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6" r:id="rId12"/>
    <p:sldId id="265" r:id="rId13"/>
    <p:sldId id="267" r:id="rId14"/>
    <p:sldId id="268" r:id="rId15"/>
    <p:sldId id="270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D8F1-2AAF-4BDC-8497-B02EB436ECFE}" type="datetimeFigureOut">
              <a:rPr lang="tr-TR" smtClean="0"/>
              <a:t>19.10.2018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4EBAD6E-D7F2-4821-AB08-AA21204292F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95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D8F1-2AAF-4BDC-8497-B02EB436ECFE}" type="datetimeFigureOut">
              <a:rPr lang="tr-TR" smtClean="0"/>
              <a:t>19.10.2018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AD6E-D7F2-4821-AB08-AA21204292FC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34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D8F1-2AAF-4BDC-8497-B02EB436ECFE}" type="datetimeFigureOut">
              <a:rPr lang="tr-TR" smtClean="0"/>
              <a:t>19.10.2018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AD6E-D7F2-4821-AB08-AA21204292F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5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D8F1-2AAF-4BDC-8497-B02EB436ECFE}" type="datetimeFigureOut">
              <a:rPr lang="tr-TR" smtClean="0"/>
              <a:t>19.10.2018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AD6E-D7F2-4821-AB08-AA21204292FC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53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D8F1-2AAF-4BDC-8497-B02EB436ECFE}" type="datetimeFigureOut">
              <a:rPr lang="tr-TR" smtClean="0"/>
              <a:t>19.10.2018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AD6E-D7F2-4821-AB08-AA21204292F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3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D8F1-2AAF-4BDC-8497-B02EB436ECFE}" type="datetimeFigureOut">
              <a:rPr lang="tr-TR" smtClean="0"/>
              <a:t>19.10.2018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AD6E-D7F2-4821-AB08-AA21204292FC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8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D8F1-2AAF-4BDC-8497-B02EB436ECFE}" type="datetimeFigureOut">
              <a:rPr lang="tr-TR" smtClean="0"/>
              <a:t>19.10.2018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AD6E-D7F2-4821-AB08-AA21204292FC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7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D8F1-2AAF-4BDC-8497-B02EB436ECFE}" type="datetimeFigureOut">
              <a:rPr lang="tr-TR" smtClean="0"/>
              <a:t>19.10.2018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AD6E-D7F2-4821-AB08-AA21204292FC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52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D8F1-2AAF-4BDC-8497-B02EB436ECFE}" type="datetimeFigureOut">
              <a:rPr lang="tr-TR" smtClean="0"/>
              <a:t>19.10.2018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AD6E-D7F2-4821-AB08-AA21204292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93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D8F1-2AAF-4BDC-8497-B02EB436ECFE}" type="datetimeFigureOut">
              <a:rPr lang="tr-TR" smtClean="0"/>
              <a:t>19.10.2018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AD6E-D7F2-4821-AB08-AA21204292FC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3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1C2D8F1-2AAF-4BDC-8497-B02EB436ECFE}" type="datetimeFigureOut">
              <a:rPr lang="tr-TR" smtClean="0"/>
              <a:t>19.10.2018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AD6E-D7F2-4821-AB08-AA21204292FC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9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2D8F1-2AAF-4BDC-8497-B02EB436ECFE}" type="datetimeFigureOut">
              <a:rPr lang="tr-TR" smtClean="0"/>
              <a:t>19.10.2018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4EBAD6E-D7F2-4821-AB08-AA21204292FC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MEB BİNA BİLGİLERİ ONAY İŞLEMLERİ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Bilgi –İşlem Şube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187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 Ekranları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1" y="5628"/>
            <a:ext cx="3486150" cy="6119048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40327" y="2272578"/>
            <a:ext cx="7481455" cy="361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360000">
              <a:spcAft>
                <a:spcPts val="600"/>
              </a:spcAft>
            </a:pPr>
            <a:r>
              <a:rPr lang="tr-TR" dirty="0" smtClean="0"/>
              <a:t>Ancak hatalı konum bilgisi girildiyse yandaki gibi iki ayrı konum gözükür.</a:t>
            </a:r>
          </a:p>
          <a:p>
            <a:pPr marL="252000" indent="-360000">
              <a:spcAft>
                <a:spcPts val="600"/>
              </a:spcAft>
            </a:pPr>
            <a:r>
              <a:rPr lang="tr-TR" dirty="0" smtClean="0"/>
              <a:t>Bu </a:t>
            </a:r>
            <a:r>
              <a:rPr lang="tr-TR" dirty="0"/>
              <a:t>durumda okul müdürlüğüne konum bilgisinin düzeltilmesi gerektiğini belirtiniz</a:t>
            </a:r>
            <a:r>
              <a:rPr lang="tr-TR" dirty="0" smtClean="0"/>
              <a:t>.</a:t>
            </a:r>
          </a:p>
          <a:p>
            <a:pPr marL="252000" indent="-360000">
              <a:spcAft>
                <a:spcPts val="600"/>
              </a:spcAft>
            </a:pPr>
            <a:endParaRPr lang="tr-TR" dirty="0"/>
          </a:p>
          <a:p>
            <a:pPr marL="252000" indent="-360000">
              <a:spcAft>
                <a:spcPts val="600"/>
              </a:spcAft>
            </a:pPr>
            <a:endParaRPr lang="tr-TR" dirty="0" smtClean="0"/>
          </a:p>
          <a:p>
            <a:pPr marL="252000" indent="-360000">
              <a:spcAft>
                <a:spcPts val="600"/>
              </a:spcAf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1180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 Ekranları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5" y="-1"/>
            <a:ext cx="3419475" cy="6138775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40327" y="2272578"/>
            <a:ext cx="7481455" cy="361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360000">
              <a:spcAft>
                <a:spcPts val="600"/>
              </a:spcAft>
            </a:pPr>
            <a:r>
              <a:rPr lang="tr-TR" dirty="0" smtClean="0"/>
              <a:t>Onaylama işlemi için binanın en çok 50 metre uzağında </a:t>
            </a:r>
            <a:r>
              <a:rPr lang="tr-TR" dirty="0" err="1" smtClean="0"/>
              <a:t>omalısınız</a:t>
            </a:r>
            <a:r>
              <a:rPr lang="tr-TR" dirty="0" smtClean="0"/>
              <a:t> aksi halde onay butonu aktif olmayacaktır.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287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 Ekranları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0"/>
            <a:ext cx="3438525" cy="6130260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40327" y="2272578"/>
            <a:ext cx="7481455" cy="36166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360000">
              <a:spcAft>
                <a:spcPts val="600"/>
              </a:spcAft>
            </a:pPr>
            <a:r>
              <a:rPr lang="tr-TR" dirty="0" smtClean="0"/>
              <a:t>Konum kontrolünden sonra sırasıyla binanın diğer bölümleri gezilerek;</a:t>
            </a:r>
          </a:p>
          <a:p>
            <a:pPr marL="709200" lvl="1" indent="-360000">
              <a:spcAft>
                <a:spcPts val="600"/>
              </a:spcAft>
            </a:pPr>
            <a:r>
              <a:rPr lang="tr-TR" dirty="0" smtClean="0"/>
              <a:t>Kapasite </a:t>
            </a:r>
          </a:p>
          <a:p>
            <a:pPr marL="709200" lvl="1" indent="-360000">
              <a:spcAft>
                <a:spcPts val="600"/>
              </a:spcAft>
            </a:pPr>
            <a:r>
              <a:rPr lang="tr-TR" dirty="0" smtClean="0"/>
              <a:t>En-Boy-Yükseklik</a:t>
            </a:r>
          </a:p>
          <a:p>
            <a:pPr marL="709200" lvl="1" indent="-360000">
              <a:spcAft>
                <a:spcPts val="600"/>
              </a:spcAft>
            </a:pPr>
            <a:r>
              <a:rPr lang="tr-TR" dirty="0" smtClean="0"/>
              <a:t>Sınav İçin Uygunluk</a:t>
            </a:r>
          </a:p>
          <a:p>
            <a:pPr marL="709200" lvl="1" indent="-360000">
              <a:spcAft>
                <a:spcPts val="600"/>
              </a:spcAft>
            </a:pPr>
            <a:r>
              <a:rPr lang="tr-TR" dirty="0" smtClean="0"/>
              <a:t>Sınav Kapasite</a:t>
            </a:r>
          </a:p>
          <a:p>
            <a:pPr marL="709200" lvl="1" indent="-360000">
              <a:spcAft>
                <a:spcPts val="600"/>
              </a:spcAft>
            </a:pPr>
            <a:r>
              <a:rPr lang="tr-TR" dirty="0" smtClean="0"/>
              <a:t>Engelli için Uygunluk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r-TR" dirty="0" smtClean="0"/>
              <a:t>gibi bilgiler kontrol edilir.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674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 Ekranları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0"/>
            <a:ext cx="3476625" cy="6073918"/>
          </a:xfr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540327" y="2272578"/>
            <a:ext cx="6612947" cy="361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360000">
              <a:spcAft>
                <a:spcPts val="600"/>
              </a:spcAft>
            </a:pPr>
            <a:r>
              <a:rPr lang="tr-TR" dirty="0" smtClean="0"/>
              <a:t>Bina onay işlemi için bölümlerin başındaki tüm onay kutucukları işaretli olmalıdır.</a:t>
            </a:r>
            <a:endParaRPr lang="tr-TR" dirty="0"/>
          </a:p>
        </p:txBody>
      </p:sp>
      <p:sp>
        <p:nvSpPr>
          <p:cNvPr id="11" name="Sağ Ok 10"/>
          <p:cNvSpPr/>
          <p:nvPr/>
        </p:nvSpPr>
        <p:spPr>
          <a:xfrm>
            <a:off x="7232073" y="236005"/>
            <a:ext cx="1662545" cy="332510"/>
          </a:xfrm>
          <a:prstGeom prst="rightArrow">
            <a:avLst>
              <a:gd name="adj1" fmla="val 50000"/>
              <a:gd name="adj2" fmla="val 13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>
            <a:off x="7232073" y="4286077"/>
            <a:ext cx="1662545" cy="332510"/>
          </a:xfrm>
          <a:prstGeom prst="rightArrow">
            <a:avLst>
              <a:gd name="adj1" fmla="val 50000"/>
              <a:gd name="adj2" fmla="val 13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42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 Ekranları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429000" cy="6108672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40327" y="2272578"/>
            <a:ext cx="7481455" cy="361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360000">
              <a:spcAft>
                <a:spcPts val="600"/>
              </a:spcAft>
            </a:pPr>
            <a:r>
              <a:rPr lang="tr-TR" dirty="0" smtClean="0"/>
              <a:t>Bina onay işlemi için bölümlerin başındaki tüm onay kutucukları işaretli olmalıdır.</a:t>
            </a:r>
          </a:p>
          <a:p>
            <a:pPr marL="252000" indent="-360000">
              <a:spcAft>
                <a:spcPts val="600"/>
              </a:spcAft>
            </a:pPr>
            <a:r>
              <a:rPr lang="tr-TR" dirty="0" smtClean="0"/>
              <a:t>Aksi durumda uygulama sizi yandaki gibi uyaracaktır.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573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 Ekranları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1" y="-1"/>
            <a:ext cx="3467100" cy="6132843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40327" y="2272578"/>
            <a:ext cx="7481455" cy="361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360000">
              <a:spcAft>
                <a:spcPts val="600"/>
              </a:spcAft>
            </a:pPr>
            <a:r>
              <a:rPr lang="tr-TR" dirty="0"/>
              <a:t>T</a:t>
            </a:r>
            <a:r>
              <a:rPr lang="tr-TR" dirty="0" smtClean="0"/>
              <a:t>üm bina birimleri kontrol edildikten ve varsa hatalı bilgiler okul müdürlüğünce düzeltildikten sonra «Onayla» butonu ile bina bilgileri onaylanır.</a:t>
            </a:r>
          </a:p>
        </p:txBody>
      </p:sp>
      <p:sp>
        <p:nvSpPr>
          <p:cNvPr id="6" name="Sağ Ok 5"/>
          <p:cNvSpPr/>
          <p:nvPr/>
        </p:nvSpPr>
        <p:spPr>
          <a:xfrm>
            <a:off x="7190509" y="5448473"/>
            <a:ext cx="1662545" cy="332510"/>
          </a:xfrm>
          <a:prstGeom prst="rightArrow">
            <a:avLst>
              <a:gd name="adj1" fmla="val 50000"/>
              <a:gd name="adj2" fmla="val 13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73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 Ekranları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1" y="0"/>
            <a:ext cx="3409950" cy="6105436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40327" y="2272578"/>
            <a:ext cx="7481455" cy="361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360000">
              <a:spcAft>
                <a:spcPts val="600"/>
              </a:spcAft>
            </a:pPr>
            <a:r>
              <a:rPr lang="tr-TR" b="1" u="sng" dirty="0" smtClean="0"/>
              <a:t>Onaylama </a:t>
            </a:r>
            <a:r>
              <a:rPr lang="tr-TR" b="1" u="sng" dirty="0"/>
              <a:t>işleminden sonra ayrıca il ve ilçe onayı olmadığı için onayladığınız bilgiler bakanlığın ekranına düşecektir. Geri alma işlemi yapılamaz.   </a:t>
            </a:r>
          </a:p>
        </p:txBody>
      </p:sp>
    </p:spTree>
    <p:extLst>
      <p:ext uri="{BB962C8B-B14F-4D97-AF65-F5344CB8AC3E}">
        <p14:creationId xmlns:p14="http://schemas.microsoft.com/office/powerpoint/2010/main" val="366775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 Ekranları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50" y="0"/>
            <a:ext cx="3483550" cy="6110490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40327" y="2272578"/>
            <a:ext cx="7481455" cy="361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360000">
              <a:spcAft>
                <a:spcPts val="600"/>
              </a:spcAft>
            </a:pPr>
            <a:r>
              <a:rPr lang="tr-TR" dirty="0" smtClean="0"/>
              <a:t>Onaylama İşlemi başarılı olduğunda yanda görünen ekran yandaki gibidir.</a:t>
            </a:r>
          </a:p>
        </p:txBody>
      </p:sp>
    </p:spTree>
    <p:extLst>
      <p:ext uri="{BB962C8B-B14F-4D97-AF65-F5344CB8AC3E}">
        <p14:creationId xmlns:p14="http://schemas.microsoft.com/office/powerpoint/2010/main" val="424404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3600" dirty="0" smtClean="0"/>
              <a:t>Bakanlığımıza bağlı okulların fiziki durumlarının kayıt altına alındığı MEBBİS Bina Bilgileri Modülü kullanıma açılmış olup, kurumlar tarafından veri girişleri yapılmaktadır. </a:t>
            </a:r>
          </a:p>
          <a:p>
            <a:r>
              <a:rPr lang="tr-TR" sz="3600" dirty="0" smtClean="0"/>
              <a:t>Bina bilgileri modülünde fiziki durumları kayıt altına alınan bazı orta öğretim kurumlarının bilgilerinin eksik/hatalı olduğu tespit edilmiş ve yerinde kontrol edilmesi gerekliliği ortaya çıkmıştır.</a:t>
            </a:r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65997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Bakanlığımız Bilgi İşlem Dairesi Başkanlığının 17/10/2018 tarih ve 19484960 sayılı yazıları gereği;</a:t>
            </a:r>
          </a:p>
          <a:p>
            <a:pPr lvl="1"/>
            <a:r>
              <a:rPr lang="tr-TR" dirty="0" smtClean="0"/>
              <a:t>İlimize bağlı tüm ortaöğretim kurumlarının Maarif Müfettişleri ile ilişkilendirilmesi</a:t>
            </a:r>
          </a:p>
          <a:p>
            <a:pPr lvl="1"/>
            <a:r>
              <a:rPr lang="tr-TR" dirty="0" smtClean="0"/>
              <a:t>Müfettişlerimizin cep telefonlarına ilgili uygulamayı indirmesi</a:t>
            </a:r>
          </a:p>
          <a:p>
            <a:pPr lvl="1"/>
            <a:r>
              <a:rPr lang="tr-TR" dirty="0" smtClean="0"/>
              <a:t>Ortaöğretim kurumlarına giderek binaları yerinde incelenmesi</a:t>
            </a:r>
          </a:p>
          <a:p>
            <a:pPr lvl="1"/>
            <a:r>
              <a:rPr lang="tr-TR" dirty="0" err="1" smtClean="0"/>
              <a:t>Mebbis</a:t>
            </a:r>
            <a:r>
              <a:rPr lang="tr-TR" dirty="0" smtClean="0"/>
              <a:t> Bina Bilgileri Modülünde eksik veya hatalı bilgiler varsa okul müdürlüğüne </a:t>
            </a:r>
            <a:r>
              <a:rPr lang="tr-TR" dirty="0" err="1" smtClean="0"/>
              <a:t>düzeltirilmesi</a:t>
            </a:r>
            <a:endParaRPr lang="tr-TR" dirty="0" smtClean="0"/>
          </a:p>
          <a:p>
            <a:pPr lvl="1"/>
            <a:r>
              <a:rPr lang="tr-TR" dirty="0" smtClean="0"/>
              <a:t>Cep telefonu uygulamasından girilen bilgilerin onaylanması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868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Uygulamanın Kurulması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042458" y="1928552"/>
            <a:ext cx="8311341" cy="364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Cep telefonlarından Google Play </a:t>
            </a:r>
            <a:r>
              <a:rPr lang="tr-TR" dirty="0" err="1" smtClean="0"/>
              <a:t>Store</a:t>
            </a:r>
            <a:r>
              <a:rPr lang="tr-TR" dirty="0" smtClean="0"/>
              <a:t> veya </a:t>
            </a:r>
            <a:r>
              <a:rPr lang="tr-TR" dirty="0" err="1" smtClean="0"/>
              <a:t>App</a:t>
            </a:r>
            <a:r>
              <a:rPr lang="tr-TR" dirty="0" smtClean="0"/>
              <a:t> </a:t>
            </a:r>
            <a:r>
              <a:rPr lang="tr-TR" dirty="0" err="1" smtClean="0"/>
              <a:t>Store</a:t>
            </a:r>
            <a:r>
              <a:rPr lang="tr-TR" dirty="0" smtClean="0"/>
              <a:t> giriş yapılır.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Uygulama Arama bölümüne «</a:t>
            </a:r>
            <a:r>
              <a:rPr lang="tr-TR" dirty="0" err="1" smtClean="0"/>
              <a:t>Meb</a:t>
            </a:r>
            <a:r>
              <a:rPr lang="tr-TR" dirty="0" smtClean="0"/>
              <a:t> Bina Onay» yazılır</a:t>
            </a:r>
          </a:p>
          <a:p>
            <a:pPr lvl="1"/>
            <a:endParaRPr lang="tr-TR" dirty="0"/>
          </a:p>
        </p:txBody>
      </p:sp>
      <p:sp>
        <p:nvSpPr>
          <p:cNvPr id="6" name="AutoShape 2" descr="play store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51" y="1928552"/>
            <a:ext cx="1326487" cy="147595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8" y="3753195"/>
            <a:ext cx="1326487" cy="13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7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Uygulamanın Kurulması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4" y="1329136"/>
            <a:ext cx="3082153" cy="5429977"/>
          </a:xfrm>
        </p:spPr>
      </p:pic>
      <p:sp>
        <p:nvSpPr>
          <p:cNvPr id="6" name="Oval 5"/>
          <p:cNvSpPr/>
          <p:nvPr/>
        </p:nvSpPr>
        <p:spPr>
          <a:xfrm>
            <a:off x="554666" y="2018467"/>
            <a:ext cx="1107879" cy="1316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8792094" y="2018467"/>
            <a:ext cx="3399906" cy="716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Uygulama cep telefonuna kurulur</a:t>
            </a:r>
            <a:endParaRPr lang="tr-TR" dirty="0"/>
          </a:p>
        </p:txBody>
      </p:sp>
      <p:pic>
        <p:nvPicPr>
          <p:cNvPr id="9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44" y="1329136"/>
            <a:ext cx="3140696" cy="5416776"/>
          </a:xfrm>
          <a:prstGeom prst="rect">
            <a:avLst/>
          </a:prstGeom>
        </p:spPr>
      </p:pic>
      <p:cxnSp>
        <p:nvCxnSpPr>
          <p:cNvPr id="12" name="Dirsek Bağlayıcısı 11"/>
          <p:cNvCxnSpPr>
            <a:endCxn id="8" idx="1"/>
          </p:cNvCxnSpPr>
          <p:nvPr/>
        </p:nvCxnSpPr>
        <p:spPr>
          <a:xfrm flipV="1">
            <a:off x="4039985" y="2376579"/>
            <a:ext cx="4752109" cy="358111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94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Ekranları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89" y="-1"/>
            <a:ext cx="3447011" cy="6096029"/>
          </a:xfrm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540327" y="2272578"/>
            <a:ext cx="6997931" cy="361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360000">
              <a:spcAft>
                <a:spcPts val="600"/>
              </a:spcAft>
            </a:pPr>
            <a:r>
              <a:rPr lang="tr-TR" dirty="0"/>
              <a:t>Uygulamayı açmak için e-devlet şifrenizi veya Kullanıcı adı TC Kimlik numaranız olan Kişisel </a:t>
            </a:r>
            <a:r>
              <a:rPr lang="tr-TR" dirty="0" err="1"/>
              <a:t>Mebbis</a:t>
            </a:r>
            <a:r>
              <a:rPr lang="tr-TR" dirty="0"/>
              <a:t> şifrenizi </a:t>
            </a:r>
            <a:r>
              <a:rPr lang="tr-TR" dirty="0" smtClean="0"/>
              <a:t>kullanabilirsiniz.</a:t>
            </a:r>
          </a:p>
          <a:p>
            <a:pPr marL="252000" indent="-360000">
              <a:spcAft>
                <a:spcPts val="600"/>
              </a:spcAft>
            </a:pPr>
            <a:r>
              <a:rPr lang="tr-TR" dirty="0" smtClean="0"/>
              <a:t>Uygulama açıkken Cep Telefonunuzun Konum Güncellemesi mutlaka açık olmalıdır.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684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Ekranları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25" y="0"/>
            <a:ext cx="3488575" cy="6119578"/>
          </a:xfr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540327" y="2272578"/>
            <a:ext cx="6997931" cy="361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360000">
              <a:spcAft>
                <a:spcPts val="600"/>
              </a:spcAft>
            </a:pPr>
            <a:r>
              <a:rPr lang="tr-TR" dirty="0" smtClean="0"/>
              <a:t>Bilgi işlem birimince onay vermeniz için şahsınıza tanımlanan bina seçimi yapılır. </a:t>
            </a:r>
          </a:p>
          <a:p>
            <a:pPr marL="252000" indent="-360000">
              <a:spcAft>
                <a:spcPts val="600"/>
              </a:spcAft>
            </a:pPr>
            <a:r>
              <a:rPr lang="tr-TR" dirty="0" smtClean="0"/>
              <a:t>Bu ekranda sadece kurum tarafından bilgileri girilip onay verilen binalar listelenir.</a:t>
            </a:r>
          </a:p>
          <a:p>
            <a:pPr marL="252000" indent="-360000">
              <a:spcAft>
                <a:spcPts val="600"/>
              </a:spcAft>
            </a:pPr>
            <a:r>
              <a:rPr lang="tr-TR" dirty="0" smtClean="0"/>
              <a:t>«Bilgileri getir» butonu ile seçilen bina bilgileri ekrana gelir.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28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Ekranları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15" y="0"/>
            <a:ext cx="3430385" cy="6111140"/>
          </a:xfr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540327" y="2272578"/>
            <a:ext cx="7481455" cy="361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360000">
              <a:spcAft>
                <a:spcPts val="600"/>
              </a:spcAft>
            </a:pPr>
            <a:r>
              <a:rPr lang="tr-TR" dirty="0" smtClean="0"/>
              <a:t>Bina konumu ve katlar ayrı ayrı olmak üzere bina bilgileri </a:t>
            </a:r>
            <a:r>
              <a:rPr lang="tr-TR" dirty="0" err="1" smtClean="0"/>
              <a:t>kategorilenmiştir</a:t>
            </a:r>
            <a:r>
              <a:rPr lang="tr-TR" dirty="0" smtClean="0"/>
              <a:t>.</a:t>
            </a:r>
          </a:p>
          <a:p>
            <a:pPr marL="252000" indent="-360000">
              <a:spcAft>
                <a:spcPts val="600"/>
              </a:spcAft>
            </a:pPr>
            <a:r>
              <a:rPr lang="tr-TR" dirty="0" smtClean="0"/>
              <a:t>İstediğiniz kategoriyi açıp bilgileri kontrole başlayabilirsiniz.</a:t>
            </a:r>
          </a:p>
          <a:p>
            <a:pPr marL="252000" indent="-360000">
              <a:spcAft>
                <a:spcPts val="600"/>
              </a:spcAf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353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 Ekranları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1"/>
            <a:ext cx="3562350" cy="6134234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40327" y="2272578"/>
            <a:ext cx="7481455" cy="361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360000">
              <a:spcAft>
                <a:spcPts val="600"/>
              </a:spcAft>
            </a:pPr>
            <a:r>
              <a:rPr lang="tr-TR" dirty="0" smtClean="0"/>
              <a:t>Bina Konumu okul müdürlüğünce girilen koordinatlar doğrultusunda haritada binanın konumu görünür.</a:t>
            </a:r>
          </a:p>
          <a:p>
            <a:pPr marL="252000" indent="-360000">
              <a:spcAft>
                <a:spcPts val="600"/>
              </a:spcAft>
            </a:pPr>
            <a:r>
              <a:rPr lang="tr-TR" dirty="0" smtClean="0"/>
              <a:t>Eğer Binanın konumu doğru girilmişse sizin cep telefonunuz da güncel konumu aldığı için okula gittiğinizde ekran yanlış konum uyarısı vermez.</a:t>
            </a:r>
          </a:p>
          <a:p>
            <a:pPr marL="252000" indent="-360000">
              <a:spcAft>
                <a:spcPts val="600"/>
              </a:spcAf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911015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</Template>
  <TotalTime>222</TotalTime>
  <Words>426</Words>
  <Application>Microsoft Office PowerPoint</Application>
  <PresentationFormat>Geniş ekran</PresentationFormat>
  <Paragraphs>58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Gallery</vt:lpstr>
      <vt:lpstr>MEB BİNA BİLGİLERİ ONAY İŞLEMLERİ</vt:lpstr>
      <vt:lpstr>Giriş</vt:lpstr>
      <vt:lpstr>Giriş</vt:lpstr>
      <vt:lpstr>Uygulamanın Kurulması</vt:lpstr>
      <vt:lpstr>Uygulamanın Kurulması</vt:lpstr>
      <vt:lpstr>Uygulama Ekranları</vt:lpstr>
      <vt:lpstr>Uygulama Ekranları</vt:lpstr>
      <vt:lpstr>Uygulama Ekranları</vt:lpstr>
      <vt:lpstr>Uygulama Ekranları</vt:lpstr>
      <vt:lpstr>Uygulama Ekranları</vt:lpstr>
      <vt:lpstr>Uygulama Ekranları</vt:lpstr>
      <vt:lpstr>Uygulama Ekranları</vt:lpstr>
      <vt:lpstr>Uygulama Ekranları</vt:lpstr>
      <vt:lpstr>Uygulama Ekranları</vt:lpstr>
      <vt:lpstr>Uygulama Ekranları</vt:lpstr>
      <vt:lpstr>Uygulama Ekranları</vt:lpstr>
      <vt:lpstr>Uygulama Ekranları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MEB BİNA BİLGİLERİ ONAY İŞLEMLERİ</dc:title>
  <dc:creator>Ercan TOPALAK</dc:creator>
  <cp:lastModifiedBy>Mehmet AKKAYA</cp:lastModifiedBy>
  <cp:revision>19</cp:revision>
  <dcterms:created xsi:type="dcterms:W3CDTF">2018-10-18T13:50:11Z</dcterms:created>
  <dcterms:modified xsi:type="dcterms:W3CDTF">2018-10-19T12:11:07Z</dcterms:modified>
</cp:coreProperties>
</file>