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87" r:id="rId19"/>
    <p:sldId id="291" r:id="rId20"/>
    <p:sldId id="292" r:id="rId21"/>
    <p:sldId id="290" r:id="rId22"/>
    <p:sldId id="285" r:id="rId23"/>
    <p:sldId id="283" r:id="rId24"/>
    <p:sldId id="284" r:id="rId25"/>
    <p:sldId id="282" r:id="rId26"/>
    <p:sldId id="275" r:id="rId27"/>
    <p:sldId id="288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0" userDrawn="1">
          <p15:clr>
            <a:srgbClr val="A4A3A4"/>
          </p15:clr>
        </p15:guide>
        <p15:guide id="3" pos="5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595959"/>
    <a:srgbClr val="107178"/>
    <a:srgbClr val="F29200"/>
    <a:srgbClr val="62C3D6"/>
    <a:srgbClr val="CDD600"/>
    <a:srgbClr val="B2B2B2"/>
    <a:srgbClr val="3C3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44" y="108"/>
      </p:cViewPr>
      <p:guideLst>
        <p:guide orient="horz" pos="2160"/>
        <p:guide pos="90"/>
        <p:guide pos="56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4AD3-2868-4256-AF67-76E2407D6EB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C706-9388-40F1-B482-66111FB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4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4AD3-2868-4256-AF67-76E2407D6EB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C706-9388-40F1-B482-66111FB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2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4AD3-2868-4256-AF67-76E2407D6EB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C706-9388-40F1-B482-66111FB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3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4AD3-2868-4256-AF67-76E2407D6EB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C706-9388-40F1-B482-66111FB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2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4AD3-2868-4256-AF67-76E2407D6EB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C706-9388-40F1-B482-66111FB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2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4AD3-2868-4256-AF67-76E2407D6EB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C706-9388-40F1-B482-66111FB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9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4AD3-2868-4256-AF67-76E2407D6EB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C706-9388-40F1-B482-66111FB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0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4AD3-2868-4256-AF67-76E2407D6EB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C706-9388-40F1-B482-66111FB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3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4AD3-2868-4256-AF67-76E2407D6EB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C706-9388-40F1-B482-66111FB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4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4AD3-2868-4256-AF67-76E2407D6EB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C706-9388-40F1-B482-66111FB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4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4AD3-2868-4256-AF67-76E2407D6EB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C706-9388-40F1-B482-66111FB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1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44AD3-2868-4256-AF67-76E2407D6EB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5C706-9388-40F1-B482-66111FBAAA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EF91A-D05E-4D98-A283-9B7F43B4D9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10" y="6042356"/>
            <a:ext cx="8159867" cy="8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5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4AC3C5B-56E6-49A7-9AAC-1842CC8AB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1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40627F2B-6840-4D80-8670-E08B61E9C5B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E54E640-F617-4C10-876E-F304D9FF9AA8}"/>
              </a:ext>
            </a:extLst>
          </p:cNvPr>
          <p:cNvSpPr>
            <a:spLocks/>
          </p:cNvSpPr>
          <p:nvPr/>
        </p:nvSpPr>
        <p:spPr bwMode="auto">
          <a:xfrm>
            <a:off x="1500188" y="2198688"/>
            <a:ext cx="6142038" cy="520700"/>
          </a:xfrm>
          <a:custGeom>
            <a:avLst/>
            <a:gdLst>
              <a:gd name="T0" fmla="*/ 3422 w 3440"/>
              <a:gd name="T1" fmla="*/ 292 h 292"/>
              <a:gd name="T2" fmla="*/ 18 w 3440"/>
              <a:gd name="T3" fmla="*/ 292 h 292"/>
              <a:gd name="T4" fmla="*/ 0 w 3440"/>
              <a:gd name="T5" fmla="*/ 273 h 292"/>
              <a:gd name="T6" fmla="*/ 0 w 3440"/>
              <a:gd name="T7" fmla="*/ 18 h 292"/>
              <a:gd name="T8" fmla="*/ 18 w 3440"/>
              <a:gd name="T9" fmla="*/ 0 h 292"/>
              <a:gd name="T10" fmla="*/ 3422 w 3440"/>
              <a:gd name="T11" fmla="*/ 0 h 292"/>
              <a:gd name="T12" fmla="*/ 3440 w 3440"/>
              <a:gd name="T13" fmla="*/ 18 h 292"/>
              <a:gd name="T14" fmla="*/ 3440 w 3440"/>
              <a:gd name="T15" fmla="*/ 273 h 292"/>
              <a:gd name="T16" fmla="*/ 3422 w 3440"/>
              <a:gd name="T17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40" h="292">
                <a:moveTo>
                  <a:pt x="3422" y="292"/>
                </a:moveTo>
                <a:cubicBezTo>
                  <a:pt x="18" y="292"/>
                  <a:pt x="18" y="292"/>
                  <a:pt x="18" y="292"/>
                </a:cubicBezTo>
                <a:cubicBezTo>
                  <a:pt x="8" y="292"/>
                  <a:pt x="0" y="284"/>
                  <a:pt x="0" y="27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3422" y="0"/>
                  <a:pt x="3422" y="0"/>
                  <a:pt x="3422" y="0"/>
                </a:cubicBezTo>
                <a:cubicBezTo>
                  <a:pt x="3432" y="0"/>
                  <a:pt x="3440" y="8"/>
                  <a:pt x="3440" y="18"/>
                </a:cubicBezTo>
                <a:cubicBezTo>
                  <a:pt x="3440" y="273"/>
                  <a:pt x="3440" y="273"/>
                  <a:pt x="3440" y="273"/>
                </a:cubicBezTo>
                <a:cubicBezTo>
                  <a:pt x="3440" y="284"/>
                  <a:pt x="3432" y="292"/>
                  <a:pt x="3422" y="292"/>
                </a:cubicBezTo>
              </a:path>
            </a:pathLst>
          </a:custGeom>
          <a:solidFill>
            <a:srgbClr val="CDD6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B83BBF7-1DB7-4FD5-A253-5AFFECED089F}"/>
              </a:ext>
            </a:extLst>
          </p:cNvPr>
          <p:cNvSpPr>
            <a:spLocks noEditPoints="1"/>
          </p:cNvSpPr>
          <p:nvPr/>
        </p:nvSpPr>
        <p:spPr bwMode="auto">
          <a:xfrm>
            <a:off x="2824163" y="2259013"/>
            <a:ext cx="3505200" cy="352425"/>
          </a:xfrm>
          <a:custGeom>
            <a:avLst/>
            <a:gdLst>
              <a:gd name="T0" fmla="*/ 1942 w 1963"/>
              <a:gd name="T1" fmla="*/ 156 h 197"/>
              <a:gd name="T2" fmla="*/ 1963 w 1963"/>
              <a:gd name="T3" fmla="*/ 99 h 197"/>
              <a:gd name="T4" fmla="*/ 1816 w 1963"/>
              <a:gd name="T5" fmla="*/ 139 h 197"/>
              <a:gd name="T6" fmla="*/ 1838 w 1963"/>
              <a:gd name="T7" fmla="*/ 197 h 197"/>
              <a:gd name="T8" fmla="*/ 1865 w 1963"/>
              <a:gd name="T9" fmla="*/ 143 h 197"/>
              <a:gd name="T10" fmla="*/ 1727 w 1963"/>
              <a:gd name="T11" fmla="*/ 123 h 197"/>
              <a:gd name="T12" fmla="*/ 1647 w 1963"/>
              <a:gd name="T13" fmla="*/ 195 h 197"/>
              <a:gd name="T14" fmla="*/ 1647 w 1963"/>
              <a:gd name="T15" fmla="*/ 51 h 197"/>
              <a:gd name="T16" fmla="*/ 1586 w 1963"/>
              <a:gd name="T17" fmla="*/ 96 h 197"/>
              <a:gd name="T18" fmla="*/ 1521 w 1963"/>
              <a:gd name="T19" fmla="*/ 51 h 197"/>
              <a:gd name="T20" fmla="*/ 1554 w 1963"/>
              <a:gd name="T21" fmla="*/ 141 h 197"/>
              <a:gd name="T22" fmla="*/ 1606 w 1963"/>
              <a:gd name="T23" fmla="*/ 155 h 197"/>
              <a:gd name="T24" fmla="*/ 1568 w 1963"/>
              <a:gd name="T25" fmla="*/ 51 h 197"/>
              <a:gd name="T26" fmla="*/ 1376 w 1963"/>
              <a:gd name="T27" fmla="*/ 124 h 197"/>
              <a:gd name="T28" fmla="*/ 1434 w 1963"/>
              <a:gd name="T29" fmla="*/ 75 h 197"/>
              <a:gd name="T30" fmla="*/ 1308 w 1963"/>
              <a:gd name="T31" fmla="*/ 170 h 197"/>
              <a:gd name="T32" fmla="*/ 1358 w 1963"/>
              <a:gd name="T33" fmla="*/ 154 h 197"/>
              <a:gd name="T34" fmla="*/ 1354 w 1963"/>
              <a:gd name="T35" fmla="*/ 66 h 197"/>
              <a:gd name="T36" fmla="*/ 1308 w 1963"/>
              <a:gd name="T37" fmla="*/ 170 h 197"/>
              <a:gd name="T38" fmla="*/ 1125 w 1963"/>
              <a:gd name="T39" fmla="*/ 116 h 197"/>
              <a:gd name="T40" fmla="*/ 1082 w 1963"/>
              <a:gd name="T41" fmla="*/ 195 h 197"/>
              <a:gd name="T42" fmla="*/ 1128 w 1963"/>
              <a:gd name="T43" fmla="*/ 148 h 197"/>
              <a:gd name="T44" fmla="*/ 1148 w 1963"/>
              <a:gd name="T45" fmla="*/ 134 h 197"/>
              <a:gd name="T46" fmla="*/ 1082 w 1963"/>
              <a:gd name="T47" fmla="*/ 51 h 197"/>
              <a:gd name="T48" fmla="*/ 997 w 1963"/>
              <a:gd name="T49" fmla="*/ 135 h 197"/>
              <a:gd name="T50" fmla="*/ 997 w 1963"/>
              <a:gd name="T51" fmla="*/ 77 h 197"/>
              <a:gd name="T52" fmla="*/ 966 w 1963"/>
              <a:gd name="T53" fmla="*/ 195 h 197"/>
              <a:gd name="T54" fmla="*/ 946 w 1963"/>
              <a:gd name="T55" fmla="*/ 195 h 197"/>
              <a:gd name="T56" fmla="*/ 862 w 1963"/>
              <a:gd name="T57" fmla="*/ 51 h 197"/>
              <a:gd name="T58" fmla="*/ 811 w 1963"/>
              <a:gd name="T59" fmla="*/ 0 h 197"/>
              <a:gd name="T60" fmla="*/ 827 w 1963"/>
              <a:gd name="T61" fmla="*/ 51 h 197"/>
              <a:gd name="T62" fmla="*/ 727 w 1963"/>
              <a:gd name="T63" fmla="*/ 197 h 197"/>
              <a:gd name="T64" fmla="*/ 698 w 1963"/>
              <a:gd name="T65" fmla="*/ 122 h 197"/>
              <a:gd name="T66" fmla="*/ 729 w 1963"/>
              <a:gd name="T67" fmla="*/ 49 h 197"/>
              <a:gd name="T68" fmla="*/ 592 w 1963"/>
              <a:gd name="T69" fmla="*/ 51 h 197"/>
              <a:gd name="T70" fmla="*/ 609 w 1963"/>
              <a:gd name="T71" fmla="*/ 88 h 197"/>
              <a:gd name="T72" fmla="*/ 519 w 1963"/>
              <a:gd name="T73" fmla="*/ 88 h 197"/>
              <a:gd name="T74" fmla="*/ 489 w 1963"/>
              <a:gd name="T75" fmla="*/ 51 h 197"/>
              <a:gd name="T76" fmla="*/ 438 w 1963"/>
              <a:gd name="T77" fmla="*/ 37 h 197"/>
              <a:gd name="T78" fmla="*/ 422 w 1963"/>
              <a:gd name="T79" fmla="*/ 195 h 197"/>
              <a:gd name="T80" fmla="*/ 422 w 1963"/>
              <a:gd name="T81" fmla="*/ 195 h 197"/>
              <a:gd name="T82" fmla="*/ 403 w 1963"/>
              <a:gd name="T83" fmla="*/ 77 h 197"/>
              <a:gd name="T84" fmla="*/ 336 w 1963"/>
              <a:gd name="T85" fmla="*/ 77 h 197"/>
              <a:gd name="T86" fmla="*/ 285 w 1963"/>
              <a:gd name="T87" fmla="*/ 18 h 197"/>
              <a:gd name="T88" fmla="*/ 281 w 1963"/>
              <a:gd name="T89" fmla="*/ 195 h 197"/>
              <a:gd name="T90" fmla="*/ 172 w 1963"/>
              <a:gd name="T91" fmla="*/ 40 h 197"/>
              <a:gd name="T92" fmla="*/ 195 w 1963"/>
              <a:gd name="T93" fmla="*/ 3 h 197"/>
              <a:gd name="T94" fmla="*/ 106 w 1963"/>
              <a:gd name="T95" fmla="*/ 124 h 197"/>
              <a:gd name="T96" fmla="*/ 187 w 1963"/>
              <a:gd name="T97" fmla="*/ 121 h 197"/>
              <a:gd name="T98" fmla="*/ 173 w 1963"/>
              <a:gd name="T99" fmla="*/ 76 h 197"/>
              <a:gd name="T100" fmla="*/ 87 w 1963"/>
              <a:gd name="T101" fmla="*/ 195 h 197"/>
              <a:gd name="T102" fmla="*/ 77 w 1963"/>
              <a:gd name="T103" fmla="*/ 135 h 197"/>
              <a:gd name="T104" fmla="*/ 85 w 1963"/>
              <a:gd name="T105" fmla="*/ 77 h 197"/>
              <a:gd name="T106" fmla="*/ 87 w 1963"/>
              <a:gd name="T107" fmla="*/ 19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63" h="197">
                <a:moveTo>
                  <a:pt x="1922" y="177"/>
                </a:moveTo>
                <a:cubicBezTo>
                  <a:pt x="1922" y="188"/>
                  <a:pt x="1931" y="197"/>
                  <a:pt x="1942" y="197"/>
                </a:cubicBezTo>
                <a:cubicBezTo>
                  <a:pt x="1954" y="197"/>
                  <a:pt x="1963" y="188"/>
                  <a:pt x="1963" y="177"/>
                </a:cubicBezTo>
                <a:cubicBezTo>
                  <a:pt x="1963" y="165"/>
                  <a:pt x="1954" y="156"/>
                  <a:pt x="1942" y="156"/>
                </a:cubicBezTo>
                <a:cubicBezTo>
                  <a:pt x="1931" y="156"/>
                  <a:pt x="1922" y="165"/>
                  <a:pt x="1922" y="177"/>
                </a:cubicBezTo>
                <a:moveTo>
                  <a:pt x="1922" y="99"/>
                </a:moveTo>
                <a:cubicBezTo>
                  <a:pt x="1922" y="110"/>
                  <a:pt x="1931" y="119"/>
                  <a:pt x="1942" y="119"/>
                </a:cubicBezTo>
                <a:cubicBezTo>
                  <a:pt x="1954" y="119"/>
                  <a:pt x="1963" y="110"/>
                  <a:pt x="1963" y="99"/>
                </a:cubicBezTo>
                <a:cubicBezTo>
                  <a:pt x="1963" y="87"/>
                  <a:pt x="1954" y="79"/>
                  <a:pt x="1942" y="79"/>
                </a:cubicBezTo>
                <a:cubicBezTo>
                  <a:pt x="1931" y="79"/>
                  <a:pt x="1922" y="87"/>
                  <a:pt x="1922" y="99"/>
                </a:cubicBezTo>
                <a:moveTo>
                  <a:pt x="1842" y="171"/>
                </a:moveTo>
                <a:cubicBezTo>
                  <a:pt x="1823" y="171"/>
                  <a:pt x="1816" y="159"/>
                  <a:pt x="1816" y="139"/>
                </a:cubicBezTo>
                <a:cubicBezTo>
                  <a:pt x="1816" y="51"/>
                  <a:pt x="1816" y="51"/>
                  <a:pt x="1816" y="51"/>
                </a:cubicBezTo>
                <a:cubicBezTo>
                  <a:pt x="1785" y="51"/>
                  <a:pt x="1785" y="51"/>
                  <a:pt x="1785" y="51"/>
                </a:cubicBezTo>
                <a:cubicBezTo>
                  <a:pt x="1785" y="145"/>
                  <a:pt x="1785" y="145"/>
                  <a:pt x="1785" y="145"/>
                </a:cubicBezTo>
                <a:cubicBezTo>
                  <a:pt x="1785" y="174"/>
                  <a:pt x="1801" y="197"/>
                  <a:pt x="1838" y="197"/>
                </a:cubicBezTo>
                <a:cubicBezTo>
                  <a:pt x="1869" y="197"/>
                  <a:pt x="1896" y="182"/>
                  <a:pt x="1896" y="138"/>
                </a:cubicBezTo>
                <a:cubicBezTo>
                  <a:pt x="1896" y="51"/>
                  <a:pt x="1896" y="51"/>
                  <a:pt x="1896" y="51"/>
                </a:cubicBezTo>
                <a:cubicBezTo>
                  <a:pt x="1865" y="51"/>
                  <a:pt x="1865" y="51"/>
                  <a:pt x="1865" y="51"/>
                </a:cubicBezTo>
                <a:cubicBezTo>
                  <a:pt x="1865" y="143"/>
                  <a:pt x="1865" y="143"/>
                  <a:pt x="1865" y="143"/>
                </a:cubicBezTo>
                <a:cubicBezTo>
                  <a:pt x="1865" y="163"/>
                  <a:pt x="1857" y="171"/>
                  <a:pt x="1842" y="171"/>
                </a:cubicBezTo>
                <a:moveTo>
                  <a:pt x="1678" y="77"/>
                </a:moveTo>
                <a:cubicBezTo>
                  <a:pt x="1689" y="77"/>
                  <a:pt x="1689" y="77"/>
                  <a:pt x="1689" y="77"/>
                </a:cubicBezTo>
                <a:cubicBezTo>
                  <a:pt x="1712" y="77"/>
                  <a:pt x="1727" y="88"/>
                  <a:pt x="1727" y="123"/>
                </a:cubicBezTo>
                <a:cubicBezTo>
                  <a:pt x="1727" y="150"/>
                  <a:pt x="1719" y="169"/>
                  <a:pt x="1689" y="169"/>
                </a:cubicBezTo>
                <a:cubicBezTo>
                  <a:pt x="1678" y="169"/>
                  <a:pt x="1678" y="169"/>
                  <a:pt x="1678" y="169"/>
                </a:cubicBezTo>
                <a:lnTo>
                  <a:pt x="1678" y="77"/>
                </a:lnTo>
                <a:close/>
                <a:moveTo>
                  <a:pt x="1647" y="195"/>
                </a:moveTo>
                <a:cubicBezTo>
                  <a:pt x="1692" y="195"/>
                  <a:pt x="1692" y="195"/>
                  <a:pt x="1692" y="195"/>
                </a:cubicBezTo>
                <a:cubicBezTo>
                  <a:pt x="1745" y="195"/>
                  <a:pt x="1759" y="156"/>
                  <a:pt x="1759" y="120"/>
                </a:cubicBezTo>
                <a:cubicBezTo>
                  <a:pt x="1759" y="74"/>
                  <a:pt x="1738" y="51"/>
                  <a:pt x="1691" y="51"/>
                </a:cubicBezTo>
                <a:cubicBezTo>
                  <a:pt x="1647" y="51"/>
                  <a:pt x="1647" y="51"/>
                  <a:pt x="1647" y="51"/>
                </a:cubicBezTo>
                <a:lnTo>
                  <a:pt x="1647" y="195"/>
                </a:lnTo>
                <a:close/>
                <a:moveTo>
                  <a:pt x="1552" y="77"/>
                </a:moveTo>
                <a:cubicBezTo>
                  <a:pt x="1564" y="77"/>
                  <a:pt x="1564" y="77"/>
                  <a:pt x="1564" y="77"/>
                </a:cubicBezTo>
                <a:cubicBezTo>
                  <a:pt x="1578" y="77"/>
                  <a:pt x="1586" y="83"/>
                  <a:pt x="1586" y="96"/>
                </a:cubicBezTo>
                <a:cubicBezTo>
                  <a:pt x="1586" y="109"/>
                  <a:pt x="1580" y="116"/>
                  <a:pt x="1564" y="116"/>
                </a:cubicBezTo>
                <a:cubicBezTo>
                  <a:pt x="1552" y="116"/>
                  <a:pt x="1552" y="116"/>
                  <a:pt x="1552" y="116"/>
                </a:cubicBezTo>
                <a:lnTo>
                  <a:pt x="1552" y="77"/>
                </a:lnTo>
                <a:close/>
                <a:moveTo>
                  <a:pt x="1521" y="51"/>
                </a:moveTo>
                <a:cubicBezTo>
                  <a:pt x="1521" y="195"/>
                  <a:pt x="1521" y="195"/>
                  <a:pt x="1521" y="195"/>
                </a:cubicBezTo>
                <a:cubicBezTo>
                  <a:pt x="1552" y="195"/>
                  <a:pt x="1552" y="195"/>
                  <a:pt x="1552" y="195"/>
                </a:cubicBezTo>
                <a:cubicBezTo>
                  <a:pt x="1552" y="141"/>
                  <a:pt x="1552" y="141"/>
                  <a:pt x="1552" y="141"/>
                </a:cubicBezTo>
                <a:cubicBezTo>
                  <a:pt x="1554" y="141"/>
                  <a:pt x="1554" y="141"/>
                  <a:pt x="1554" y="141"/>
                </a:cubicBezTo>
                <a:cubicBezTo>
                  <a:pt x="1561" y="141"/>
                  <a:pt x="1564" y="143"/>
                  <a:pt x="1567" y="148"/>
                </a:cubicBezTo>
                <a:cubicBezTo>
                  <a:pt x="1591" y="195"/>
                  <a:pt x="1591" y="195"/>
                  <a:pt x="1591" y="195"/>
                </a:cubicBezTo>
                <a:cubicBezTo>
                  <a:pt x="1628" y="195"/>
                  <a:pt x="1628" y="195"/>
                  <a:pt x="1628" y="195"/>
                </a:cubicBezTo>
                <a:cubicBezTo>
                  <a:pt x="1606" y="155"/>
                  <a:pt x="1606" y="155"/>
                  <a:pt x="1606" y="155"/>
                </a:cubicBezTo>
                <a:cubicBezTo>
                  <a:pt x="1600" y="143"/>
                  <a:pt x="1595" y="138"/>
                  <a:pt x="1587" y="134"/>
                </a:cubicBezTo>
                <a:cubicBezTo>
                  <a:pt x="1587" y="133"/>
                  <a:pt x="1587" y="133"/>
                  <a:pt x="1587" y="133"/>
                </a:cubicBezTo>
                <a:cubicBezTo>
                  <a:pt x="1604" y="130"/>
                  <a:pt x="1618" y="118"/>
                  <a:pt x="1618" y="93"/>
                </a:cubicBezTo>
                <a:cubicBezTo>
                  <a:pt x="1618" y="63"/>
                  <a:pt x="1600" y="51"/>
                  <a:pt x="1568" y="51"/>
                </a:cubicBezTo>
                <a:lnTo>
                  <a:pt x="1521" y="51"/>
                </a:lnTo>
                <a:close/>
                <a:moveTo>
                  <a:pt x="1495" y="122"/>
                </a:moveTo>
                <a:cubicBezTo>
                  <a:pt x="1495" y="69"/>
                  <a:pt x="1472" y="49"/>
                  <a:pt x="1436" y="49"/>
                </a:cubicBezTo>
                <a:cubicBezTo>
                  <a:pt x="1401" y="49"/>
                  <a:pt x="1376" y="71"/>
                  <a:pt x="1376" y="124"/>
                </a:cubicBezTo>
                <a:cubicBezTo>
                  <a:pt x="1376" y="178"/>
                  <a:pt x="1398" y="197"/>
                  <a:pt x="1434" y="197"/>
                </a:cubicBezTo>
                <a:cubicBezTo>
                  <a:pt x="1469" y="197"/>
                  <a:pt x="1495" y="174"/>
                  <a:pt x="1495" y="122"/>
                </a:cubicBezTo>
                <a:moveTo>
                  <a:pt x="1408" y="122"/>
                </a:moveTo>
                <a:cubicBezTo>
                  <a:pt x="1408" y="86"/>
                  <a:pt x="1419" y="75"/>
                  <a:pt x="1434" y="75"/>
                </a:cubicBezTo>
                <a:cubicBezTo>
                  <a:pt x="1452" y="75"/>
                  <a:pt x="1462" y="88"/>
                  <a:pt x="1462" y="124"/>
                </a:cubicBezTo>
                <a:cubicBezTo>
                  <a:pt x="1462" y="159"/>
                  <a:pt x="1452" y="171"/>
                  <a:pt x="1436" y="171"/>
                </a:cubicBezTo>
                <a:cubicBezTo>
                  <a:pt x="1418" y="171"/>
                  <a:pt x="1408" y="158"/>
                  <a:pt x="1408" y="122"/>
                </a:cubicBezTo>
                <a:moveTo>
                  <a:pt x="1308" y="170"/>
                </a:moveTo>
                <a:cubicBezTo>
                  <a:pt x="1290" y="170"/>
                  <a:pt x="1278" y="159"/>
                  <a:pt x="1272" y="153"/>
                </a:cubicBezTo>
                <a:cubicBezTo>
                  <a:pt x="1254" y="179"/>
                  <a:pt x="1254" y="179"/>
                  <a:pt x="1254" y="179"/>
                </a:cubicBezTo>
                <a:cubicBezTo>
                  <a:pt x="1259" y="185"/>
                  <a:pt x="1276" y="197"/>
                  <a:pt x="1304" y="197"/>
                </a:cubicBezTo>
                <a:cubicBezTo>
                  <a:pt x="1340" y="197"/>
                  <a:pt x="1358" y="176"/>
                  <a:pt x="1358" y="154"/>
                </a:cubicBezTo>
                <a:cubicBezTo>
                  <a:pt x="1358" y="109"/>
                  <a:pt x="1292" y="112"/>
                  <a:pt x="1292" y="89"/>
                </a:cubicBezTo>
                <a:cubicBezTo>
                  <a:pt x="1292" y="82"/>
                  <a:pt x="1298" y="76"/>
                  <a:pt x="1308" y="76"/>
                </a:cubicBezTo>
                <a:cubicBezTo>
                  <a:pt x="1323" y="76"/>
                  <a:pt x="1331" y="85"/>
                  <a:pt x="1335" y="89"/>
                </a:cubicBezTo>
                <a:cubicBezTo>
                  <a:pt x="1354" y="66"/>
                  <a:pt x="1354" y="66"/>
                  <a:pt x="1354" y="66"/>
                </a:cubicBezTo>
                <a:cubicBezTo>
                  <a:pt x="1350" y="60"/>
                  <a:pt x="1335" y="49"/>
                  <a:pt x="1311" y="49"/>
                </a:cubicBezTo>
                <a:cubicBezTo>
                  <a:pt x="1281" y="49"/>
                  <a:pt x="1260" y="68"/>
                  <a:pt x="1260" y="91"/>
                </a:cubicBezTo>
                <a:cubicBezTo>
                  <a:pt x="1260" y="137"/>
                  <a:pt x="1326" y="134"/>
                  <a:pt x="1326" y="156"/>
                </a:cubicBezTo>
                <a:cubicBezTo>
                  <a:pt x="1326" y="164"/>
                  <a:pt x="1320" y="170"/>
                  <a:pt x="1308" y="170"/>
                </a:cubicBezTo>
                <a:moveTo>
                  <a:pt x="1113" y="77"/>
                </a:moveTo>
                <a:cubicBezTo>
                  <a:pt x="1125" y="77"/>
                  <a:pt x="1125" y="77"/>
                  <a:pt x="1125" y="77"/>
                </a:cubicBezTo>
                <a:cubicBezTo>
                  <a:pt x="1139" y="77"/>
                  <a:pt x="1147" y="83"/>
                  <a:pt x="1147" y="96"/>
                </a:cubicBezTo>
                <a:cubicBezTo>
                  <a:pt x="1147" y="109"/>
                  <a:pt x="1141" y="116"/>
                  <a:pt x="1125" y="116"/>
                </a:cubicBezTo>
                <a:cubicBezTo>
                  <a:pt x="1113" y="116"/>
                  <a:pt x="1113" y="116"/>
                  <a:pt x="1113" y="116"/>
                </a:cubicBezTo>
                <a:lnTo>
                  <a:pt x="1113" y="77"/>
                </a:lnTo>
                <a:close/>
                <a:moveTo>
                  <a:pt x="1082" y="51"/>
                </a:moveTo>
                <a:cubicBezTo>
                  <a:pt x="1082" y="195"/>
                  <a:pt x="1082" y="195"/>
                  <a:pt x="1082" y="195"/>
                </a:cubicBezTo>
                <a:cubicBezTo>
                  <a:pt x="1113" y="195"/>
                  <a:pt x="1113" y="195"/>
                  <a:pt x="1113" y="195"/>
                </a:cubicBezTo>
                <a:cubicBezTo>
                  <a:pt x="1113" y="141"/>
                  <a:pt x="1113" y="141"/>
                  <a:pt x="1113" y="141"/>
                </a:cubicBezTo>
                <a:cubicBezTo>
                  <a:pt x="1115" y="141"/>
                  <a:pt x="1115" y="141"/>
                  <a:pt x="1115" y="141"/>
                </a:cubicBezTo>
                <a:cubicBezTo>
                  <a:pt x="1121" y="141"/>
                  <a:pt x="1125" y="143"/>
                  <a:pt x="1128" y="148"/>
                </a:cubicBezTo>
                <a:cubicBezTo>
                  <a:pt x="1152" y="195"/>
                  <a:pt x="1152" y="195"/>
                  <a:pt x="1152" y="195"/>
                </a:cubicBezTo>
                <a:cubicBezTo>
                  <a:pt x="1189" y="195"/>
                  <a:pt x="1189" y="195"/>
                  <a:pt x="1189" y="195"/>
                </a:cubicBezTo>
                <a:cubicBezTo>
                  <a:pt x="1167" y="155"/>
                  <a:pt x="1167" y="155"/>
                  <a:pt x="1167" y="155"/>
                </a:cubicBezTo>
                <a:cubicBezTo>
                  <a:pt x="1160" y="143"/>
                  <a:pt x="1156" y="138"/>
                  <a:pt x="1148" y="134"/>
                </a:cubicBezTo>
                <a:cubicBezTo>
                  <a:pt x="1148" y="133"/>
                  <a:pt x="1148" y="133"/>
                  <a:pt x="1148" y="133"/>
                </a:cubicBezTo>
                <a:cubicBezTo>
                  <a:pt x="1165" y="130"/>
                  <a:pt x="1178" y="118"/>
                  <a:pt x="1178" y="93"/>
                </a:cubicBezTo>
                <a:cubicBezTo>
                  <a:pt x="1178" y="63"/>
                  <a:pt x="1160" y="51"/>
                  <a:pt x="1129" y="51"/>
                </a:cubicBezTo>
                <a:lnTo>
                  <a:pt x="1082" y="51"/>
                </a:lnTo>
                <a:close/>
                <a:moveTo>
                  <a:pt x="1054" y="195"/>
                </a:moveTo>
                <a:cubicBezTo>
                  <a:pt x="1054" y="169"/>
                  <a:pt x="1054" y="169"/>
                  <a:pt x="1054" y="169"/>
                </a:cubicBezTo>
                <a:cubicBezTo>
                  <a:pt x="997" y="169"/>
                  <a:pt x="997" y="169"/>
                  <a:pt x="997" y="169"/>
                </a:cubicBezTo>
                <a:cubicBezTo>
                  <a:pt x="997" y="135"/>
                  <a:pt x="997" y="135"/>
                  <a:pt x="997" y="135"/>
                </a:cubicBezTo>
                <a:cubicBezTo>
                  <a:pt x="1044" y="135"/>
                  <a:pt x="1044" y="135"/>
                  <a:pt x="1044" y="135"/>
                </a:cubicBezTo>
                <a:cubicBezTo>
                  <a:pt x="1044" y="109"/>
                  <a:pt x="1044" y="109"/>
                  <a:pt x="1044" y="109"/>
                </a:cubicBezTo>
                <a:cubicBezTo>
                  <a:pt x="997" y="109"/>
                  <a:pt x="997" y="109"/>
                  <a:pt x="997" y="109"/>
                </a:cubicBezTo>
                <a:cubicBezTo>
                  <a:pt x="997" y="77"/>
                  <a:pt x="997" y="77"/>
                  <a:pt x="997" y="77"/>
                </a:cubicBezTo>
                <a:cubicBezTo>
                  <a:pt x="1051" y="77"/>
                  <a:pt x="1051" y="77"/>
                  <a:pt x="1051" y="77"/>
                </a:cubicBezTo>
                <a:cubicBezTo>
                  <a:pt x="1051" y="51"/>
                  <a:pt x="1051" y="51"/>
                  <a:pt x="1051" y="51"/>
                </a:cubicBezTo>
                <a:cubicBezTo>
                  <a:pt x="966" y="51"/>
                  <a:pt x="966" y="51"/>
                  <a:pt x="966" y="51"/>
                </a:cubicBezTo>
                <a:cubicBezTo>
                  <a:pt x="966" y="195"/>
                  <a:pt x="966" y="195"/>
                  <a:pt x="966" y="195"/>
                </a:cubicBezTo>
                <a:lnTo>
                  <a:pt x="1054" y="195"/>
                </a:lnTo>
                <a:close/>
                <a:moveTo>
                  <a:pt x="862" y="51"/>
                </a:moveTo>
                <a:cubicBezTo>
                  <a:pt x="862" y="195"/>
                  <a:pt x="862" y="195"/>
                  <a:pt x="862" y="195"/>
                </a:cubicBezTo>
                <a:cubicBezTo>
                  <a:pt x="946" y="195"/>
                  <a:pt x="946" y="195"/>
                  <a:pt x="946" y="195"/>
                </a:cubicBezTo>
                <a:cubicBezTo>
                  <a:pt x="946" y="169"/>
                  <a:pt x="946" y="169"/>
                  <a:pt x="946" y="169"/>
                </a:cubicBezTo>
                <a:cubicBezTo>
                  <a:pt x="893" y="169"/>
                  <a:pt x="893" y="169"/>
                  <a:pt x="893" y="169"/>
                </a:cubicBezTo>
                <a:cubicBezTo>
                  <a:pt x="893" y="51"/>
                  <a:pt x="893" y="51"/>
                  <a:pt x="893" y="51"/>
                </a:cubicBezTo>
                <a:lnTo>
                  <a:pt x="862" y="51"/>
                </a:lnTo>
                <a:close/>
                <a:moveTo>
                  <a:pt x="793" y="18"/>
                </a:moveTo>
                <a:cubicBezTo>
                  <a:pt x="793" y="29"/>
                  <a:pt x="801" y="37"/>
                  <a:pt x="811" y="37"/>
                </a:cubicBezTo>
                <a:cubicBezTo>
                  <a:pt x="822" y="37"/>
                  <a:pt x="830" y="29"/>
                  <a:pt x="830" y="18"/>
                </a:cubicBezTo>
                <a:cubicBezTo>
                  <a:pt x="830" y="8"/>
                  <a:pt x="822" y="0"/>
                  <a:pt x="811" y="0"/>
                </a:cubicBezTo>
                <a:cubicBezTo>
                  <a:pt x="801" y="0"/>
                  <a:pt x="793" y="8"/>
                  <a:pt x="793" y="18"/>
                </a:cubicBezTo>
                <a:moveTo>
                  <a:pt x="796" y="195"/>
                </a:moveTo>
                <a:cubicBezTo>
                  <a:pt x="827" y="195"/>
                  <a:pt x="827" y="195"/>
                  <a:pt x="827" y="195"/>
                </a:cubicBezTo>
                <a:cubicBezTo>
                  <a:pt x="827" y="51"/>
                  <a:pt x="827" y="51"/>
                  <a:pt x="827" y="51"/>
                </a:cubicBezTo>
                <a:cubicBezTo>
                  <a:pt x="796" y="51"/>
                  <a:pt x="796" y="51"/>
                  <a:pt x="796" y="51"/>
                </a:cubicBezTo>
                <a:lnTo>
                  <a:pt x="796" y="195"/>
                </a:lnTo>
                <a:close/>
                <a:moveTo>
                  <a:pt x="665" y="124"/>
                </a:moveTo>
                <a:cubicBezTo>
                  <a:pt x="665" y="167"/>
                  <a:pt x="683" y="197"/>
                  <a:pt x="727" y="197"/>
                </a:cubicBezTo>
                <a:cubicBezTo>
                  <a:pt x="752" y="197"/>
                  <a:pt x="766" y="187"/>
                  <a:pt x="772" y="180"/>
                </a:cubicBezTo>
                <a:cubicBezTo>
                  <a:pt x="755" y="158"/>
                  <a:pt x="755" y="158"/>
                  <a:pt x="755" y="158"/>
                </a:cubicBezTo>
                <a:cubicBezTo>
                  <a:pt x="751" y="163"/>
                  <a:pt x="743" y="170"/>
                  <a:pt x="729" y="170"/>
                </a:cubicBezTo>
                <a:cubicBezTo>
                  <a:pt x="708" y="170"/>
                  <a:pt x="698" y="152"/>
                  <a:pt x="698" y="122"/>
                </a:cubicBezTo>
                <a:cubicBezTo>
                  <a:pt x="698" y="90"/>
                  <a:pt x="708" y="76"/>
                  <a:pt x="727" y="76"/>
                </a:cubicBezTo>
                <a:cubicBezTo>
                  <a:pt x="742" y="76"/>
                  <a:pt x="749" y="83"/>
                  <a:pt x="754" y="89"/>
                </a:cubicBezTo>
                <a:cubicBezTo>
                  <a:pt x="774" y="66"/>
                  <a:pt x="774" y="66"/>
                  <a:pt x="774" y="66"/>
                </a:cubicBezTo>
                <a:cubicBezTo>
                  <a:pt x="770" y="62"/>
                  <a:pt x="757" y="49"/>
                  <a:pt x="729" y="49"/>
                </a:cubicBezTo>
                <a:cubicBezTo>
                  <a:pt x="687" y="49"/>
                  <a:pt x="665" y="79"/>
                  <a:pt x="665" y="124"/>
                </a:cubicBezTo>
                <a:moveTo>
                  <a:pt x="564" y="128"/>
                </a:moveTo>
                <a:cubicBezTo>
                  <a:pt x="565" y="128"/>
                  <a:pt x="565" y="128"/>
                  <a:pt x="565" y="128"/>
                </a:cubicBezTo>
                <a:cubicBezTo>
                  <a:pt x="592" y="51"/>
                  <a:pt x="592" y="51"/>
                  <a:pt x="592" y="51"/>
                </a:cubicBezTo>
                <a:cubicBezTo>
                  <a:pt x="639" y="51"/>
                  <a:pt x="639" y="51"/>
                  <a:pt x="639" y="51"/>
                </a:cubicBezTo>
                <a:cubicBezTo>
                  <a:pt x="639" y="195"/>
                  <a:pt x="639" y="195"/>
                  <a:pt x="639" y="195"/>
                </a:cubicBezTo>
                <a:cubicBezTo>
                  <a:pt x="609" y="195"/>
                  <a:pt x="609" y="195"/>
                  <a:pt x="609" y="195"/>
                </a:cubicBezTo>
                <a:cubicBezTo>
                  <a:pt x="609" y="88"/>
                  <a:pt x="609" y="88"/>
                  <a:pt x="609" y="88"/>
                </a:cubicBezTo>
                <a:cubicBezTo>
                  <a:pt x="608" y="88"/>
                  <a:pt x="608" y="88"/>
                  <a:pt x="608" y="88"/>
                </a:cubicBezTo>
                <a:cubicBezTo>
                  <a:pt x="576" y="178"/>
                  <a:pt x="576" y="178"/>
                  <a:pt x="576" y="178"/>
                </a:cubicBezTo>
                <a:cubicBezTo>
                  <a:pt x="550" y="178"/>
                  <a:pt x="550" y="178"/>
                  <a:pt x="550" y="178"/>
                </a:cubicBezTo>
                <a:cubicBezTo>
                  <a:pt x="519" y="88"/>
                  <a:pt x="519" y="88"/>
                  <a:pt x="519" y="88"/>
                </a:cubicBezTo>
                <a:cubicBezTo>
                  <a:pt x="517" y="88"/>
                  <a:pt x="517" y="88"/>
                  <a:pt x="517" y="88"/>
                </a:cubicBezTo>
                <a:cubicBezTo>
                  <a:pt x="517" y="195"/>
                  <a:pt x="517" y="195"/>
                  <a:pt x="517" y="195"/>
                </a:cubicBezTo>
                <a:cubicBezTo>
                  <a:pt x="489" y="195"/>
                  <a:pt x="489" y="195"/>
                  <a:pt x="489" y="195"/>
                </a:cubicBezTo>
                <a:cubicBezTo>
                  <a:pt x="489" y="51"/>
                  <a:pt x="489" y="51"/>
                  <a:pt x="489" y="51"/>
                </a:cubicBezTo>
                <a:cubicBezTo>
                  <a:pt x="537" y="51"/>
                  <a:pt x="537" y="51"/>
                  <a:pt x="537" y="51"/>
                </a:cubicBezTo>
                <a:lnTo>
                  <a:pt x="564" y="128"/>
                </a:lnTo>
                <a:close/>
                <a:moveTo>
                  <a:pt x="419" y="18"/>
                </a:moveTo>
                <a:cubicBezTo>
                  <a:pt x="419" y="29"/>
                  <a:pt x="427" y="37"/>
                  <a:pt x="438" y="37"/>
                </a:cubicBezTo>
                <a:cubicBezTo>
                  <a:pt x="449" y="37"/>
                  <a:pt x="457" y="29"/>
                  <a:pt x="457" y="18"/>
                </a:cubicBezTo>
                <a:cubicBezTo>
                  <a:pt x="457" y="8"/>
                  <a:pt x="449" y="0"/>
                  <a:pt x="438" y="0"/>
                </a:cubicBezTo>
                <a:cubicBezTo>
                  <a:pt x="427" y="0"/>
                  <a:pt x="419" y="8"/>
                  <a:pt x="419" y="18"/>
                </a:cubicBezTo>
                <a:moveTo>
                  <a:pt x="422" y="195"/>
                </a:moveTo>
                <a:cubicBezTo>
                  <a:pt x="453" y="195"/>
                  <a:pt x="453" y="195"/>
                  <a:pt x="453" y="195"/>
                </a:cubicBezTo>
                <a:cubicBezTo>
                  <a:pt x="453" y="51"/>
                  <a:pt x="453" y="51"/>
                  <a:pt x="453" y="51"/>
                </a:cubicBezTo>
                <a:cubicBezTo>
                  <a:pt x="422" y="51"/>
                  <a:pt x="422" y="51"/>
                  <a:pt x="422" y="51"/>
                </a:cubicBezTo>
                <a:lnTo>
                  <a:pt x="422" y="195"/>
                </a:lnTo>
                <a:close/>
                <a:moveTo>
                  <a:pt x="336" y="195"/>
                </a:moveTo>
                <a:cubicBezTo>
                  <a:pt x="367" y="195"/>
                  <a:pt x="367" y="195"/>
                  <a:pt x="367" y="195"/>
                </a:cubicBezTo>
                <a:cubicBezTo>
                  <a:pt x="367" y="77"/>
                  <a:pt x="367" y="77"/>
                  <a:pt x="367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403" y="51"/>
                  <a:pt x="403" y="51"/>
                  <a:pt x="403" y="51"/>
                </a:cubicBezTo>
                <a:cubicBezTo>
                  <a:pt x="300" y="51"/>
                  <a:pt x="300" y="51"/>
                  <a:pt x="300" y="51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36" y="77"/>
                  <a:pt x="336" y="77"/>
                  <a:pt x="336" y="77"/>
                </a:cubicBezTo>
                <a:lnTo>
                  <a:pt x="336" y="195"/>
                </a:lnTo>
                <a:close/>
                <a:moveTo>
                  <a:pt x="247" y="18"/>
                </a:moveTo>
                <a:cubicBezTo>
                  <a:pt x="247" y="29"/>
                  <a:pt x="255" y="37"/>
                  <a:pt x="266" y="37"/>
                </a:cubicBezTo>
                <a:cubicBezTo>
                  <a:pt x="277" y="37"/>
                  <a:pt x="285" y="29"/>
                  <a:pt x="285" y="18"/>
                </a:cubicBezTo>
                <a:cubicBezTo>
                  <a:pt x="285" y="8"/>
                  <a:pt x="277" y="0"/>
                  <a:pt x="266" y="0"/>
                </a:cubicBezTo>
                <a:cubicBezTo>
                  <a:pt x="255" y="0"/>
                  <a:pt x="247" y="8"/>
                  <a:pt x="247" y="18"/>
                </a:cubicBezTo>
                <a:moveTo>
                  <a:pt x="250" y="195"/>
                </a:moveTo>
                <a:cubicBezTo>
                  <a:pt x="281" y="195"/>
                  <a:pt x="281" y="195"/>
                  <a:pt x="281" y="195"/>
                </a:cubicBezTo>
                <a:cubicBezTo>
                  <a:pt x="281" y="51"/>
                  <a:pt x="281" y="51"/>
                  <a:pt x="281" y="51"/>
                </a:cubicBezTo>
                <a:cubicBezTo>
                  <a:pt x="250" y="51"/>
                  <a:pt x="250" y="51"/>
                  <a:pt x="250" y="51"/>
                </a:cubicBezTo>
                <a:lnTo>
                  <a:pt x="250" y="195"/>
                </a:lnTo>
                <a:close/>
                <a:moveTo>
                  <a:pt x="172" y="40"/>
                </a:moveTo>
                <a:cubicBezTo>
                  <a:pt x="149" y="40"/>
                  <a:pt x="137" y="28"/>
                  <a:pt x="130" y="15"/>
                </a:cubicBezTo>
                <a:cubicBezTo>
                  <a:pt x="150" y="3"/>
                  <a:pt x="150" y="3"/>
                  <a:pt x="150" y="3"/>
                </a:cubicBezTo>
                <a:cubicBezTo>
                  <a:pt x="152" y="8"/>
                  <a:pt x="159" y="18"/>
                  <a:pt x="172" y="18"/>
                </a:cubicBezTo>
                <a:cubicBezTo>
                  <a:pt x="186" y="18"/>
                  <a:pt x="192" y="8"/>
                  <a:pt x="195" y="3"/>
                </a:cubicBezTo>
                <a:cubicBezTo>
                  <a:pt x="214" y="15"/>
                  <a:pt x="214" y="15"/>
                  <a:pt x="214" y="15"/>
                </a:cubicBezTo>
                <a:cubicBezTo>
                  <a:pt x="208" y="28"/>
                  <a:pt x="196" y="40"/>
                  <a:pt x="172" y="40"/>
                </a:cubicBezTo>
                <a:moveTo>
                  <a:pt x="174" y="49"/>
                </a:moveTo>
                <a:cubicBezTo>
                  <a:pt x="136" y="49"/>
                  <a:pt x="106" y="72"/>
                  <a:pt x="106" y="124"/>
                </a:cubicBezTo>
                <a:cubicBezTo>
                  <a:pt x="106" y="172"/>
                  <a:pt x="126" y="197"/>
                  <a:pt x="167" y="197"/>
                </a:cubicBezTo>
                <a:cubicBezTo>
                  <a:pt x="194" y="197"/>
                  <a:pt x="208" y="191"/>
                  <a:pt x="219" y="184"/>
                </a:cubicBezTo>
                <a:cubicBezTo>
                  <a:pt x="219" y="121"/>
                  <a:pt x="219" y="121"/>
                  <a:pt x="219" y="121"/>
                </a:cubicBezTo>
                <a:cubicBezTo>
                  <a:pt x="187" y="121"/>
                  <a:pt x="187" y="121"/>
                  <a:pt x="187" y="121"/>
                </a:cubicBezTo>
                <a:cubicBezTo>
                  <a:pt x="187" y="169"/>
                  <a:pt x="187" y="169"/>
                  <a:pt x="187" y="169"/>
                </a:cubicBezTo>
                <a:cubicBezTo>
                  <a:pt x="184" y="171"/>
                  <a:pt x="178" y="171"/>
                  <a:pt x="174" y="171"/>
                </a:cubicBezTo>
                <a:cubicBezTo>
                  <a:pt x="150" y="171"/>
                  <a:pt x="138" y="156"/>
                  <a:pt x="138" y="120"/>
                </a:cubicBezTo>
                <a:cubicBezTo>
                  <a:pt x="138" y="86"/>
                  <a:pt x="154" y="76"/>
                  <a:pt x="173" y="76"/>
                </a:cubicBezTo>
                <a:cubicBezTo>
                  <a:pt x="187" y="76"/>
                  <a:pt x="194" y="82"/>
                  <a:pt x="199" y="87"/>
                </a:cubicBezTo>
                <a:cubicBezTo>
                  <a:pt x="220" y="65"/>
                  <a:pt x="220" y="65"/>
                  <a:pt x="220" y="65"/>
                </a:cubicBezTo>
                <a:cubicBezTo>
                  <a:pt x="216" y="61"/>
                  <a:pt x="203" y="49"/>
                  <a:pt x="174" y="49"/>
                </a:cubicBezTo>
                <a:moveTo>
                  <a:pt x="87" y="195"/>
                </a:moveTo>
                <a:cubicBezTo>
                  <a:pt x="87" y="169"/>
                  <a:pt x="87" y="169"/>
                  <a:pt x="87" y="169"/>
                </a:cubicBezTo>
                <a:cubicBezTo>
                  <a:pt x="31" y="169"/>
                  <a:pt x="31" y="169"/>
                  <a:pt x="31" y="169"/>
                </a:cubicBezTo>
                <a:cubicBezTo>
                  <a:pt x="31" y="135"/>
                  <a:pt x="31" y="135"/>
                  <a:pt x="31" y="135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77" y="109"/>
                  <a:pt x="77" y="109"/>
                  <a:pt x="77" y="109"/>
                </a:cubicBezTo>
                <a:cubicBezTo>
                  <a:pt x="31" y="109"/>
                  <a:pt x="31" y="109"/>
                  <a:pt x="31" y="109"/>
                </a:cubicBezTo>
                <a:cubicBezTo>
                  <a:pt x="31" y="77"/>
                  <a:pt x="31" y="77"/>
                  <a:pt x="31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51"/>
                  <a:pt x="85" y="51"/>
                  <a:pt x="85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195"/>
                  <a:pt x="0" y="195"/>
                  <a:pt x="0" y="195"/>
                </a:cubicBezTo>
                <a:lnTo>
                  <a:pt x="87" y="1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529178C-AC9C-4DB4-90D0-F2329B339D27}"/>
              </a:ext>
            </a:extLst>
          </p:cNvPr>
          <p:cNvSpPr>
            <a:spLocks noEditPoints="1"/>
          </p:cNvSpPr>
          <p:nvPr/>
        </p:nvSpPr>
        <p:spPr bwMode="auto">
          <a:xfrm>
            <a:off x="2257425" y="3508375"/>
            <a:ext cx="4619625" cy="280988"/>
          </a:xfrm>
          <a:custGeom>
            <a:avLst/>
            <a:gdLst>
              <a:gd name="T0" fmla="*/ 2554 w 2587"/>
              <a:gd name="T1" fmla="*/ 43 h 158"/>
              <a:gd name="T2" fmla="*/ 2498 w 2587"/>
              <a:gd name="T3" fmla="*/ 156 h 158"/>
              <a:gd name="T4" fmla="*/ 2427 w 2587"/>
              <a:gd name="T5" fmla="*/ 56 h 158"/>
              <a:gd name="T6" fmla="*/ 2432 w 2587"/>
              <a:gd name="T7" fmla="*/ 143 h 158"/>
              <a:gd name="T8" fmla="*/ 2430 w 2587"/>
              <a:gd name="T9" fmla="*/ 157 h 158"/>
              <a:gd name="T10" fmla="*/ 2366 w 2587"/>
              <a:gd name="T11" fmla="*/ 155 h 158"/>
              <a:gd name="T12" fmla="*/ 2256 w 2587"/>
              <a:gd name="T13" fmla="*/ 56 h 158"/>
              <a:gd name="T14" fmla="*/ 2261 w 2587"/>
              <a:gd name="T15" fmla="*/ 143 h 158"/>
              <a:gd name="T16" fmla="*/ 2259 w 2587"/>
              <a:gd name="T17" fmla="*/ 157 h 158"/>
              <a:gd name="T18" fmla="*/ 2166 w 2587"/>
              <a:gd name="T19" fmla="*/ 60 h 158"/>
              <a:gd name="T20" fmla="*/ 2137 w 2587"/>
              <a:gd name="T21" fmla="*/ 158 h 158"/>
              <a:gd name="T22" fmla="*/ 2166 w 2587"/>
              <a:gd name="T23" fmla="*/ 0 h 158"/>
              <a:gd name="T24" fmla="*/ 1941 w 2587"/>
              <a:gd name="T25" fmla="*/ 56 h 158"/>
              <a:gd name="T26" fmla="*/ 1966 w 2587"/>
              <a:gd name="T27" fmla="*/ 56 h 158"/>
              <a:gd name="T28" fmla="*/ 2052 w 2587"/>
              <a:gd name="T29" fmla="*/ 82 h 158"/>
              <a:gd name="T30" fmla="*/ 1854 w 2587"/>
              <a:gd name="T31" fmla="*/ 56 h 158"/>
              <a:gd name="T32" fmla="*/ 1859 w 2587"/>
              <a:gd name="T33" fmla="*/ 143 h 158"/>
              <a:gd name="T34" fmla="*/ 1857 w 2587"/>
              <a:gd name="T35" fmla="*/ 157 h 158"/>
              <a:gd name="T36" fmla="*/ 1771 w 2587"/>
              <a:gd name="T37" fmla="*/ 143 h 158"/>
              <a:gd name="T38" fmla="*/ 1755 w 2587"/>
              <a:gd name="T39" fmla="*/ 15 h 158"/>
              <a:gd name="T40" fmla="*/ 1739 w 2587"/>
              <a:gd name="T41" fmla="*/ 126 h 158"/>
              <a:gd name="T42" fmla="*/ 1667 w 2587"/>
              <a:gd name="T43" fmla="*/ 157 h 158"/>
              <a:gd name="T44" fmla="*/ 1672 w 2587"/>
              <a:gd name="T45" fmla="*/ 42 h 158"/>
              <a:gd name="T46" fmla="*/ 1591 w 2587"/>
              <a:gd name="T47" fmla="*/ 0 h 158"/>
              <a:gd name="T48" fmla="*/ 1584 w 2587"/>
              <a:gd name="T49" fmla="*/ 156 h 158"/>
              <a:gd name="T50" fmla="*/ 1550 w 2587"/>
              <a:gd name="T51" fmla="*/ 126 h 158"/>
              <a:gd name="T52" fmla="*/ 1477 w 2587"/>
              <a:gd name="T53" fmla="*/ 73 h 158"/>
              <a:gd name="T54" fmla="*/ 1360 w 2587"/>
              <a:gd name="T55" fmla="*/ 44 h 158"/>
              <a:gd name="T56" fmla="*/ 1404 w 2587"/>
              <a:gd name="T57" fmla="*/ 60 h 158"/>
              <a:gd name="T58" fmla="*/ 1290 w 2587"/>
              <a:gd name="T59" fmla="*/ 11 h 158"/>
              <a:gd name="T60" fmla="*/ 1208 w 2587"/>
              <a:gd name="T61" fmla="*/ 144 h 158"/>
              <a:gd name="T62" fmla="*/ 1174 w 2587"/>
              <a:gd name="T63" fmla="*/ 152 h 158"/>
              <a:gd name="T64" fmla="*/ 1190 w 2587"/>
              <a:gd name="T65" fmla="*/ 0 h 158"/>
              <a:gd name="T66" fmla="*/ 1061 w 2587"/>
              <a:gd name="T67" fmla="*/ 44 h 158"/>
              <a:gd name="T68" fmla="*/ 1035 w 2587"/>
              <a:gd name="T69" fmla="*/ 141 h 158"/>
              <a:gd name="T70" fmla="*/ 955 w 2587"/>
              <a:gd name="T71" fmla="*/ 156 h 158"/>
              <a:gd name="T72" fmla="*/ 913 w 2587"/>
              <a:gd name="T73" fmla="*/ 97 h 158"/>
              <a:gd name="T74" fmla="*/ 910 w 2587"/>
              <a:gd name="T75" fmla="*/ 0 h 158"/>
              <a:gd name="T76" fmla="*/ 840 w 2587"/>
              <a:gd name="T77" fmla="*/ 92 h 158"/>
              <a:gd name="T78" fmla="*/ 868 w 2587"/>
              <a:gd name="T79" fmla="*/ 155 h 158"/>
              <a:gd name="T80" fmla="*/ 840 w 2587"/>
              <a:gd name="T81" fmla="*/ 129 h 158"/>
              <a:gd name="T82" fmla="*/ 678 w 2587"/>
              <a:gd name="T83" fmla="*/ 103 h 158"/>
              <a:gd name="T84" fmla="*/ 714 w 2587"/>
              <a:gd name="T85" fmla="*/ 44 h 158"/>
              <a:gd name="T86" fmla="*/ 748 w 2587"/>
              <a:gd name="T87" fmla="*/ 156 h 158"/>
              <a:gd name="T88" fmla="*/ 595 w 2587"/>
              <a:gd name="T89" fmla="*/ 42 h 158"/>
              <a:gd name="T90" fmla="*/ 595 w 2587"/>
              <a:gd name="T91" fmla="*/ 143 h 158"/>
              <a:gd name="T92" fmla="*/ 476 w 2587"/>
              <a:gd name="T93" fmla="*/ 44 h 158"/>
              <a:gd name="T94" fmla="*/ 399 w 2587"/>
              <a:gd name="T95" fmla="*/ 44 h 158"/>
              <a:gd name="T96" fmla="*/ 343 w 2587"/>
              <a:gd name="T97" fmla="*/ 92 h 158"/>
              <a:gd name="T98" fmla="*/ 372 w 2587"/>
              <a:gd name="T99" fmla="*/ 155 h 158"/>
              <a:gd name="T100" fmla="*/ 343 w 2587"/>
              <a:gd name="T101" fmla="*/ 129 h 158"/>
              <a:gd name="T102" fmla="*/ 216 w 2587"/>
              <a:gd name="T103" fmla="*/ 42 h 158"/>
              <a:gd name="T104" fmla="*/ 184 w 2587"/>
              <a:gd name="T105" fmla="*/ 156 h 158"/>
              <a:gd name="T106" fmla="*/ 252 w 2587"/>
              <a:gd name="T107" fmla="*/ 79 h 158"/>
              <a:gd name="T108" fmla="*/ 64 w 2587"/>
              <a:gd name="T109" fmla="*/ 126 h 158"/>
              <a:gd name="T110" fmla="*/ 23 w 2587"/>
              <a:gd name="T111" fmla="*/ 73 h 158"/>
              <a:gd name="T112" fmla="*/ 64 w 2587"/>
              <a:gd name="T113" fmla="*/ 12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87" h="158">
                <a:moveTo>
                  <a:pt x="2562" y="143"/>
                </a:moveTo>
                <a:cubicBezTo>
                  <a:pt x="2562" y="150"/>
                  <a:pt x="2568" y="156"/>
                  <a:pt x="2575" y="156"/>
                </a:cubicBezTo>
                <a:cubicBezTo>
                  <a:pt x="2582" y="156"/>
                  <a:pt x="2587" y="150"/>
                  <a:pt x="2587" y="143"/>
                </a:cubicBezTo>
                <a:cubicBezTo>
                  <a:pt x="2587" y="136"/>
                  <a:pt x="2582" y="130"/>
                  <a:pt x="2575" y="130"/>
                </a:cubicBezTo>
                <a:cubicBezTo>
                  <a:pt x="2568" y="130"/>
                  <a:pt x="2562" y="136"/>
                  <a:pt x="2562" y="143"/>
                </a:cubicBezTo>
                <a:moveTo>
                  <a:pt x="2554" y="43"/>
                </a:moveTo>
                <a:cubicBezTo>
                  <a:pt x="2552" y="42"/>
                  <a:pt x="2548" y="42"/>
                  <a:pt x="2543" y="42"/>
                </a:cubicBezTo>
                <a:cubicBezTo>
                  <a:pt x="2530" y="42"/>
                  <a:pt x="2520" y="48"/>
                  <a:pt x="2515" y="56"/>
                </a:cubicBezTo>
                <a:cubicBezTo>
                  <a:pt x="2514" y="56"/>
                  <a:pt x="2514" y="56"/>
                  <a:pt x="2514" y="56"/>
                </a:cubicBezTo>
                <a:cubicBezTo>
                  <a:pt x="2510" y="44"/>
                  <a:pt x="2510" y="44"/>
                  <a:pt x="2510" y="44"/>
                </a:cubicBezTo>
                <a:cubicBezTo>
                  <a:pt x="2498" y="44"/>
                  <a:pt x="2498" y="44"/>
                  <a:pt x="2498" y="44"/>
                </a:cubicBezTo>
                <a:cubicBezTo>
                  <a:pt x="2498" y="156"/>
                  <a:pt x="2498" y="156"/>
                  <a:pt x="2498" y="156"/>
                </a:cubicBezTo>
                <a:cubicBezTo>
                  <a:pt x="2514" y="156"/>
                  <a:pt x="2514" y="156"/>
                  <a:pt x="2514" y="156"/>
                </a:cubicBezTo>
                <a:cubicBezTo>
                  <a:pt x="2514" y="72"/>
                  <a:pt x="2514" y="72"/>
                  <a:pt x="2514" y="72"/>
                </a:cubicBezTo>
                <a:cubicBezTo>
                  <a:pt x="2519" y="62"/>
                  <a:pt x="2531" y="58"/>
                  <a:pt x="2542" y="58"/>
                </a:cubicBezTo>
                <a:cubicBezTo>
                  <a:pt x="2546" y="58"/>
                  <a:pt x="2550" y="58"/>
                  <a:pt x="2554" y="60"/>
                </a:cubicBezTo>
                <a:lnTo>
                  <a:pt x="2554" y="43"/>
                </a:lnTo>
                <a:close/>
                <a:moveTo>
                  <a:pt x="2427" y="56"/>
                </a:moveTo>
                <a:cubicBezTo>
                  <a:pt x="2445" y="56"/>
                  <a:pt x="2453" y="66"/>
                  <a:pt x="2453" y="86"/>
                </a:cubicBezTo>
                <a:cubicBezTo>
                  <a:pt x="2453" y="87"/>
                  <a:pt x="2453" y="90"/>
                  <a:pt x="2453" y="92"/>
                </a:cubicBezTo>
                <a:cubicBezTo>
                  <a:pt x="2397" y="92"/>
                  <a:pt x="2397" y="92"/>
                  <a:pt x="2397" y="92"/>
                </a:cubicBezTo>
                <a:cubicBezTo>
                  <a:pt x="2398" y="65"/>
                  <a:pt x="2412" y="56"/>
                  <a:pt x="2427" y="56"/>
                </a:cubicBezTo>
                <a:moveTo>
                  <a:pt x="2458" y="135"/>
                </a:moveTo>
                <a:cubicBezTo>
                  <a:pt x="2453" y="139"/>
                  <a:pt x="2443" y="143"/>
                  <a:pt x="2432" y="143"/>
                </a:cubicBezTo>
                <a:cubicBezTo>
                  <a:pt x="2409" y="143"/>
                  <a:pt x="2398" y="133"/>
                  <a:pt x="2397" y="105"/>
                </a:cubicBezTo>
                <a:cubicBezTo>
                  <a:pt x="2468" y="105"/>
                  <a:pt x="2468" y="105"/>
                  <a:pt x="2468" y="105"/>
                </a:cubicBezTo>
                <a:cubicBezTo>
                  <a:pt x="2468" y="98"/>
                  <a:pt x="2469" y="91"/>
                  <a:pt x="2469" y="86"/>
                </a:cubicBezTo>
                <a:cubicBezTo>
                  <a:pt x="2469" y="59"/>
                  <a:pt x="2455" y="42"/>
                  <a:pt x="2428" y="42"/>
                </a:cubicBezTo>
                <a:cubicBezTo>
                  <a:pt x="2403" y="42"/>
                  <a:pt x="2381" y="59"/>
                  <a:pt x="2381" y="99"/>
                </a:cubicBezTo>
                <a:cubicBezTo>
                  <a:pt x="2381" y="141"/>
                  <a:pt x="2398" y="157"/>
                  <a:pt x="2430" y="157"/>
                </a:cubicBezTo>
                <a:cubicBezTo>
                  <a:pt x="2446" y="157"/>
                  <a:pt x="2458" y="152"/>
                  <a:pt x="2465" y="147"/>
                </a:cubicBezTo>
                <a:lnTo>
                  <a:pt x="2458" y="135"/>
                </a:lnTo>
                <a:close/>
                <a:moveTo>
                  <a:pt x="2329" y="0"/>
                </a:moveTo>
                <a:cubicBezTo>
                  <a:pt x="2329" y="133"/>
                  <a:pt x="2329" y="133"/>
                  <a:pt x="2329" y="133"/>
                </a:cubicBezTo>
                <a:cubicBezTo>
                  <a:pt x="2329" y="148"/>
                  <a:pt x="2336" y="157"/>
                  <a:pt x="2352" y="157"/>
                </a:cubicBezTo>
                <a:cubicBezTo>
                  <a:pt x="2356" y="157"/>
                  <a:pt x="2361" y="156"/>
                  <a:pt x="2366" y="155"/>
                </a:cubicBezTo>
                <a:cubicBezTo>
                  <a:pt x="2366" y="141"/>
                  <a:pt x="2366" y="141"/>
                  <a:pt x="2366" y="141"/>
                </a:cubicBezTo>
                <a:cubicBezTo>
                  <a:pt x="2364" y="142"/>
                  <a:pt x="2360" y="143"/>
                  <a:pt x="2356" y="143"/>
                </a:cubicBezTo>
                <a:cubicBezTo>
                  <a:pt x="2348" y="143"/>
                  <a:pt x="2345" y="139"/>
                  <a:pt x="2345" y="129"/>
                </a:cubicBezTo>
                <a:cubicBezTo>
                  <a:pt x="2345" y="0"/>
                  <a:pt x="2345" y="0"/>
                  <a:pt x="2345" y="0"/>
                </a:cubicBezTo>
                <a:lnTo>
                  <a:pt x="2329" y="0"/>
                </a:lnTo>
                <a:close/>
                <a:moveTo>
                  <a:pt x="2256" y="56"/>
                </a:moveTo>
                <a:cubicBezTo>
                  <a:pt x="2274" y="56"/>
                  <a:pt x="2282" y="66"/>
                  <a:pt x="2282" y="86"/>
                </a:cubicBezTo>
                <a:cubicBezTo>
                  <a:pt x="2282" y="87"/>
                  <a:pt x="2282" y="90"/>
                  <a:pt x="2282" y="92"/>
                </a:cubicBezTo>
                <a:cubicBezTo>
                  <a:pt x="2226" y="92"/>
                  <a:pt x="2226" y="92"/>
                  <a:pt x="2226" y="92"/>
                </a:cubicBezTo>
                <a:cubicBezTo>
                  <a:pt x="2228" y="65"/>
                  <a:pt x="2242" y="56"/>
                  <a:pt x="2256" y="56"/>
                </a:cubicBezTo>
                <a:moveTo>
                  <a:pt x="2287" y="135"/>
                </a:moveTo>
                <a:cubicBezTo>
                  <a:pt x="2282" y="139"/>
                  <a:pt x="2272" y="143"/>
                  <a:pt x="2261" y="143"/>
                </a:cubicBezTo>
                <a:cubicBezTo>
                  <a:pt x="2239" y="143"/>
                  <a:pt x="2227" y="133"/>
                  <a:pt x="2226" y="105"/>
                </a:cubicBezTo>
                <a:cubicBezTo>
                  <a:pt x="2297" y="105"/>
                  <a:pt x="2297" y="105"/>
                  <a:pt x="2297" y="105"/>
                </a:cubicBezTo>
                <a:cubicBezTo>
                  <a:pt x="2298" y="98"/>
                  <a:pt x="2298" y="91"/>
                  <a:pt x="2298" y="86"/>
                </a:cubicBezTo>
                <a:cubicBezTo>
                  <a:pt x="2298" y="59"/>
                  <a:pt x="2284" y="42"/>
                  <a:pt x="2258" y="42"/>
                </a:cubicBezTo>
                <a:cubicBezTo>
                  <a:pt x="2233" y="42"/>
                  <a:pt x="2210" y="59"/>
                  <a:pt x="2210" y="99"/>
                </a:cubicBezTo>
                <a:cubicBezTo>
                  <a:pt x="2210" y="141"/>
                  <a:pt x="2227" y="157"/>
                  <a:pt x="2259" y="157"/>
                </a:cubicBezTo>
                <a:cubicBezTo>
                  <a:pt x="2275" y="157"/>
                  <a:pt x="2287" y="152"/>
                  <a:pt x="2294" y="147"/>
                </a:cubicBezTo>
                <a:lnTo>
                  <a:pt x="2287" y="135"/>
                </a:lnTo>
                <a:close/>
                <a:moveTo>
                  <a:pt x="2140" y="144"/>
                </a:moveTo>
                <a:cubicBezTo>
                  <a:pt x="2125" y="144"/>
                  <a:pt x="2112" y="134"/>
                  <a:pt x="2112" y="103"/>
                </a:cubicBezTo>
                <a:cubicBezTo>
                  <a:pt x="2112" y="72"/>
                  <a:pt x="2125" y="58"/>
                  <a:pt x="2149" y="58"/>
                </a:cubicBezTo>
                <a:cubicBezTo>
                  <a:pt x="2154" y="58"/>
                  <a:pt x="2162" y="59"/>
                  <a:pt x="2166" y="60"/>
                </a:cubicBezTo>
                <a:cubicBezTo>
                  <a:pt x="2166" y="126"/>
                  <a:pt x="2166" y="126"/>
                  <a:pt x="2166" y="126"/>
                </a:cubicBezTo>
                <a:cubicBezTo>
                  <a:pt x="2162" y="136"/>
                  <a:pt x="2154" y="144"/>
                  <a:pt x="2140" y="144"/>
                </a:cubicBezTo>
                <a:moveTo>
                  <a:pt x="2166" y="46"/>
                </a:moveTo>
                <a:cubicBezTo>
                  <a:pt x="2161" y="45"/>
                  <a:pt x="2155" y="44"/>
                  <a:pt x="2148" y="44"/>
                </a:cubicBezTo>
                <a:cubicBezTo>
                  <a:pt x="2117" y="44"/>
                  <a:pt x="2095" y="64"/>
                  <a:pt x="2095" y="105"/>
                </a:cubicBezTo>
                <a:cubicBezTo>
                  <a:pt x="2095" y="141"/>
                  <a:pt x="2111" y="158"/>
                  <a:pt x="2137" y="158"/>
                </a:cubicBezTo>
                <a:cubicBezTo>
                  <a:pt x="2151" y="158"/>
                  <a:pt x="2162" y="151"/>
                  <a:pt x="2166" y="144"/>
                </a:cubicBezTo>
                <a:cubicBezTo>
                  <a:pt x="2167" y="144"/>
                  <a:pt x="2167" y="144"/>
                  <a:pt x="2167" y="144"/>
                </a:cubicBezTo>
                <a:cubicBezTo>
                  <a:pt x="2170" y="156"/>
                  <a:pt x="2170" y="156"/>
                  <a:pt x="2170" y="156"/>
                </a:cubicBezTo>
                <a:cubicBezTo>
                  <a:pt x="2182" y="156"/>
                  <a:pt x="2182" y="156"/>
                  <a:pt x="2182" y="156"/>
                </a:cubicBezTo>
                <a:cubicBezTo>
                  <a:pt x="2182" y="0"/>
                  <a:pt x="2182" y="0"/>
                  <a:pt x="2182" y="0"/>
                </a:cubicBezTo>
                <a:cubicBezTo>
                  <a:pt x="2166" y="0"/>
                  <a:pt x="2166" y="0"/>
                  <a:pt x="2166" y="0"/>
                </a:cubicBezTo>
                <a:lnTo>
                  <a:pt x="2166" y="46"/>
                </a:lnTo>
                <a:close/>
                <a:moveTo>
                  <a:pt x="2001" y="59"/>
                </a:moveTo>
                <a:cubicBezTo>
                  <a:pt x="2000" y="59"/>
                  <a:pt x="2000" y="59"/>
                  <a:pt x="2000" y="59"/>
                </a:cubicBezTo>
                <a:cubicBezTo>
                  <a:pt x="1996" y="49"/>
                  <a:pt x="1987" y="42"/>
                  <a:pt x="1970" y="42"/>
                </a:cubicBezTo>
                <a:cubicBezTo>
                  <a:pt x="1953" y="42"/>
                  <a:pt x="1945" y="51"/>
                  <a:pt x="1941" y="56"/>
                </a:cubicBezTo>
                <a:cubicBezTo>
                  <a:pt x="1941" y="56"/>
                  <a:pt x="1941" y="56"/>
                  <a:pt x="1941" y="56"/>
                </a:cubicBezTo>
                <a:cubicBezTo>
                  <a:pt x="1937" y="44"/>
                  <a:pt x="1937" y="44"/>
                  <a:pt x="1937" y="44"/>
                </a:cubicBezTo>
                <a:cubicBezTo>
                  <a:pt x="1925" y="44"/>
                  <a:pt x="1925" y="44"/>
                  <a:pt x="1925" y="44"/>
                </a:cubicBezTo>
                <a:cubicBezTo>
                  <a:pt x="1925" y="156"/>
                  <a:pt x="1925" y="156"/>
                  <a:pt x="1925" y="156"/>
                </a:cubicBezTo>
                <a:cubicBezTo>
                  <a:pt x="1941" y="156"/>
                  <a:pt x="1941" y="156"/>
                  <a:pt x="1941" y="156"/>
                </a:cubicBezTo>
                <a:cubicBezTo>
                  <a:pt x="1941" y="76"/>
                  <a:pt x="1941" y="76"/>
                  <a:pt x="1941" y="76"/>
                </a:cubicBezTo>
                <a:cubicBezTo>
                  <a:pt x="1943" y="66"/>
                  <a:pt x="1952" y="56"/>
                  <a:pt x="1966" y="56"/>
                </a:cubicBezTo>
                <a:cubicBezTo>
                  <a:pt x="1981" y="56"/>
                  <a:pt x="1988" y="65"/>
                  <a:pt x="1988" y="83"/>
                </a:cubicBezTo>
                <a:cubicBezTo>
                  <a:pt x="1988" y="156"/>
                  <a:pt x="1988" y="156"/>
                  <a:pt x="1988" y="156"/>
                </a:cubicBezTo>
                <a:cubicBezTo>
                  <a:pt x="2004" y="156"/>
                  <a:pt x="2004" y="156"/>
                  <a:pt x="2004" y="156"/>
                </a:cubicBezTo>
                <a:cubicBezTo>
                  <a:pt x="2004" y="74"/>
                  <a:pt x="2004" y="74"/>
                  <a:pt x="2004" y="74"/>
                </a:cubicBezTo>
                <a:cubicBezTo>
                  <a:pt x="2007" y="65"/>
                  <a:pt x="2016" y="56"/>
                  <a:pt x="2030" y="56"/>
                </a:cubicBezTo>
                <a:cubicBezTo>
                  <a:pt x="2044" y="56"/>
                  <a:pt x="2052" y="65"/>
                  <a:pt x="2052" y="82"/>
                </a:cubicBezTo>
                <a:cubicBezTo>
                  <a:pt x="2052" y="156"/>
                  <a:pt x="2052" y="156"/>
                  <a:pt x="2052" y="156"/>
                </a:cubicBezTo>
                <a:cubicBezTo>
                  <a:pt x="2068" y="156"/>
                  <a:pt x="2068" y="156"/>
                  <a:pt x="2068" y="156"/>
                </a:cubicBezTo>
                <a:cubicBezTo>
                  <a:pt x="2068" y="79"/>
                  <a:pt x="2068" y="79"/>
                  <a:pt x="2068" y="79"/>
                </a:cubicBezTo>
                <a:cubicBezTo>
                  <a:pt x="2068" y="54"/>
                  <a:pt x="2056" y="42"/>
                  <a:pt x="2033" y="42"/>
                </a:cubicBezTo>
                <a:cubicBezTo>
                  <a:pt x="2016" y="42"/>
                  <a:pt x="2005" y="50"/>
                  <a:pt x="2001" y="59"/>
                </a:cubicBezTo>
                <a:moveTo>
                  <a:pt x="1854" y="56"/>
                </a:moveTo>
                <a:cubicBezTo>
                  <a:pt x="1872" y="56"/>
                  <a:pt x="1880" y="66"/>
                  <a:pt x="1880" y="86"/>
                </a:cubicBezTo>
                <a:cubicBezTo>
                  <a:pt x="1880" y="87"/>
                  <a:pt x="1880" y="90"/>
                  <a:pt x="1880" y="92"/>
                </a:cubicBezTo>
                <a:cubicBezTo>
                  <a:pt x="1824" y="92"/>
                  <a:pt x="1824" y="92"/>
                  <a:pt x="1824" y="92"/>
                </a:cubicBezTo>
                <a:cubicBezTo>
                  <a:pt x="1825" y="65"/>
                  <a:pt x="1839" y="56"/>
                  <a:pt x="1854" y="56"/>
                </a:cubicBezTo>
                <a:moveTo>
                  <a:pt x="1885" y="135"/>
                </a:moveTo>
                <a:cubicBezTo>
                  <a:pt x="1880" y="139"/>
                  <a:pt x="1870" y="143"/>
                  <a:pt x="1859" y="143"/>
                </a:cubicBezTo>
                <a:cubicBezTo>
                  <a:pt x="1836" y="143"/>
                  <a:pt x="1825" y="133"/>
                  <a:pt x="1823" y="105"/>
                </a:cubicBezTo>
                <a:cubicBezTo>
                  <a:pt x="1894" y="105"/>
                  <a:pt x="1894" y="105"/>
                  <a:pt x="1894" y="105"/>
                </a:cubicBezTo>
                <a:cubicBezTo>
                  <a:pt x="1895" y="98"/>
                  <a:pt x="1896" y="91"/>
                  <a:pt x="1896" y="86"/>
                </a:cubicBezTo>
                <a:cubicBezTo>
                  <a:pt x="1896" y="59"/>
                  <a:pt x="1881" y="42"/>
                  <a:pt x="1855" y="42"/>
                </a:cubicBezTo>
                <a:cubicBezTo>
                  <a:pt x="1830" y="42"/>
                  <a:pt x="1808" y="59"/>
                  <a:pt x="1808" y="99"/>
                </a:cubicBezTo>
                <a:cubicBezTo>
                  <a:pt x="1808" y="141"/>
                  <a:pt x="1825" y="157"/>
                  <a:pt x="1857" y="157"/>
                </a:cubicBezTo>
                <a:cubicBezTo>
                  <a:pt x="1873" y="157"/>
                  <a:pt x="1884" y="152"/>
                  <a:pt x="1892" y="147"/>
                </a:cubicBezTo>
                <a:lnTo>
                  <a:pt x="1885" y="135"/>
                </a:lnTo>
                <a:close/>
                <a:moveTo>
                  <a:pt x="1767" y="157"/>
                </a:moveTo>
                <a:cubicBezTo>
                  <a:pt x="1781" y="157"/>
                  <a:pt x="1788" y="154"/>
                  <a:pt x="1792" y="151"/>
                </a:cubicBezTo>
                <a:cubicBezTo>
                  <a:pt x="1788" y="139"/>
                  <a:pt x="1788" y="139"/>
                  <a:pt x="1788" y="139"/>
                </a:cubicBezTo>
                <a:cubicBezTo>
                  <a:pt x="1785" y="141"/>
                  <a:pt x="1780" y="143"/>
                  <a:pt x="1771" y="143"/>
                </a:cubicBezTo>
                <a:cubicBezTo>
                  <a:pt x="1761" y="143"/>
                  <a:pt x="1755" y="137"/>
                  <a:pt x="1755" y="125"/>
                </a:cubicBezTo>
                <a:cubicBezTo>
                  <a:pt x="1755" y="57"/>
                  <a:pt x="1755" y="57"/>
                  <a:pt x="1755" y="57"/>
                </a:cubicBezTo>
                <a:cubicBezTo>
                  <a:pt x="1785" y="57"/>
                  <a:pt x="1785" y="57"/>
                  <a:pt x="1785" y="57"/>
                </a:cubicBezTo>
                <a:cubicBezTo>
                  <a:pt x="1785" y="44"/>
                  <a:pt x="1785" y="44"/>
                  <a:pt x="1785" y="44"/>
                </a:cubicBezTo>
                <a:cubicBezTo>
                  <a:pt x="1755" y="44"/>
                  <a:pt x="1755" y="44"/>
                  <a:pt x="1755" y="44"/>
                </a:cubicBezTo>
                <a:cubicBezTo>
                  <a:pt x="1755" y="15"/>
                  <a:pt x="1755" y="15"/>
                  <a:pt x="1755" y="15"/>
                </a:cubicBezTo>
                <a:cubicBezTo>
                  <a:pt x="1744" y="15"/>
                  <a:pt x="1744" y="15"/>
                  <a:pt x="1744" y="15"/>
                </a:cubicBezTo>
                <a:cubicBezTo>
                  <a:pt x="1739" y="43"/>
                  <a:pt x="1739" y="43"/>
                  <a:pt x="1739" y="43"/>
                </a:cubicBezTo>
                <a:cubicBezTo>
                  <a:pt x="1722" y="47"/>
                  <a:pt x="1722" y="47"/>
                  <a:pt x="1722" y="47"/>
                </a:cubicBezTo>
                <a:cubicBezTo>
                  <a:pt x="1722" y="57"/>
                  <a:pt x="1722" y="57"/>
                  <a:pt x="1722" y="57"/>
                </a:cubicBezTo>
                <a:cubicBezTo>
                  <a:pt x="1739" y="57"/>
                  <a:pt x="1739" y="57"/>
                  <a:pt x="1739" y="57"/>
                </a:cubicBezTo>
                <a:cubicBezTo>
                  <a:pt x="1739" y="126"/>
                  <a:pt x="1739" y="126"/>
                  <a:pt x="1739" y="126"/>
                </a:cubicBezTo>
                <a:cubicBezTo>
                  <a:pt x="1739" y="147"/>
                  <a:pt x="1749" y="157"/>
                  <a:pt x="1767" y="157"/>
                </a:cubicBezTo>
                <a:moveTo>
                  <a:pt x="1691" y="126"/>
                </a:moveTo>
                <a:cubicBezTo>
                  <a:pt x="1691" y="135"/>
                  <a:pt x="1683" y="144"/>
                  <a:pt x="1667" y="144"/>
                </a:cubicBezTo>
                <a:cubicBezTo>
                  <a:pt x="1654" y="144"/>
                  <a:pt x="1644" y="138"/>
                  <a:pt x="1637" y="131"/>
                </a:cubicBezTo>
                <a:cubicBezTo>
                  <a:pt x="1627" y="143"/>
                  <a:pt x="1627" y="143"/>
                  <a:pt x="1627" y="143"/>
                </a:cubicBezTo>
                <a:cubicBezTo>
                  <a:pt x="1634" y="150"/>
                  <a:pt x="1648" y="157"/>
                  <a:pt x="1667" y="157"/>
                </a:cubicBezTo>
                <a:cubicBezTo>
                  <a:pt x="1693" y="157"/>
                  <a:pt x="1706" y="141"/>
                  <a:pt x="1706" y="126"/>
                </a:cubicBezTo>
                <a:cubicBezTo>
                  <a:pt x="1706" y="88"/>
                  <a:pt x="1650" y="98"/>
                  <a:pt x="1650" y="73"/>
                </a:cubicBezTo>
                <a:cubicBezTo>
                  <a:pt x="1650" y="64"/>
                  <a:pt x="1657" y="56"/>
                  <a:pt x="1672" y="56"/>
                </a:cubicBezTo>
                <a:cubicBezTo>
                  <a:pt x="1681" y="56"/>
                  <a:pt x="1690" y="60"/>
                  <a:pt x="1695" y="65"/>
                </a:cubicBezTo>
                <a:cubicBezTo>
                  <a:pt x="1705" y="54"/>
                  <a:pt x="1705" y="54"/>
                  <a:pt x="1705" y="54"/>
                </a:cubicBezTo>
                <a:cubicBezTo>
                  <a:pt x="1698" y="47"/>
                  <a:pt x="1686" y="42"/>
                  <a:pt x="1672" y="42"/>
                </a:cubicBezTo>
                <a:cubicBezTo>
                  <a:pt x="1648" y="42"/>
                  <a:pt x="1634" y="57"/>
                  <a:pt x="1634" y="73"/>
                </a:cubicBezTo>
                <a:cubicBezTo>
                  <a:pt x="1634" y="111"/>
                  <a:pt x="1691" y="101"/>
                  <a:pt x="1691" y="126"/>
                </a:cubicBezTo>
                <a:moveTo>
                  <a:pt x="1580" y="11"/>
                </a:moveTo>
                <a:cubicBezTo>
                  <a:pt x="1580" y="18"/>
                  <a:pt x="1585" y="23"/>
                  <a:pt x="1591" y="23"/>
                </a:cubicBezTo>
                <a:cubicBezTo>
                  <a:pt x="1598" y="23"/>
                  <a:pt x="1603" y="18"/>
                  <a:pt x="1603" y="11"/>
                </a:cubicBezTo>
                <a:cubicBezTo>
                  <a:pt x="1603" y="4"/>
                  <a:pt x="1598" y="0"/>
                  <a:pt x="1591" y="0"/>
                </a:cubicBezTo>
                <a:cubicBezTo>
                  <a:pt x="1585" y="0"/>
                  <a:pt x="1580" y="4"/>
                  <a:pt x="1580" y="11"/>
                </a:cubicBezTo>
                <a:moveTo>
                  <a:pt x="1584" y="156"/>
                </a:moveTo>
                <a:cubicBezTo>
                  <a:pt x="1600" y="156"/>
                  <a:pt x="1600" y="156"/>
                  <a:pt x="1600" y="156"/>
                </a:cubicBezTo>
                <a:cubicBezTo>
                  <a:pt x="1600" y="44"/>
                  <a:pt x="1600" y="44"/>
                  <a:pt x="1600" y="44"/>
                </a:cubicBezTo>
                <a:cubicBezTo>
                  <a:pt x="1584" y="44"/>
                  <a:pt x="1584" y="44"/>
                  <a:pt x="1584" y="44"/>
                </a:cubicBezTo>
                <a:lnTo>
                  <a:pt x="1584" y="156"/>
                </a:lnTo>
                <a:close/>
                <a:moveTo>
                  <a:pt x="1534" y="126"/>
                </a:moveTo>
                <a:cubicBezTo>
                  <a:pt x="1534" y="135"/>
                  <a:pt x="1526" y="144"/>
                  <a:pt x="1511" y="144"/>
                </a:cubicBezTo>
                <a:cubicBezTo>
                  <a:pt x="1498" y="144"/>
                  <a:pt x="1487" y="138"/>
                  <a:pt x="1480" y="131"/>
                </a:cubicBezTo>
                <a:cubicBezTo>
                  <a:pt x="1470" y="143"/>
                  <a:pt x="1470" y="143"/>
                  <a:pt x="1470" y="143"/>
                </a:cubicBezTo>
                <a:cubicBezTo>
                  <a:pt x="1477" y="150"/>
                  <a:pt x="1491" y="157"/>
                  <a:pt x="1510" y="157"/>
                </a:cubicBezTo>
                <a:cubicBezTo>
                  <a:pt x="1537" y="157"/>
                  <a:pt x="1550" y="141"/>
                  <a:pt x="1550" y="126"/>
                </a:cubicBezTo>
                <a:cubicBezTo>
                  <a:pt x="1550" y="88"/>
                  <a:pt x="1493" y="98"/>
                  <a:pt x="1493" y="73"/>
                </a:cubicBezTo>
                <a:cubicBezTo>
                  <a:pt x="1493" y="64"/>
                  <a:pt x="1500" y="56"/>
                  <a:pt x="1515" y="56"/>
                </a:cubicBezTo>
                <a:cubicBezTo>
                  <a:pt x="1524" y="56"/>
                  <a:pt x="1533" y="60"/>
                  <a:pt x="1538" y="65"/>
                </a:cubicBezTo>
                <a:cubicBezTo>
                  <a:pt x="1548" y="54"/>
                  <a:pt x="1548" y="54"/>
                  <a:pt x="1548" y="54"/>
                </a:cubicBezTo>
                <a:cubicBezTo>
                  <a:pt x="1542" y="47"/>
                  <a:pt x="1529" y="42"/>
                  <a:pt x="1516" y="42"/>
                </a:cubicBezTo>
                <a:cubicBezTo>
                  <a:pt x="1491" y="42"/>
                  <a:pt x="1477" y="57"/>
                  <a:pt x="1477" y="73"/>
                </a:cubicBezTo>
                <a:cubicBezTo>
                  <a:pt x="1477" y="111"/>
                  <a:pt x="1534" y="101"/>
                  <a:pt x="1534" y="126"/>
                </a:cubicBezTo>
                <a:moveTo>
                  <a:pt x="1404" y="43"/>
                </a:moveTo>
                <a:cubicBezTo>
                  <a:pt x="1402" y="42"/>
                  <a:pt x="1398" y="42"/>
                  <a:pt x="1393" y="42"/>
                </a:cubicBezTo>
                <a:cubicBezTo>
                  <a:pt x="1380" y="42"/>
                  <a:pt x="1369" y="48"/>
                  <a:pt x="1365" y="56"/>
                </a:cubicBezTo>
                <a:cubicBezTo>
                  <a:pt x="1364" y="56"/>
                  <a:pt x="1364" y="56"/>
                  <a:pt x="1364" y="56"/>
                </a:cubicBezTo>
                <a:cubicBezTo>
                  <a:pt x="1360" y="44"/>
                  <a:pt x="1360" y="44"/>
                  <a:pt x="1360" y="44"/>
                </a:cubicBezTo>
                <a:cubicBezTo>
                  <a:pt x="1348" y="44"/>
                  <a:pt x="1348" y="44"/>
                  <a:pt x="1348" y="44"/>
                </a:cubicBezTo>
                <a:cubicBezTo>
                  <a:pt x="1348" y="156"/>
                  <a:pt x="1348" y="156"/>
                  <a:pt x="1348" y="156"/>
                </a:cubicBezTo>
                <a:cubicBezTo>
                  <a:pt x="1364" y="156"/>
                  <a:pt x="1364" y="156"/>
                  <a:pt x="1364" y="156"/>
                </a:cubicBezTo>
                <a:cubicBezTo>
                  <a:pt x="1364" y="72"/>
                  <a:pt x="1364" y="72"/>
                  <a:pt x="1364" y="72"/>
                </a:cubicBezTo>
                <a:cubicBezTo>
                  <a:pt x="1369" y="62"/>
                  <a:pt x="1381" y="58"/>
                  <a:pt x="1391" y="58"/>
                </a:cubicBezTo>
                <a:cubicBezTo>
                  <a:pt x="1396" y="58"/>
                  <a:pt x="1400" y="58"/>
                  <a:pt x="1404" y="60"/>
                </a:cubicBezTo>
                <a:lnTo>
                  <a:pt x="1404" y="43"/>
                </a:lnTo>
                <a:close/>
                <a:moveTo>
                  <a:pt x="1290" y="11"/>
                </a:moveTo>
                <a:cubicBezTo>
                  <a:pt x="1290" y="18"/>
                  <a:pt x="1295" y="23"/>
                  <a:pt x="1301" y="23"/>
                </a:cubicBezTo>
                <a:cubicBezTo>
                  <a:pt x="1308" y="23"/>
                  <a:pt x="1313" y="18"/>
                  <a:pt x="1313" y="11"/>
                </a:cubicBezTo>
                <a:cubicBezTo>
                  <a:pt x="1313" y="4"/>
                  <a:pt x="1308" y="0"/>
                  <a:pt x="1301" y="0"/>
                </a:cubicBezTo>
                <a:cubicBezTo>
                  <a:pt x="1295" y="0"/>
                  <a:pt x="1290" y="4"/>
                  <a:pt x="1290" y="11"/>
                </a:cubicBezTo>
                <a:moveTo>
                  <a:pt x="1294" y="156"/>
                </a:moveTo>
                <a:cubicBezTo>
                  <a:pt x="1310" y="156"/>
                  <a:pt x="1310" y="156"/>
                  <a:pt x="1310" y="156"/>
                </a:cubicBezTo>
                <a:cubicBezTo>
                  <a:pt x="1310" y="44"/>
                  <a:pt x="1310" y="44"/>
                  <a:pt x="1310" y="44"/>
                </a:cubicBezTo>
                <a:cubicBezTo>
                  <a:pt x="1294" y="44"/>
                  <a:pt x="1294" y="44"/>
                  <a:pt x="1294" y="44"/>
                </a:cubicBezTo>
                <a:lnTo>
                  <a:pt x="1294" y="156"/>
                </a:lnTo>
                <a:close/>
                <a:moveTo>
                  <a:pt x="1208" y="144"/>
                </a:moveTo>
                <a:cubicBezTo>
                  <a:pt x="1201" y="144"/>
                  <a:pt x="1195" y="142"/>
                  <a:pt x="1190" y="141"/>
                </a:cubicBezTo>
                <a:cubicBezTo>
                  <a:pt x="1190" y="68"/>
                  <a:pt x="1190" y="68"/>
                  <a:pt x="1190" y="68"/>
                </a:cubicBezTo>
                <a:cubicBezTo>
                  <a:pt x="1196" y="61"/>
                  <a:pt x="1205" y="57"/>
                  <a:pt x="1214" y="57"/>
                </a:cubicBezTo>
                <a:cubicBezTo>
                  <a:pt x="1229" y="57"/>
                  <a:pt x="1245" y="66"/>
                  <a:pt x="1245" y="98"/>
                </a:cubicBezTo>
                <a:cubicBezTo>
                  <a:pt x="1245" y="129"/>
                  <a:pt x="1230" y="144"/>
                  <a:pt x="1208" y="144"/>
                </a:cubicBezTo>
                <a:moveTo>
                  <a:pt x="1174" y="152"/>
                </a:moveTo>
                <a:cubicBezTo>
                  <a:pt x="1181" y="155"/>
                  <a:pt x="1192" y="158"/>
                  <a:pt x="1206" y="158"/>
                </a:cubicBezTo>
                <a:cubicBezTo>
                  <a:pt x="1243" y="158"/>
                  <a:pt x="1261" y="133"/>
                  <a:pt x="1261" y="96"/>
                </a:cubicBezTo>
                <a:cubicBezTo>
                  <a:pt x="1261" y="58"/>
                  <a:pt x="1242" y="43"/>
                  <a:pt x="1218" y="43"/>
                </a:cubicBezTo>
                <a:cubicBezTo>
                  <a:pt x="1204" y="43"/>
                  <a:pt x="1195" y="49"/>
                  <a:pt x="1191" y="51"/>
                </a:cubicBezTo>
                <a:cubicBezTo>
                  <a:pt x="1190" y="51"/>
                  <a:pt x="1190" y="51"/>
                  <a:pt x="1190" y="51"/>
                </a:cubicBezTo>
                <a:cubicBezTo>
                  <a:pt x="1190" y="0"/>
                  <a:pt x="1190" y="0"/>
                  <a:pt x="1190" y="0"/>
                </a:cubicBezTo>
                <a:cubicBezTo>
                  <a:pt x="1174" y="0"/>
                  <a:pt x="1174" y="0"/>
                  <a:pt x="1174" y="0"/>
                </a:cubicBezTo>
                <a:lnTo>
                  <a:pt x="1174" y="152"/>
                </a:lnTo>
                <a:close/>
                <a:moveTo>
                  <a:pt x="1061" y="156"/>
                </a:moveTo>
                <a:cubicBezTo>
                  <a:pt x="1077" y="156"/>
                  <a:pt x="1077" y="156"/>
                  <a:pt x="1077" y="156"/>
                </a:cubicBezTo>
                <a:cubicBezTo>
                  <a:pt x="1077" y="44"/>
                  <a:pt x="1077" y="44"/>
                  <a:pt x="1077" y="44"/>
                </a:cubicBezTo>
                <a:cubicBezTo>
                  <a:pt x="1061" y="44"/>
                  <a:pt x="1061" y="44"/>
                  <a:pt x="1061" y="44"/>
                </a:cubicBezTo>
                <a:lnTo>
                  <a:pt x="1061" y="156"/>
                </a:lnTo>
                <a:close/>
                <a:moveTo>
                  <a:pt x="998" y="0"/>
                </a:moveTo>
                <a:cubicBezTo>
                  <a:pt x="998" y="133"/>
                  <a:pt x="998" y="133"/>
                  <a:pt x="998" y="133"/>
                </a:cubicBezTo>
                <a:cubicBezTo>
                  <a:pt x="998" y="148"/>
                  <a:pt x="1006" y="157"/>
                  <a:pt x="1021" y="157"/>
                </a:cubicBezTo>
                <a:cubicBezTo>
                  <a:pt x="1025" y="157"/>
                  <a:pt x="1031" y="156"/>
                  <a:pt x="1035" y="155"/>
                </a:cubicBezTo>
                <a:cubicBezTo>
                  <a:pt x="1035" y="141"/>
                  <a:pt x="1035" y="141"/>
                  <a:pt x="1035" y="141"/>
                </a:cubicBezTo>
                <a:cubicBezTo>
                  <a:pt x="1033" y="142"/>
                  <a:pt x="1030" y="143"/>
                  <a:pt x="1026" y="143"/>
                </a:cubicBezTo>
                <a:cubicBezTo>
                  <a:pt x="1017" y="143"/>
                  <a:pt x="1014" y="139"/>
                  <a:pt x="1014" y="129"/>
                </a:cubicBezTo>
                <a:cubicBezTo>
                  <a:pt x="1014" y="0"/>
                  <a:pt x="1014" y="0"/>
                  <a:pt x="1014" y="0"/>
                </a:cubicBezTo>
                <a:lnTo>
                  <a:pt x="998" y="0"/>
                </a:lnTo>
                <a:close/>
                <a:moveTo>
                  <a:pt x="913" y="98"/>
                </a:moveTo>
                <a:cubicBezTo>
                  <a:pt x="955" y="156"/>
                  <a:pt x="955" y="156"/>
                  <a:pt x="955" y="156"/>
                </a:cubicBezTo>
                <a:cubicBezTo>
                  <a:pt x="976" y="156"/>
                  <a:pt x="976" y="156"/>
                  <a:pt x="976" y="156"/>
                </a:cubicBezTo>
                <a:cubicBezTo>
                  <a:pt x="932" y="98"/>
                  <a:pt x="932" y="98"/>
                  <a:pt x="932" y="98"/>
                </a:cubicBezTo>
                <a:cubicBezTo>
                  <a:pt x="932" y="97"/>
                  <a:pt x="932" y="97"/>
                  <a:pt x="932" y="97"/>
                </a:cubicBezTo>
                <a:cubicBezTo>
                  <a:pt x="973" y="44"/>
                  <a:pt x="973" y="44"/>
                  <a:pt x="973" y="44"/>
                </a:cubicBezTo>
                <a:cubicBezTo>
                  <a:pt x="953" y="44"/>
                  <a:pt x="953" y="44"/>
                  <a:pt x="953" y="44"/>
                </a:cubicBezTo>
                <a:cubicBezTo>
                  <a:pt x="913" y="97"/>
                  <a:pt x="913" y="97"/>
                  <a:pt x="913" y="97"/>
                </a:cubicBezTo>
                <a:lnTo>
                  <a:pt x="913" y="98"/>
                </a:lnTo>
                <a:close/>
                <a:moveTo>
                  <a:pt x="910" y="0"/>
                </a:moveTo>
                <a:cubicBezTo>
                  <a:pt x="894" y="0"/>
                  <a:pt x="894" y="0"/>
                  <a:pt x="894" y="0"/>
                </a:cubicBezTo>
                <a:cubicBezTo>
                  <a:pt x="894" y="156"/>
                  <a:pt x="894" y="156"/>
                  <a:pt x="894" y="156"/>
                </a:cubicBezTo>
                <a:cubicBezTo>
                  <a:pt x="910" y="156"/>
                  <a:pt x="910" y="156"/>
                  <a:pt x="910" y="156"/>
                </a:cubicBezTo>
                <a:lnTo>
                  <a:pt x="910" y="0"/>
                </a:lnTo>
                <a:close/>
                <a:moveTo>
                  <a:pt x="817" y="42"/>
                </a:moveTo>
                <a:cubicBezTo>
                  <a:pt x="793" y="42"/>
                  <a:pt x="783" y="55"/>
                  <a:pt x="779" y="60"/>
                </a:cubicBezTo>
                <a:cubicBezTo>
                  <a:pt x="791" y="70"/>
                  <a:pt x="791" y="70"/>
                  <a:pt x="791" y="70"/>
                </a:cubicBezTo>
                <a:cubicBezTo>
                  <a:pt x="794" y="64"/>
                  <a:pt x="801" y="56"/>
                  <a:pt x="816" y="56"/>
                </a:cubicBezTo>
                <a:cubicBezTo>
                  <a:pt x="831" y="56"/>
                  <a:pt x="840" y="62"/>
                  <a:pt x="840" y="80"/>
                </a:cubicBezTo>
                <a:cubicBezTo>
                  <a:pt x="840" y="92"/>
                  <a:pt x="840" y="92"/>
                  <a:pt x="840" y="92"/>
                </a:cubicBezTo>
                <a:cubicBezTo>
                  <a:pt x="800" y="91"/>
                  <a:pt x="776" y="103"/>
                  <a:pt x="776" y="128"/>
                </a:cubicBezTo>
                <a:cubicBezTo>
                  <a:pt x="776" y="143"/>
                  <a:pt x="787" y="158"/>
                  <a:pt x="808" y="158"/>
                </a:cubicBezTo>
                <a:cubicBezTo>
                  <a:pt x="827" y="158"/>
                  <a:pt x="836" y="149"/>
                  <a:pt x="841" y="143"/>
                </a:cubicBezTo>
                <a:cubicBezTo>
                  <a:pt x="842" y="143"/>
                  <a:pt x="842" y="143"/>
                  <a:pt x="842" y="143"/>
                </a:cubicBezTo>
                <a:cubicBezTo>
                  <a:pt x="845" y="150"/>
                  <a:pt x="852" y="156"/>
                  <a:pt x="863" y="156"/>
                </a:cubicBezTo>
                <a:cubicBezTo>
                  <a:pt x="865" y="156"/>
                  <a:pt x="867" y="156"/>
                  <a:pt x="868" y="155"/>
                </a:cubicBezTo>
                <a:cubicBezTo>
                  <a:pt x="868" y="143"/>
                  <a:pt x="868" y="143"/>
                  <a:pt x="868" y="143"/>
                </a:cubicBezTo>
                <a:cubicBezTo>
                  <a:pt x="866" y="143"/>
                  <a:pt x="866" y="143"/>
                  <a:pt x="866" y="143"/>
                </a:cubicBezTo>
                <a:cubicBezTo>
                  <a:pt x="858" y="143"/>
                  <a:pt x="855" y="137"/>
                  <a:pt x="855" y="127"/>
                </a:cubicBezTo>
                <a:cubicBezTo>
                  <a:pt x="855" y="76"/>
                  <a:pt x="855" y="76"/>
                  <a:pt x="855" y="76"/>
                </a:cubicBezTo>
                <a:cubicBezTo>
                  <a:pt x="855" y="53"/>
                  <a:pt x="840" y="42"/>
                  <a:pt x="817" y="42"/>
                </a:cubicBezTo>
                <a:moveTo>
                  <a:pt x="840" y="129"/>
                </a:moveTo>
                <a:cubicBezTo>
                  <a:pt x="835" y="137"/>
                  <a:pt x="825" y="145"/>
                  <a:pt x="812" y="145"/>
                </a:cubicBezTo>
                <a:cubicBezTo>
                  <a:pt x="799" y="145"/>
                  <a:pt x="792" y="137"/>
                  <a:pt x="792" y="127"/>
                </a:cubicBezTo>
                <a:cubicBezTo>
                  <a:pt x="792" y="110"/>
                  <a:pt x="813" y="103"/>
                  <a:pt x="840" y="104"/>
                </a:cubicBezTo>
                <a:lnTo>
                  <a:pt x="840" y="129"/>
                </a:lnTo>
                <a:close/>
                <a:moveTo>
                  <a:pt x="706" y="144"/>
                </a:moveTo>
                <a:cubicBezTo>
                  <a:pt x="691" y="144"/>
                  <a:pt x="678" y="134"/>
                  <a:pt x="678" y="103"/>
                </a:cubicBezTo>
                <a:cubicBezTo>
                  <a:pt x="678" y="72"/>
                  <a:pt x="691" y="58"/>
                  <a:pt x="715" y="58"/>
                </a:cubicBezTo>
                <a:cubicBezTo>
                  <a:pt x="720" y="58"/>
                  <a:pt x="728" y="59"/>
                  <a:pt x="732" y="60"/>
                </a:cubicBezTo>
                <a:cubicBezTo>
                  <a:pt x="732" y="126"/>
                  <a:pt x="732" y="126"/>
                  <a:pt x="732" y="126"/>
                </a:cubicBezTo>
                <a:cubicBezTo>
                  <a:pt x="728" y="136"/>
                  <a:pt x="720" y="144"/>
                  <a:pt x="706" y="144"/>
                </a:cubicBezTo>
                <a:moveTo>
                  <a:pt x="732" y="46"/>
                </a:moveTo>
                <a:cubicBezTo>
                  <a:pt x="727" y="45"/>
                  <a:pt x="721" y="44"/>
                  <a:pt x="714" y="44"/>
                </a:cubicBezTo>
                <a:cubicBezTo>
                  <a:pt x="683" y="44"/>
                  <a:pt x="661" y="64"/>
                  <a:pt x="661" y="105"/>
                </a:cubicBezTo>
                <a:cubicBezTo>
                  <a:pt x="661" y="141"/>
                  <a:pt x="677" y="158"/>
                  <a:pt x="703" y="158"/>
                </a:cubicBezTo>
                <a:cubicBezTo>
                  <a:pt x="717" y="158"/>
                  <a:pt x="728" y="151"/>
                  <a:pt x="732" y="144"/>
                </a:cubicBezTo>
                <a:cubicBezTo>
                  <a:pt x="733" y="144"/>
                  <a:pt x="733" y="144"/>
                  <a:pt x="733" y="144"/>
                </a:cubicBezTo>
                <a:cubicBezTo>
                  <a:pt x="736" y="156"/>
                  <a:pt x="736" y="156"/>
                  <a:pt x="736" y="156"/>
                </a:cubicBezTo>
                <a:cubicBezTo>
                  <a:pt x="748" y="156"/>
                  <a:pt x="748" y="156"/>
                  <a:pt x="748" y="156"/>
                </a:cubicBezTo>
                <a:cubicBezTo>
                  <a:pt x="748" y="0"/>
                  <a:pt x="748" y="0"/>
                  <a:pt x="748" y="0"/>
                </a:cubicBezTo>
                <a:cubicBezTo>
                  <a:pt x="732" y="0"/>
                  <a:pt x="732" y="0"/>
                  <a:pt x="732" y="0"/>
                </a:cubicBezTo>
                <a:lnTo>
                  <a:pt x="732" y="46"/>
                </a:lnTo>
                <a:close/>
                <a:moveTo>
                  <a:pt x="594" y="157"/>
                </a:moveTo>
                <a:cubicBezTo>
                  <a:pt x="628" y="157"/>
                  <a:pt x="641" y="133"/>
                  <a:pt x="641" y="99"/>
                </a:cubicBezTo>
                <a:cubicBezTo>
                  <a:pt x="641" y="65"/>
                  <a:pt x="629" y="42"/>
                  <a:pt x="595" y="42"/>
                </a:cubicBezTo>
                <a:cubicBezTo>
                  <a:pt x="561" y="42"/>
                  <a:pt x="548" y="65"/>
                  <a:pt x="548" y="100"/>
                </a:cubicBezTo>
                <a:cubicBezTo>
                  <a:pt x="548" y="134"/>
                  <a:pt x="560" y="157"/>
                  <a:pt x="594" y="157"/>
                </a:cubicBezTo>
                <a:moveTo>
                  <a:pt x="565" y="99"/>
                </a:moveTo>
                <a:cubicBezTo>
                  <a:pt x="565" y="70"/>
                  <a:pt x="573" y="56"/>
                  <a:pt x="594" y="56"/>
                </a:cubicBezTo>
                <a:cubicBezTo>
                  <a:pt x="615" y="56"/>
                  <a:pt x="624" y="70"/>
                  <a:pt x="624" y="100"/>
                </a:cubicBezTo>
                <a:cubicBezTo>
                  <a:pt x="624" y="129"/>
                  <a:pt x="617" y="143"/>
                  <a:pt x="595" y="143"/>
                </a:cubicBezTo>
                <a:cubicBezTo>
                  <a:pt x="574" y="143"/>
                  <a:pt x="565" y="129"/>
                  <a:pt x="565" y="99"/>
                </a:cubicBezTo>
                <a:moveTo>
                  <a:pt x="399" y="44"/>
                </a:moveTo>
                <a:cubicBezTo>
                  <a:pt x="381" y="44"/>
                  <a:pt x="381" y="44"/>
                  <a:pt x="381" y="44"/>
                </a:cubicBezTo>
                <a:cubicBezTo>
                  <a:pt x="420" y="156"/>
                  <a:pt x="420" y="156"/>
                  <a:pt x="420" y="156"/>
                </a:cubicBezTo>
                <a:cubicBezTo>
                  <a:pt x="438" y="156"/>
                  <a:pt x="438" y="156"/>
                  <a:pt x="438" y="156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59" y="44"/>
                  <a:pt x="459" y="44"/>
                  <a:pt x="459" y="44"/>
                </a:cubicBezTo>
                <a:cubicBezTo>
                  <a:pt x="438" y="111"/>
                  <a:pt x="438" y="111"/>
                  <a:pt x="438" y="111"/>
                </a:cubicBezTo>
                <a:cubicBezTo>
                  <a:pt x="435" y="121"/>
                  <a:pt x="432" y="131"/>
                  <a:pt x="429" y="140"/>
                </a:cubicBezTo>
                <a:cubicBezTo>
                  <a:pt x="429" y="140"/>
                  <a:pt x="429" y="140"/>
                  <a:pt x="429" y="140"/>
                </a:cubicBezTo>
                <a:cubicBezTo>
                  <a:pt x="426" y="131"/>
                  <a:pt x="424" y="121"/>
                  <a:pt x="420" y="111"/>
                </a:cubicBezTo>
                <a:lnTo>
                  <a:pt x="399" y="44"/>
                </a:lnTo>
                <a:close/>
                <a:moveTo>
                  <a:pt x="320" y="42"/>
                </a:moveTo>
                <a:cubicBezTo>
                  <a:pt x="297" y="42"/>
                  <a:pt x="287" y="55"/>
                  <a:pt x="283" y="60"/>
                </a:cubicBezTo>
                <a:cubicBezTo>
                  <a:pt x="294" y="70"/>
                  <a:pt x="294" y="70"/>
                  <a:pt x="294" y="70"/>
                </a:cubicBezTo>
                <a:cubicBezTo>
                  <a:pt x="298" y="64"/>
                  <a:pt x="305" y="56"/>
                  <a:pt x="320" y="56"/>
                </a:cubicBezTo>
                <a:cubicBezTo>
                  <a:pt x="335" y="56"/>
                  <a:pt x="343" y="62"/>
                  <a:pt x="343" y="80"/>
                </a:cubicBezTo>
                <a:cubicBezTo>
                  <a:pt x="343" y="92"/>
                  <a:pt x="343" y="92"/>
                  <a:pt x="343" y="92"/>
                </a:cubicBezTo>
                <a:cubicBezTo>
                  <a:pt x="304" y="91"/>
                  <a:pt x="280" y="103"/>
                  <a:pt x="280" y="128"/>
                </a:cubicBezTo>
                <a:cubicBezTo>
                  <a:pt x="280" y="143"/>
                  <a:pt x="291" y="158"/>
                  <a:pt x="312" y="158"/>
                </a:cubicBezTo>
                <a:cubicBezTo>
                  <a:pt x="331" y="158"/>
                  <a:pt x="340" y="149"/>
                  <a:pt x="345" y="143"/>
                </a:cubicBezTo>
                <a:cubicBezTo>
                  <a:pt x="346" y="143"/>
                  <a:pt x="346" y="143"/>
                  <a:pt x="346" y="143"/>
                </a:cubicBezTo>
                <a:cubicBezTo>
                  <a:pt x="349" y="150"/>
                  <a:pt x="355" y="156"/>
                  <a:pt x="366" y="156"/>
                </a:cubicBezTo>
                <a:cubicBezTo>
                  <a:pt x="368" y="156"/>
                  <a:pt x="371" y="156"/>
                  <a:pt x="372" y="155"/>
                </a:cubicBezTo>
                <a:cubicBezTo>
                  <a:pt x="372" y="143"/>
                  <a:pt x="372" y="143"/>
                  <a:pt x="372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1" y="143"/>
                  <a:pt x="358" y="137"/>
                  <a:pt x="358" y="127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8" y="53"/>
                  <a:pt x="344" y="42"/>
                  <a:pt x="320" y="42"/>
                </a:cubicBezTo>
                <a:moveTo>
                  <a:pt x="343" y="129"/>
                </a:moveTo>
                <a:cubicBezTo>
                  <a:pt x="338" y="137"/>
                  <a:pt x="328" y="145"/>
                  <a:pt x="316" y="145"/>
                </a:cubicBezTo>
                <a:cubicBezTo>
                  <a:pt x="303" y="145"/>
                  <a:pt x="295" y="137"/>
                  <a:pt x="295" y="127"/>
                </a:cubicBezTo>
                <a:cubicBezTo>
                  <a:pt x="295" y="110"/>
                  <a:pt x="317" y="103"/>
                  <a:pt x="343" y="104"/>
                </a:cubicBezTo>
                <a:lnTo>
                  <a:pt x="343" y="129"/>
                </a:lnTo>
                <a:close/>
                <a:moveTo>
                  <a:pt x="252" y="79"/>
                </a:moveTo>
                <a:cubicBezTo>
                  <a:pt x="252" y="54"/>
                  <a:pt x="238" y="42"/>
                  <a:pt x="216" y="42"/>
                </a:cubicBezTo>
                <a:cubicBezTo>
                  <a:pt x="199" y="42"/>
                  <a:pt x="187" y="52"/>
                  <a:pt x="184" y="56"/>
                </a:cubicBezTo>
                <a:cubicBezTo>
                  <a:pt x="183" y="56"/>
                  <a:pt x="183" y="56"/>
                  <a:pt x="183" y="56"/>
                </a:cubicBezTo>
                <a:cubicBezTo>
                  <a:pt x="180" y="44"/>
                  <a:pt x="180" y="44"/>
                  <a:pt x="18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84" y="156"/>
                  <a:pt x="184" y="156"/>
                  <a:pt x="184" y="156"/>
                </a:cubicBezTo>
                <a:cubicBezTo>
                  <a:pt x="184" y="76"/>
                  <a:pt x="184" y="76"/>
                  <a:pt x="184" y="76"/>
                </a:cubicBezTo>
                <a:cubicBezTo>
                  <a:pt x="188" y="65"/>
                  <a:pt x="199" y="56"/>
                  <a:pt x="212" y="56"/>
                </a:cubicBezTo>
                <a:cubicBezTo>
                  <a:pt x="228" y="56"/>
                  <a:pt x="236" y="65"/>
                  <a:pt x="236" y="82"/>
                </a:cubicBezTo>
                <a:cubicBezTo>
                  <a:pt x="236" y="156"/>
                  <a:pt x="236" y="156"/>
                  <a:pt x="236" y="156"/>
                </a:cubicBezTo>
                <a:cubicBezTo>
                  <a:pt x="252" y="156"/>
                  <a:pt x="252" y="156"/>
                  <a:pt x="252" y="156"/>
                </a:cubicBezTo>
                <a:lnTo>
                  <a:pt x="252" y="79"/>
                </a:lnTo>
                <a:close/>
                <a:moveTo>
                  <a:pt x="114" y="156"/>
                </a:moveTo>
                <a:cubicBezTo>
                  <a:pt x="130" y="156"/>
                  <a:pt x="130" y="156"/>
                  <a:pt x="130" y="156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14" y="44"/>
                  <a:pt x="114" y="44"/>
                  <a:pt x="114" y="44"/>
                </a:cubicBezTo>
                <a:lnTo>
                  <a:pt x="114" y="156"/>
                </a:lnTo>
                <a:close/>
                <a:moveTo>
                  <a:pt x="64" y="126"/>
                </a:moveTo>
                <a:cubicBezTo>
                  <a:pt x="64" y="135"/>
                  <a:pt x="56" y="144"/>
                  <a:pt x="41" y="144"/>
                </a:cubicBezTo>
                <a:cubicBezTo>
                  <a:pt x="28" y="144"/>
                  <a:pt x="17" y="138"/>
                  <a:pt x="10" y="131"/>
                </a:cubicBezTo>
                <a:cubicBezTo>
                  <a:pt x="0" y="143"/>
                  <a:pt x="0" y="143"/>
                  <a:pt x="0" y="143"/>
                </a:cubicBezTo>
                <a:cubicBezTo>
                  <a:pt x="7" y="150"/>
                  <a:pt x="21" y="157"/>
                  <a:pt x="40" y="157"/>
                </a:cubicBezTo>
                <a:cubicBezTo>
                  <a:pt x="67" y="157"/>
                  <a:pt x="80" y="141"/>
                  <a:pt x="80" y="126"/>
                </a:cubicBezTo>
                <a:cubicBezTo>
                  <a:pt x="80" y="88"/>
                  <a:pt x="23" y="98"/>
                  <a:pt x="23" y="73"/>
                </a:cubicBezTo>
                <a:cubicBezTo>
                  <a:pt x="23" y="64"/>
                  <a:pt x="30" y="56"/>
                  <a:pt x="45" y="56"/>
                </a:cubicBezTo>
                <a:cubicBezTo>
                  <a:pt x="54" y="56"/>
                  <a:pt x="63" y="60"/>
                  <a:pt x="68" y="65"/>
                </a:cubicBezTo>
                <a:cubicBezTo>
                  <a:pt x="78" y="54"/>
                  <a:pt x="78" y="54"/>
                  <a:pt x="78" y="54"/>
                </a:cubicBezTo>
                <a:cubicBezTo>
                  <a:pt x="71" y="47"/>
                  <a:pt x="59" y="42"/>
                  <a:pt x="46" y="42"/>
                </a:cubicBezTo>
                <a:cubicBezTo>
                  <a:pt x="21" y="42"/>
                  <a:pt x="7" y="57"/>
                  <a:pt x="7" y="73"/>
                </a:cubicBezTo>
                <a:cubicBezTo>
                  <a:pt x="7" y="111"/>
                  <a:pt x="64" y="101"/>
                  <a:pt x="64" y="126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3B175A1-8001-43EE-A8EF-B069CBB86B83}"/>
              </a:ext>
            </a:extLst>
          </p:cNvPr>
          <p:cNvSpPr>
            <a:spLocks noEditPoints="1"/>
          </p:cNvSpPr>
          <p:nvPr/>
        </p:nvSpPr>
        <p:spPr bwMode="auto">
          <a:xfrm>
            <a:off x="2147888" y="3067050"/>
            <a:ext cx="4848225" cy="365125"/>
          </a:xfrm>
          <a:custGeom>
            <a:avLst/>
            <a:gdLst>
              <a:gd name="T0" fmla="*/ 2704 w 2715"/>
              <a:gd name="T1" fmla="*/ 135 h 205"/>
              <a:gd name="T2" fmla="*/ 2627 w 2715"/>
              <a:gd name="T3" fmla="*/ 100 h 205"/>
              <a:gd name="T4" fmla="*/ 2557 w 2715"/>
              <a:gd name="T5" fmla="*/ 156 h 205"/>
              <a:gd name="T6" fmla="*/ 2566 w 2715"/>
              <a:gd name="T7" fmla="*/ 141 h 205"/>
              <a:gd name="T8" fmla="*/ 2420 w 2715"/>
              <a:gd name="T9" fmla="*/ 45 h 205"/>
              <a:gd name="T10" fmla="*/ 2394 w 2715"/>
              <a:gd name="T11" fmla="*/ 142 h 205"/>
              <a:gd name="T12" fmla="*/ 2241 w 2715"/>
              <a:gd name="T13" fmla="*/ 61 h 205"/>
              <a:gd name="T14" fmla="*/ 2270 w 2715"/>
              <a:gd name="T15" fmla="*/ 158 h 205"/>
              <a:gd name="T16" fmla="*/ 2327 w 2715"/>
              <a:gd name="T17" fmla="*/ 144 h 205"/>
              <a:gd name="T18" fmla="*/ 2254 w 2715"/>
              <a:gd name="T19" fmla="*/ 127 h 205"/>
              <a:gd name="T20" fmla="*/ 2225 w 2715"/>
              <a:gd name="T21" fmla="*/ 45 h 205"/>
              <a:gd name="T22" fmla="*/ 2149 w 2715"/>
              <a:gd name="T23" fmla="*/ 45 h 205"/>
              <a:gd name="T24" fmla="*/ 2068 w 2715"/>
              <a:gd name="T25" fmla="*/ 43 h 205"/>
              <a:gd name="T26" fmla="*/ 2028 w 2715"/>
              <a:gd name="T27" fmla="*/ 129 h 205"/>
              <a:gd name="T28" fmla="*/ 2120 w 2715"/>
              <a:gd name="T29" fmla="*/ 144 h 205"/>
              <a:gd name="T30" fmla="*/ 2064 w 2715"/>
              <a:gd name="T31" fmla="*/ 145 h 205"/>
              <a:gd name="T32" fmla="*/ 1967 w 2715"/>
              <a:gd name="T33" fmla="*/ 58 h 205"/>
              <a:gd name="T34" fmla="*/ 1913 w 2715"/>
              <a:gd name="T35" fmla="*/ 105 h 205"/>
              <a:gd name="T36" fmla="*/ 2000 w 2715"/>
              <a:gd name="T37" fmla="*/ 0 h 205"/>
              <a:gd name="T38" fmla="*/ 1758 w 2715"/>
              <a:gd name="T39" fmla="*/ 93 h 205"/>
              <a:gd name="T40" fmla="*/ 1831 w 2715"/>
              <a:gd name="T41" fmla="*/ 86 h 205"/>
              <a:gd name="T42" fmla="*/ 1730 w 2715"/>
              <a:gd name="T43" fmla="*/ 44 h 205"/>
              <a:gd name="T44" fmla="*/ 1674 w 2715"/>
              <a:gd name="T45" fmla="*/ 156 h 205"/>
              <a:gd name="T46" fmla="*/ 1603 w 2715"/>
              <a:gd name="T47" fmla="*/ 56 h 205"/>
              <a:gd name="T48" fmla="*/ 1608 w 2715"/>
              <a:gd name="T49" fmla="*/ 144 h 205"/>
              <a:gd name="T50" fmla="*/ 1606 w 2715"/>
              <a:gd name="T51" fmla="*/ 158 h 205"/>
              <a:gd name="T52" fmla="*/ 1488 w 2715"/>
              <a:gd name="T53" fmla="*/ 57 h 205"/>
              <a:gd name="T54" fmla="*/ 1492 w 2715"/>
              <a:gd name="T55" fmla="*/ 43 h 205"/>
              <a:gd name="T56" fmla="*/ 1364 w 2715"/>
              <a:gd name="T57" fmla="*/ 141 h 205"/>
              <a:gd name="T58" fmla="*/ 1402 w 2715"/>
              <a:gd name="T59" fmla="*/ 59 h 205"/>
              <a:gd name="T60" fmla="*/ 1364 w 2715"/>
              <a:gd name="T61" fmla="*/ 141 h 205"/>
              <a:gd name="T62" fmla="*/ 1316 w 2715"/>
              <a:gd name="T63" fmla="*/ 135 h 205"/>
              <a:gd name="T64" fmla="*/ 1239 w 2715"/>
              <a:gd name="T65" fmla="*/ 100 h 205"/>
              <a:gd name="T66" fmla="*/ 1154 w 2715"/>
              <a:gd name="T67" fmla="*/ 45 h 205"/>
              <a:gd name="T68" fmla="*/ 1086 w 2715"/>
              <a:gd name="T69" fmla="*/ 156 h 205"/>
              <a:gd name="T70" fmla="*/ 1056 w 2715"/>
              <a:gd name="T71" fmla="*/ 156 h 205"/>
              <a:gd name="T72" fmla="*/ 903 w 2715"/>
              <a:gd name="T73" fmla="*/ 42 h 205"/>
              <a:gd name="T74" fmla="*/ 874 w 2715"/>
              <a:gd name="T75" fmla="*/ 156 h 205"/>
              <a:gd name="T76" fmla="*/ 937 w 2715"/>
              <a:gd name="T77" fmla="*/ 75 h 205"/>
              <a:gd name="T78" fmla="*/ 966 w 2715"/>
              <a:gd name="T79" fmla="*/ 42 h 205"/>
              <a:gd name="T80" fmla="*/ 804 w 2715"/>
              <a:gd name="T81" fmla="*/ 156 h 205"/>
              <a:gd name="T82" fmla="*/ 724 w 2715"/>
              <a:gd name="T83" fmla="*/ 45 h 205"/>
              <a:gd name="T84" fmla="*/ 780 w 2715"/>
              <a:gd name="T85" fmla="*/ 44 h 205"/>
              <a:gd name="T86" fmla="*/ 670 w 2715"/>
              <a:gd name="T87" fmla="*/ 93 h 205"/>
              <a:gd name="T88" fmla="*/ 699 w 2715"/>
              <a:gd name="T89" fmla="*/ 156 h 205"/>
              <a:gd name="T90" fmla="*/ 670 w 2715"/>
              <a:gd name="T91" fmla="*/ 130 h 205"/>
              <a:gd name="T92" fmla="*/ 555 w 2715"/>
              <a:gd name="T93" fmla="*/ 134 h 205"/>
              <a:gd name="T94" fmla="*/ 570 w 2715"/>
              <a:gd name="T95" fmla="*/ 0 h 205"/>
              <a:gd name="T96" fmla="*/ 488 w 2715"/>
              <a:gd name="T97" fmla="*/ 98 h 205"/>
              <a:gd name="T98" fmla="*/ 451 w 2715"/>
              <a:gd name="T99" fmla="*/ 0 h 205"/>
              <a:gd name="T100" fmla="*/ 400 w 2715"/>
              <a:gd name="T101" fmla="*/ 144 h 205"/>
              <a:gd name="T102" fmla="*/ 400 w 2715"/>
              <a:gd name="T103" fmla="*/ 118 h 205"/>
              <a:gd name="T104" fmla="*/ 230 w 2715"/>
              <a:gd name="T105" fmla="*/ 102 h 205"/>
              <a:gd name="T106" fmla="*/ 276 w 2715"/>
              <a:gd name="T107" fmla="*/ 57 h 205"/>
              <a:gd name="T108" fmla="*/ 207 w 2715"/>
              <a:gd name="T109" fmla="*/ 100 h 205"/>
              <a:gd name="T110" fmla="*/ 191 w 2715"/>
              <a:gd name="T111" fmla="*/ 101 h 205"/>
              <a:gd name="T112" fmla="*/ 49 w 2715"/>
              <a:gd name="T113" fmla="*/ 167 h 205"/>
              <a:gd name="T114" fmla="*/ 56 w 2715"/>
              <a:gd name="T115" fmla="*/ 158 h 205"/>
              <a:gd name="T116" fmla="*/ 86 w 2715"/>
              <a:gd name="T117" fmla="*/ 3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15" h="205">
                <a:moveTo>
                  <a:pt x="2673" y="56"/>
                </a:moveTo>
                <a:cubicBezTo>
                  <a:pt x="2691" y="56"/>
                  <a:pt x="2699" y="67"/>
                  <a:pt x="2699" y="86"/>
                </a:cubicBezTo>
                <a:cubicBezTo>
                  <a:pt x="2699" y="87"/>
                  <a:pt x="2699" y="90"/>
                  <a:pt x="2699" y="93"/>
                </a:cubicBezTo>
                <a:cubicBezTo>
                  <a:pt x="2643" y="93"/>
                  <a:pt x="2643" y="93"/>
                  <a:pt x="2643" y="93"/>
                </a:cubicBezTo>
                <a:cubicBezTo>
                  <a:pt x="2644" y="66"/>
                  <a:pt x="2658" y="56"/>
                  <a:pt x="2673" y="56"/>
                </a:cubicBezTo>
                <a:moveTo>
                  <a:pt x="2704" y="135"/>
                </a:moveTo>
                <a:cubicBezTo>
                  <a:pt x="2699" y="139"/>
                  <a:pt x="2689" y="144"/>
                  <a:pt x="2678" y="144"/>
                </a:cubicBezTo>
                <a:cubicBezTo>
                  <a:pt x="2655" y="144"/>
                  <a:pt x="2644" y="133"/>
                  <a:pt x="2642" y="106"/>
                </a:cubicBezTo>
                <a:cubicBezTo>
                  <a:pt x="2713" y="106"/>
                  <a:pt x="2713" y="106"/>
                  <a:pt x="2713" y="106"/>
                </a:cubicBezTo>
                <a:cubicBezTo>
                  <a:pt x="2714" y="99"/>
                  <a:pt x="2715" y="92"/>
                  <a:pt x="2715" y="86"/>
                </a:cubicBezTo>
                <a:cubicBezTo>
                  <a:pt x="2715" y="60"/>
                  <a:pt x="2701" y="43"/>
                  <a:pt x="2674" y="43"/>
                </a:cubicBezTo>
                <a:cubicBezTo>
                  <a:pt x="2649" y="43"/>
                  <a:pt x="2627" y="59"/>
                  <a:pt x="2627" y="100"/>
                </a:cubicBezTo>
                <a:cubicBezTo>
                  <a:pt x="2627" y="141"/>
                  <a:pt x="2644" y="158"/>
                  <a:pt x="2676" y="158"/>
                </a:cubicBezTo>
                <a:cubicBezTo>
                  <a:pt x="2692" y="158"/>
                  <a:pt x="2703" y="153"/>
                  <a:pt x="2711" y="148"/>
                </a:cubicBezTo>
                <a:lnTo>
                  <a:pt x="2704" y="135"/>
                </a:lnTo>
                <a:close/>
                <a:moveTo>
                  <a:pt x="2536" y="45"/>
                </a:moveTo>
                <a:cubicBezTo>
                  <a:pt x="2519" y="45"/>
                  <a:pt x="2519" y="45"/>
                  <a:pt x="2519" y="45"/>
                </a:cubicBezTo>
                <a:cubicBezTo>
                  <a:pt x="2557" y="156"/>
                  <a:pt x="2557" y="156"/>
                  <a:pt x="2557" y="156"/>
                </a:cubicBezTo>
                <a:cubicBezTo>
                  <a:pt x="2576" y="156"/>
                  <a:pt x="2576" y="156"/>
                  <a:pt x="2576" y="156"/>
                </a:cubicBezTo>
                <a:cubicBezTo>
                  <a:pt x="2613" y="45"/>
                  <a:pt x="2613" y="45"/>
                  <a:pt x="2613" y="45"/>
                </a:cubicBezTo>
                <a:cubicBezTo>
                  <a:pt x="2597" y="45"/>
                  <a:pt x="2597" y="45"/>
                  <a:pt x="2597" y="45"/>
                </a:cubicBezTo>
                <a:cubicBezTo>
                  <a:pt x="2575" y="111"/>
                  <a:pt x="2575" y="111"/>
                  <a:pt x="2575" y="111"/>
                </a:cubicBezTo>
                <a:cubicBezTo>
                  <a:pt x="2572" y="122"/>
                  <a:pt x="2569" y="131"/>
                  <a:pt x="2567" y="141"/>
                </a:cubicBezTo>
                <a:cubicBezTo>
                  <a:pt x="2566" y="141"/>
                  <a:pt x="2566" y="141"/>
                  <a:pt x="2566" y="141"/>
                </a:cubicBezTo>
                <a:cubicBezTo>
                  <a:pt x="2564" y="131"/>
                  <a:pt x="2561" y="122"/>
                  <a:pt x="2558" y="111"/>
                </a:cubicBezTo>
                <a:lnTo>
                  <a:pt x="2536" y="45"/>
                </a:lnTo>
                <a:close/>
                <a:moveTo>
                  <a:pt x="2420" y="156"/>
                </a:moveTo>
                <a:cubicBezTo>
                  <a:pt x="2436" y="156"/>
                  <a:pt x="2436" y="156"/>
                  <a:pt x="2436" y="156"/>
                </a:cubicBezTo>
                <a:cubicBezTo>
                  <a:pt x="2436" y="45"/>
                  <a:pt x="2436" y="45"/>
                  <a:pt x="2436" y="45"/>
                </a:cubicBezTo>
                <a:cubicBezTo>
                  <a:pt x="2420" y="45"/>
                  <a:pt x="2420" y="45"/>
                  <a:pt x="2420" y="45"/>
                </a:cubicBezTo>
                <a:lnTo>
                  <a:pt x="2420" y="156"/>
                </a:lnTo>
                <a:close/>
                <a:moveTo>
                  <a:pt x="2357" y="0"/>
                </a:moveTo>
                <a:cubicBezTo>
                  <a:pt x="2357" y="134"/>
                  <a:pt x="2357" y="134"/>
                  <a:pt x="2357" y="134"/>
                </a:cubicBezTo>
                <a:cubicBezTo>
                  <a:pt x="2357" y="149"/>
                  <a:pt x="2364" y="158"/>
                  <a:pt x="2380" y="158"/>
                </a:cubicBezTo>
                <a:cubicBezTo>
                  <a:pt x="2384" y="158"/>
                  <a:pt x="2390" y="157"/>
                  <a:pt x="2394" y="155"/>
                </a:cubicBezTo>
                <a:cubicBezTo>
                  <a:pt x="2394" y="142"/>
                  <a:pt x="2394" y="142"/>
                  <a:pt x="2394" y="142"/>
                </a:cubicBezTo>
                <a:cubicBezTo>
                  <a:pt x="2392" y="143"/>
                  <a:pt x="2389" y="144"/>
                  <a:pt x="2385" y="144"/>
                </a:cubicBezTo>
                <a:cubicBezTo>
                  <a:pt x="2376" y="144"/>
                  <a:pt x="2373" y="140"/>
                  <a:pt x="2373" y="130"/>
                </a:cubicBezTo>
                <a:cubicBezTo>
                  <a:pt x="2373" y="0"/>
                  <a:pt x="2373" y="0"/>
                  <a:pt x="2373" y="0"/>
                </a:cubicBezTo>
                <a:lnTo>
                  <a:pt x="2357" y="0"/>
                </a:lnTo>
                <a:close/>
                <a:moveTo>
                  <a:pt x="2278" y="43"/>
                </a:moveTo>
                <a:cubicBezTo>
                  <a:pt x="2255" y="43"/>
                  <a:pt x="2245" y="56"/>
                  <a:pt x="2241" y="61"/>
                </a:cubicBezTo>
                <a:cubicBezTo>
                  <a:pt x="2253" y="70"/>
                  <a:pt x="2253" y="70"/>
                  <a:pt x="2253" y="70"/>
                </a:cubicBezTo>
                <a:cubicBezTo>
                  <a:pt x="2256" y="65"/>
                  <a:pt x="2263" y="57"/>
                  <a:pt x="2278" y="57"/>
                </a:cubicBezTo>
                <a:cubicBezTo>
                  <a:pt x="2293" y="57"/>
                  <a:pt x="2302" y="62"/>
                  <a:pt x="2302" y="80"/>
                </a:cubicBezTo>
                <a:cubicBezTo>
                  <a:pt x="2302" y="93"/>
                  <a:pt x="2302" y="93"/>
                  <a:pt x="2302" y="93"/>
                </a:cubicBezTo>
                <a:cubicBezTo>
                  <a:pt x="2262" y="92"/>
                  <a:pt x="2238" y="104"/>
                  <a:pt x="2238" y="129"/>
                </a:cubicBezTo>
                <a:cubicBezTo>
                  <a:pt x="2238" y="144"/>
                  <a:pt x="2249" y="158"/>
                  <a:pt x="2270" y="158"/>
                </a:cubicBezTo>
                <a:cubicBezTo>
                  <a:pt x="2289" y="158"/>
                  <a:pt x="2298" y="150"/>
                  <a:pt x="2303" y="143"/>
                </a:cubicBezTo>
                <a:cubicBezTo>
                  <a:pt x="2304" y="143"/>
                  <a:pt x="2304" y="143"/>
                  <a:pt x="2304" y="143"/>
                </a:cubicBezTo>
                <a:cubicBezTo>
                  <a:pt x="2307" y="151"/>
                  <a:pt x="2313" y="157"/>
                  <a:pt x="2324" y="157"/>
                </a:cubicBezTo>
                <a:cubicBezTo>
                  <a:pt x="2326" y="157"/>
                  <a:pt x="2329" y="157"/>
                  <a:pt x="2330" y="156"/>
                </a:cubicBezTo>
                <a:cubicBezTo>
                  <a:pt x="2330" y="144"/>
                  <a:pt x="2330" y="144"/>
                  <a:pt x="2330" y="144"/>
                </a:cubicBezTo>
                <a:cubicBezTo>
                  <a:pt x="2327" y="144"/>
                  <a:pt x="2327" y="144"/>
                  <a:pt x="2327" y="144"/>
                </a:cubicBezTo>
                <a:cubicBezTo>
                  <a:pt x="2320" y="144"/>
                  <a:pt x="2316" y="137"/>
                  <a:pt x="2316" y="127"/>
                </a:cubicBezTo>
                <a:cubicBezTo>
                  <a:pt x="2316" y="77"/>
                  <a:pt x="2316" y="77"/>
                  <a:pt x="2316" y="77"/>
                </a:cubicBezTo>
                <a:cubicBezTo>
                  <a:pt x="2316" y="53"/>
                  <a:pt x="2302" y="43"/>
                  <a:pt x="2278" y="43"/>
                </a:cubicBezTo>
                <a:moveTo>
                  <a:pt x="2302" y="130"/>
                </a:moveTo>
                <a:cubicBezTo>
                  <a:pt x="2297" y="138"/>
                  <a:pt x="2286" y="145"/>
                  <a:pt x="2274" y="145"/>
                </a:cubicBezTo>
                <a:cubicBezTo>
                  <a:pt x="2261" y="145"/>
                  <a:pt x="2254" y="137"/>
                  <a:pt x="2254" y="127"/>
                </a:cubicBezTo>
                <a:cubicBezTo>
                  <a:pt x="2254" y="111"/>
                  <a:pt x="2275" y="104"/>
                  <a:pt x="2302" y="105"/>
                </a:cubicBezTo>
                <a:lnTo>
                  <a:pt x="2302" y="130"/>
                </a:lnTo>
                <a:close/>
                <a:moveTo>
                  <a:pt x="2132" y="197"/>
                </a:moveTo>
                <a:cubicBezTo>
                  <a:pt x="2135" y="198"/>
                  <a:pt x="2140" y="199"/>
                  <a:pt x="2145" y="199"/>
                </a:cubicBezTo>
                <a:cubicBezTo>
                  <a:pt x="2168" y="199"/>
                  <a:pt x="2179" y="185"/>
                  <a:pt x="2186" y="164"/>
                </a:cubicBezTo>
                <a:cubicBezTo>
                  <a:pt x="2225" y="45"/>
                  <a:pt x="2225" y="45"/>
                  <a:pt x="2225" y="45"/>
                </a:cubicBezTo>
                <a:cubicBezTo>
                  <a:pt x="2209" y="45"/>
                  <a:pt x="2209" y="45"/>
                  <a:pt x="2209" y="45"/>
                </a:cubicBezTo>
                <a:cubicBezTo>
                  <a:pt x="2192" y="99"/>
                  <a:pt x="2192" y="99"/>
                  <a:pt x="2192" y="99"/>
                </a:cubicBezTo>
                <a:cubicBezTo>
                  <a:pt x="2184" y="122"/>
                  <a:pt x="2182" y="132"/>
                  <a:pt x="2180" y="140"/>
                </a:cubicBezTo>
                <a:cubicBezTo>
                  <a:pt x="2179" y="140"/>
                  <a:pt x="2179" y="140"/>
                  <a:pt x="2179" y="140"/>
                </a:cubicBezTo>
                <a:cubicBezTo>
                  <a:pt x="2177" y="130"/>
                  <a:pt x="2173" y="119"/>
                  <a:pt x="2167" y="99"/>
                </a:cubicBezTo>
                <a:cubicBezTo>
                  <a:pt x="2149" y="45"/>
                  <a:pt x="2149" y="45"/>
                  <a:pt x="2149" y="45"/>
                </a:cubicBezTo>
                <a:cubicBezTo>
                  <a:pt x="2131" y="45"/>
                  <a:pt x="2131" y="45"/>
                  <a:pt x="2131" y="45"/>
                </a:cubicBezTo>
                <a:cubicBezTo>
                  <a:pt x="2172" y="160"/>
                  <a:pt x="2172" y="160"/>
                  <a:pt x="2172" y="160"/>
                </a:cubicBezTo>
                <a:cubicBezTo>
                  <a:pt x="2167" y="177"/>
                  <a:pt x="2159" y="185"/>
                  <a:pt x="2145" y="185"/>
                </a:cubicBezTo>
                <a:cubicBezTo>
                  <a:pt x="2142" y="185"/>
                  <a:pt x="2138" y="184"/>
                  <a:pt x="2135" y="183"/>
                </a:cubicBezTo>
                <a:lnTo>
                  <a:pt x="2132" y="197"/>
                </a:lnTo>
                <a:close/>
                <a:moveTo>
                  <a:pt x="2068" y="43"/>
                </a:moveTo>
                <a:cubicBezTo>
                  <a:pt x="2045" y="43"/>
                  <a:pt x="2035" y="56"/>
                  <a:pt x="2031" y="61"/>
                </a:cubicBezTo>
                <a:cubicBezTo>
                  <a:pt x="2042" y="70"/>
                  <a:pt x="2042" y="70"/>
                  <a:pt x="2042" y="70"/>
                </a:cubicBezTo>
                <a:cubicBezTo>
                  <a:pt x="2046" y="65"/>
                  <a:pt x="2053" y="57"/>
                  <a:pt x="2068" y="57"/>
                </a:cubicBezTo>
                <a:cubicBezTo>
                  <a:pt x="2083" y="57"/>
                  <a:pt x="2091" y="62"/>
                  <a:pt x="2091" y="80"/>
                </a:cubicBezTo>
                <a:cubicBezTo>
                  <a:pt x="2091" y="93"/>
                  <a:pt x="2091" y="93"/>
                  <a:pt x="2091" y="93"/>
                </a:cubicBezTo>
                <a:cubicBezTo>
                  <a:pt x="2052" y="92"/>
                  <a:pt x="2028" y="104"/>
                  <a:pt x="2028" y="129"/>
                </a:cubicBezTo>
                <a:cubicBezTo>
                  <a:pt x="2028" y="144"/>
                  <a:pt x="2039" y="158"/>
                  <a:pt x="2060" y="158"/>
                </a:cubicBezTo>
                <a:cubicBezTo>
                  <a:pt x="2079" y="158"/>
                  <a:pt x="2088" y="150"/>
                  <a:pt x="2093" y="143"/>
                </a:cubicBezTo>
                <a:cubicBezTo>
                  <a:pt x="2094" y="143"/>
                  <a:pt x="2094" y="143"/>
                  <a:pt x="2094" y="143"/>
                </a:cubicBezTo>
                <a:cubicBezTo>
                  <a:pt x="2097" y="151"/>
                  <a:pt x="2103" y="157"/>
                  <a:pt x="2114" y="157"/>
                </a:cubicBezTo>
                <a:cubicBezTo>
                  <a:pt x="2116" y="157"/>
                  <a:pt x="2119" y="157"/>
                  <a:pt x="2120" y="156"/>
                </a:cubicBezTo>
                <a:cubicBezTo>
                  <a:pt x="2120" y="144"/>
                  <a:pt x="2120" y="144"/>
                  <a:pt x="2120" y="144"/>
                </a:cubicBezTo>
                <a:cubicBezTo>
                  <a:pt x="2117" y="144"/>
                  <a:pt x="2117" y="144"/>
                  <a:pt x="2117" y="144"/>
                </a:cubicBezTo>
                <a:cubicBezTo>
                  <a:pt x="2109" y="144"/>
                  <a:pt x="2106" y="137"/>
                  <a:pt x="2106" y="127"/>
                </a:cubicBezTo>
                <a:cubicBezTo>
                  <a:pt x="2106" y="77"/>
                  <a:pt x="2106" y="77"/>
                  <a:pt x="2106" y="77"/>
                </a:cubicBezTo>
                <a:cubicBezTo>
                  <a:pt x="2106" y="53"/>
                  <a:pt x="2092" y="43"/>
                  <a:pt x="2068" y="43"/>
                </a:cubicBezTo>
                <a:moveTo>
                  <a:pt x="2091" y="130"/>
                </a:moveTo>
                <a:cubicBezTo>
                  <a:pt x="2086" y="138"/>
                  <a:pt x="2076" y="145"/>
                  <a:pt x="2064" y="145"/>
                </a:cubicBezTo>
                <a:cubicBezTo>
                  <a:pt x="2051" y="145"/>
                  <a:pt x="2043" y="137"/>
                  <a:pt x="2043" y="127"/>
                </a:cubicBezTo>
                <a:cubicBezTo>
                  <a:pt x="2043" y="111"/>
                  <a:pt x="2065" y="104"/>
                  <a:pt x="2091" y="105"/>
                </a:cubicBezTo>
                <a:lnTo>
                  <a:pt x="2091" y="130"/>
                </a:lnTo>
                <a:close/>
                <a:moveTo>
                  <a:pt x="1958" y="145"/>
                </a:moveTo>
                <a:cubicBezTo>
                  <a:pt x="1943" y="145"/>
                  <a:pt x="1929" y="135"/>
                  <a:pt x="1929" y="103"/>
                </a:cubicBezTo>
                <a:cubicBezTo>
                  <a:pt x="1929" y="73"/>
                  <a:pt x="1942" y="58"/>
                  <a:pt x="1967" y="58"/>
                </a:cubicBezTo>
                <a:cubicBezTo>
                  <a:pt x="1972" y="58"/>
                  <a:pt x="1980" y="60"/>
                  <a:pt x="1984" y="61"/>
                </a:cubicBezTo>
                <a:cubicBezTo>
                  <a:pt x="1984" y="127"/>
                  <a:pt x="1984" y="127"/>
                  <a:pt x="1984" y="127"/>
                </a:cubicBezTo>
                <a:cubicBezTo>
                  <a:pt x="1980" y="137"/>
                  <a:pt x="1971" y="145"/>
                  <a:pt x="1958" y="145"/>
                </a:cubicBezTo>
                <a:moveTo>
                  <a:pt x="1984" y="46"/>
                </a:moveTo>
                <a:cubicBezTo>
                  <a:pt x="1979" y="45"/>
                  <a:pt x="1973" y="45"/>
                  <a:pt x="1966" y="45"/>
                </a:cubicBezTo>
                <a:cubicBezTo>
                  <a:pt x="1935" y="45"/>
                  <a:pt x="1913" y="65"/>
                  <a:pt x="1913" y="105"/>
                </a:cubicBezTo>
                <a:cubicBezTo>
                  <a:pt x="1913" y="142"/>
                  <a:pt x="1929" y="158"/>
                  <a:pt x="1954" y="158"/>
                </a:cubicBezTo>
                <a:cubicBezTo>
                  <a:pt x="1969" y="158"/>
                  <a:pt x="1979" y="151"/>
                  <a:pt x="1983" y="145"/>
                </a:cubicBezTo>
                <a:cubicBezTo>
                  <a:pt x="1984" y="145"/>
                  <a:pt x="1984" y="145"/>
                  <a:pt x="1984" y="145"/>
                </a:cubicBezTo>
                <a:cubicBezTo>
                  <a:pt x="1988" y="156"/>
                  <a:pt x="1988" y="156"/>
                  <a:pt x="1988" y="156"/>
                </a:cubicBezTo>
                <a:cubicBezTo>
                  <a:pt x="2000" y="156"/>
                  <a:pt x="2000" y="156"/>
                  <a:pt x="2000" y="156"/>
                </a:cubicBezTo>
                <a:cubicBezTo>
                  <a:pt x="2000" y="0"/>
                  <a:pt x="2000" y="0"/>
                  <a:pt x="2000" y="0"/>
                </a:cubicBezTo>
                <a:cubicBezTo>
                  <a:pt x="1984" y="0"/>
                  <a:pt x="1984" y="0"/>
                  <a:pt x="1984" y="0"/>
                </a:cubicBezTo>
                <a:lnTo>
                  <a:pt x="1984" y="46"/>
                </a:lnTo>
                <a:close/>
                <a:moveTo>
                  <a:pt x="1788" y="56"/>
                </a:moveTo>
                <a:cubicBezTo>
                  <a:pt x="1806" y="56"/>
                  <a:pt x="1815" y="67"/>
                  <a:pt x="1815" y="86"/>
                </a:cubicBezTo>
                <a:cubicBezTo>
                  <a:pt x="1815" y="87"/>
                  <a:pt x="1815" y="90"/>
                  <a:pt x="1814" y="93"/>
                </a:cubicBezTo>
                <a:cubicBezTo>
                  <a:pt x="1758" y="93"/>
                  <a:pt x="1758" y="93"/>
                  <a:pt x="1758" y="93"/>
                </a:cubicBezTo>
                <a:cubicBezTo>
                  <a:pt x="1760" y="66"/>
                  <a:pt x="1774" y="56"/>
                  <a:pt x="1788" y="56"/>
                </a:cubicBezTo>
                <a:moveTo>
                  <a:pt x="1819" y="135"/>
                </a:moveTo>
                <a:cubicBezTo>
                  <a:pt x="1815" y="139"/>
                  <a:pt x="1805" y="144"/>
                  <a:pt x="1794" y="144"/>
                </a:cubicBezTo>
                <a:cubicBezTo>
                  <a:pt x="1771" y="144"/>
                  <a:pt x="1760" y="133"/>
                  <a:pt x="1758" y="106"/>
                </a:cubicBezTo>
                <a:cubicBezTo>
                  <a:pt x="1829" y="106"/>
                  <a:pt x="1829" y="106"/>
                  <a:pt x="1829" y="106"/>
                </a:cubicBezTo>
                <a:cubicBezTo>
                  <a:pt x="1830" y="99"/>
                  <a:pt x="1831" y="92"/>
                  <a:pt x="1831" y="86"/>
                </a:cubicBezTo>
                <a:cubicBezTo>
                  <a:pt x="1831" y="60"/>
                  <a:pt x="1816" y="43"/>
                  <a:pt x="1790" y="43"/>
                </a:cubicBezTo>
                <a:cubicBezTo>
                  <a:pt x="1765" y="43"/>
                  <a:pt x="1742" y="59"/>
                  <a:pt x="1742" y="100"/>
                </a:cubicBezTo>
                <a:cubicBezTo>
                  <a:pt x="1742" y="141"/>
                  <a:pt x="1760" y="158"/>
                  <a:pt x="1791" y="158"/>
                </a:cubicBezTo>
                <a:cubicBezTo>
                  <a:pt x="1808" y="158"/>
                  <a:pt x="1819" y="153"/>
                  <a:pt x="1827" y="148"/>
                </a:cubicBezTo>
                <a:lnTo>
                  <a:pt x="1819" y="135"/>
                </a:lnTo>
                <a:close/>
                <a:moveTo>
                  <a:pt x="1730" y="44"/>
                </a:moveTo>
                <a:cubicBezTo>
                  <a:pt x="1728" y="43"/>
                  <a:pt x="1724" y="43"/>
                  <a:pt x="1719" y="43"/>
                </a:cubicBezTo>
                <a:cubicBezTo>
                  <a:pt x="1706" y="43"/>
                  <a:pt x="1696" y="49"/>
                  <a:pt x="1691" y="57"/>
                </a:cubicBezTo>
                <a:cubicBezTo>
                  <a:pt x="1690" y="57"/>
                  <a:pt x="1690" y="57"/>
                  <a:pt x="1690" y="57"/>
                </a:cubicBezTo>
                <a:cubicBezTo>
                  <a:pt x="1686" y="45"/>
                  <a:pt x="1686" y="45"/>
                  <a:pt x="1686" y="45"/>
                </a:cubicBezTo>
                <a:cubicBezTo>
                  <a:pt x="1674" y="45"/>
                  <a:pt x="1674" y="45"/>
                  <a:pt x="1674" y="45"/>
                </a:cubicBezTo>
                <a:cubicBezTo>
                  <a:pt x="1674" y="156"/>
                  <a:pt x="1674" y="156"/>
                  <a:pt x="1674" y="156"/>
                </a:cubicBezTo>
                <a:cubicBezTo>
                  <a:pt x="1690" y="156"/>
                  <a:pt x="1690" y="156"/>
                  <a:pt x="1690" y="156"/>
                </a:cubicBezTo>
                <a:cubicBezTo>
                  <a:pt x="1690" y="73"/>
                  <a:pt x="1690" y="73"/>
                  <a:pt x="1690" y="73"/>
                </a:cubicBezTo>
                <a:cubicBezTo>
                  <a:pt x="1695" y="63"/>
                  <a:pt x="1707" y="59"/>
                  <a:pt x="1718" y="59"/>
                </a:cubicBezTo>
                <a:cubicBezTo>
                  <a:pt x="1722" y="59"/>
                  <a:pt x="1726" y="59"/>
                  <a:pt x="1730" y="60"/>
                </a:cubicBezTo>
                <a:lnTo>
                  <a:pt x="1730" y="44"/>
                </a:lnTo>
                <a:close/>
                <a:moveTo>
                  <a:pt x="1603" y="56"/>
                </a:moveTo>
                <a:cubicBezTo>
                  <a:pt x="1621" y="56"/>
                  <a:pt x="1629" y="67"/>
                  <a:pt x="1629" y="86"/>
                </a:cubicBezTo>
                <a:cubicBezTo>
                  <a:pt x="1629" y="87"/>
                  <a:pt x="1629" y="90"/>
                  <a:pt x="1629" y="93"/>
                </a:cubicBezTo>
                <a:cubicBezTo>
                  <a:pt x="1573" y="93"/>
                  <a:pt x="1573" y="93"/>
                  <a:pt x="1573" y="93"/>
                </a:cubicBezTo>
                <a:cubicBezTo>
                  <a:pt x="1574" y="66"/>
                  <a:pt x="1588" y="56"/>
                  <a:pt x="1603" y="56"/>
                </a:cubicBezTo>
                <a:moveTo>
                  <a:pt x="1634" y="135"/>
                </a:moveTo>
                <a:cubicBezTo>
                  <a:pt x="1629" y="139"/>
                  <a:pt x="1619" y="144"/>
                  <a:pt x="1608" y="144"/>
                </a:cubicBezTo>
                <a:cubicBezTo>
                  <a:pt x="1586" y="144"/>
                  <a:pt x="1574" y="133"/>
                  <a:pt x="1573" y="106"/>
                </a:cubicBezTo>
                <a:cubicBezTo>
                  <a:pt x="1644" y="106"/>
                  <a:pt x="1644" y="106"/>
                  <a:pt x="1644" y="106"/>
                </a:cubicBezTo>
                <a:cubicBezTo>
                  <a:pt x="1645" y="99"/>
                  <a:pt x="1645" y="92"/>
                  <a:pt x="1645" y="86"/>
                </a:cubicBezTo>
                <a:cubicBezTo>
                  <a:pt x="1645" y="60"/>
                  <a:pt x="1631" y="43"/>
                  <a:pt x="1604" y="43"/>
                </a:cubicBezTo>
                <a:cubicBezTo>
                  <a:pt x="1579" y="43"/>
                  <a:pt x="1557" y="59"/>
                  <a:pt x="1557" y="100"/>
                </a:cubicBezTo>
                <a:cubicBezTo>
                  <a:pt x="1557" y="141"/>
                  <a:pt x="1574" y="158"/>
                  <a:pt x="1606" y="158"/>
                </a:cubicBezTo>
                <a:cubicBezTo>
                  <a:pt x="1622" y="158"/>
                  <a:pt x="1634" y="153"/>
                  <a:pt x="1641" y="148"/>
                </a:cubicBezTo>
                <a:lnTo>
                  <a:pt x="1634" y="135"/>
                </a:lnTo>
                <a:close/>
                <a:moveTo>
                  <a:pt x="1482" y="144"/>
                </a:moveTo>
                <a:cubicBezTo>
                  <a:pt x="1475" y="144"/>
                  <a:pt x="1469" y="143"/>
                  <a:pt x="1464" y="141"/>
                </a:cubicBezTo>
                <a:cubicBezTo>
                  <a:pt x="1464" y="69"/>
                  <a:pt x="1464" y="69"/>
                  <a:pt x="1464" y="69"/>
                </a:cubicBezTo>
                <a:cubicBezTo>
                  <a:pt x="1470" y="62"/>
                  <a:pt x="1479" y="57"/>
                  <a:pt x="1488" y="57"/>
                </a:cubicBezTo>
                <a:cubicBezTo>
                  <a:pt x="1503" y="57"/>
                  <a:pt x="1519" y="67"/>
                  <a:pt x="1519" y="99"/>
                </a:cubicBezTo>
                <a:cubicBezTo>
                  <a:pt x="1519" y="129"/>
                  <a:pt x="1504" y="144"/>
                  <a:pt x="1482" y="144"/>
                </a:cubicBezTo>
                <a:moveTo>
                  <a:pt x="1448" y="152"/>
                </a:moveTo>
                <a:cubicBezTo>
                  <a:pt x="1455" y="156"/>
                  <a:pt x="1466" y="158"/>
                  <a:pt x="1480" y="158"/>
                </a:cubicBezTo>
                <a:cubicBezTo>
                  <a:pt x="1517" y="158"/>
                  <a:pt x="1535" y="133"/>
                  <a:pt x="1535" y="97"/>
                </a:cubicBezTo>
                <a:cubicBezTo>
                  <a:pt x="1535" y="59"/>
                  <a:pt x="1516" y="43"/>
                  <a:pt x="1492" y="43"/>
                </a:cubicBezTo>
                <a:cubicBezTo>
                  <a:pt x="1478" y="43"/>
                  <a:pt x="1469" y="49"/>
                  <a:pt x="1465" y="52"/>
                </a:cubicBezTo>
                <a:cubicBezTo>
                  <a:pt x="1464" y="52"/>
                  <a:pt x="1464" y="52"/>
                  <a:pt x="1464" y="52"/>
                </a:cubicBezTo>
                <a:cubicBezTo>
                  <a:pt x="1464" y="0"/>
                  <a:pt x="1464" y="0"/>
                  <a:pt x="1464" y="0"/>
                </a:cubicBezTo>
                <a:cubicBezTo>
                  <a:pt x="1448" y="0"/>
                  <a:pt x="1448" y="0"/>
                  <a:pt x="1448" y="0"/>
                </a:cubicBezTo>
                <a:lnTo>
                  <a:pt x="1448" y="152"/>
                </a:lnTo>
                <a:close/>
                <a:moveTo>
                  <a:pt x="1364" y="141"/>
                </a:moveTo>
                <a:cubicBezTo>
                  <a:pt x="1420" y="60"/>
                  <a:pt x="1420" y="60"/>
                  <a:pt x="1420" y="60"/>
                </a:cubicBezTo>
                <a:cubicBezTo>
                  <a:pt x="1417" y="45"/>
                  <a:pt x="1417" y="45"/>
                  <a:pt x="1417" y="45"/>
                </a:cubicBezTo>
                <a:cubicBezTo>
                  <a:pt x="1351" y="45"/>
                  <a:pt x="1351" y="45"/>
                  <a:pt x="1351" y="45"/>
                </a:cubicBezTo>
                <a:cubicBezTo>
                  <a:pt x="1351" y="58"/>
                  <a:pt x="1351" y="58"/>
                  <a:pt x="1351" y="58"/>
                </a:cubicBezTo>
                <a:cubicBezTo>
                  <a:pt x="1402" y="58"/>
                  <a:pt x="1402" y="58"/>
                  <a:pt x="1402" y="58"/>
                </a:cubicBezTo>
                <a:cubicBezTo>
                  <a:pt x="1402" y="59"/>
                  <a:pt x="1402" y="59"/>
                  <a:pt x="1402" y="59"/>
                </a:cubicBezTo>
                <a:cubicBezTo>
                  <a:pt x="1347" y="140"/>
                  <a:pt x="1347" y="140"/>
                  <a:pt x="1347" y="140"/>
                </a:cubicBezTo>
                <a:cubicBezTo>
                  <a:pt x="1349" y="156"/>
                  <a:pt x="1349" y="156"/>
                  <a:pt x="1349" y="156"/>
                </a:cubicBezTo>
                <a:cubicBezTo>
                  <a:pt x="1422" y="156"/>
                  <a:pt x="1422" y="156"/>
                  <a:pt x="1422" y="156"/>
                </a:cubicBezTo>
                <a:cubicBezTo>
                  <a:pt x="1422" y="142"/>
                  <a:pt x="1422" y="142"/>
                  <a:pt x="1422" y="142"/>
                </a:cubicBezTo>
                <a:cubicBezTo>
                  <a:pt x="1364" y="142"/>
                  <a:pt x="1364" y="142"/>
                  <a:pt x="1364" y="142"/>
                </a:cubicBezTo>
                <a:lnTo>
                  <a:pt x="1364" y="141"/>
                </a:lnTo>
                <a:close/>
                <a:moveTo>
                  <a:pt x="1285" y="56"/>
                </a:moveTo>
                <a:cubicBezTo>
                  <a:pt x="1303" y="56"/>
                  <a:pt x="1311" y="67"/>
                  <a:pt x="1311" y="86"/>
                </a:cubicBezTo>
                <a:cubicBezTo>
                  <a:pt x="1311" y="87"/>
                  <a:pt x="1311" y="90"/>
                  <a:pt x="1311" y="93"/>
                </a:cubicBezTo>
                <a:cubicBezTo>
                  <a:pt x="1255" y="93"/>
                  <a:pt x="1255" y="93"/>
                  <a:pt x="1255" y="93"/>
                </a:cubicBezTo>
                <a:cubicBezTo>
                  <a:pt x="1256" y="66"/>
                  <a:pt x="1270" y="56"/>
                  <a:pt x="1285" y="56"/>
                </a:cubicBezTo>
                <a:moveTo>
                  <a:pt x="1316" y="135"/>
                </a:moveTo>
                <a:cubicBezTo>
                  <a:pt x="1311" y="139"/>
                  <a:pt x="1301" y="144"/>
                  <a:pt x="1290" y="144"/>
                </a:cubicBezTo>
                <a:cubicBezTo>
                  <a:pt x="1268" y="144"/>
                  <a:pt x="1256" y="133"/>
                  <a:pt x="1255" y="106"/>
                </a:cubicBezTo>
                <a:cubicBezTo>
                  <a:pt x="1326" y="106"/>
                  <a:pt x="1326" y="106"/>
                  <a:pt x="1326" y="106"/>
                </a:cubicBezTo>
                <a:cubicBezTo>
                  <a:pt x="1327" y="99"/>
                  <a:pt x="1327" y="92"/>
                  <a:pt x="1327" y="86"/>
                </a:cubicBezTo>
                <a:cubicBezTo>
                  <a:pt x="1327" y="60"/>
                  <a:pt x="1313" y="43"/>
                  <a:pt x="1286" y="43"/>
                </a:cubicBezTo>
                <a:cubicBezTo>
                  <a:pt x="1261" y="43"/>
                  <a:pt x="1239" y="59"/>
                  <a:pt x="1239" y="100"/>
                </a:cubicBezTo>
                <a:cubicBezTo>
                  <a:pt x="1239" y="141"/>
                  <a:pt x="1256" y="158"/>
                  <a:pt x="1288" y="158"/>
                </a:cubicBezTo>
                <a:cubicBezTo>
                  <a:pt x="1304" y="158"/>
                  <a:pt x="1316" y="153"/>
                  <a:pt x="1323" y="148"/>
                </a:cubicBezTo>
                <a:lnTo>
                  <a:pt x="1316" y="135"/>
                </a:lnTo>
                <a:close/>
                <a:moveTo>
                  <a:pt x="1102" y="141"/>
                </a:moveTo>
                <a:cubicBezTo>
                  <a:pt x="1158" y="60"/>
                  <a:pt x="1158" y="60"/>
                  <a:pt x="1158" y="60"/>
                </a:cubicBezTo>
                <a:cubicBezTo>
                  <a:pt x="1154" y="45"/>
                  <a:pt x="1154" y="45"/>
                  <a:pt x="1154" y="45"/>
                </a:cubicBezTo>
                <a:cubicBezTo>
                  <a:pt x="1088" y="45"/>
                  <a:pt x="1088" y="45"/>
                  <a:pt x="1088" y="45"/>
                </a:cubicBezTo>
                <a:cubicBezTo>
                  <a:pt x="1088" y="58"/>
                  <a:pt x="1088" y="58"/>
                  <a:pt x="1088" y="58"/>
                </a:cubicBezTo>
                <a:cubicBezTo>
                  <a:pt x="1140" y="58"/>
                  <a:pt x="1140" y="58"/>
                  <a:pt x="1140" y="58"/>
                </a:cubicBezTo>
                <a:cubicBezTo>
                  <a:pt x="1140" y="59"/>
                  <a:pt x="1140" y="59"/>
                  <a:pt x="1140" y="59"/>
                </a:cubicBezTo>
                <a:cubicBezTo>
                  <a:pt x="1084" y="140"/>
                  <a:pt x="1084" y="140"/>
                  <a:pt x="1084" y="140"/>
                </a:cubicBezTo>
                <a:cubicBezTo>
                  <a:pt x="1086" y="156"/>
                  <a:pt x="1086" y="156"/>
                  <a:pt x="1086" y="156"/>
                </a:cubicBezTo>
                <a:cubicBezTo>
                  <a:pt x="1159" y="156"/>
                  <a:pt x="1159" y="156"/>
                  <a:pt x="1159" y="156"/>
                </a:cubicBezTo>
                <a:cubicBezTo>
                  <a:pt x="1159" y="142"/>
                  <a:pt x="1159" y="142"/>
                  <a:pt x="1159" y="142"/>
                </a:cubicBezTo>
                <a:cubicBezTo>
                  <a:pt x="1102" y="142"/>
                  <a:pt x="1102" y="142"/>
                  <a:pt x="1102" y="142"/>
                </a:cubicBezTo>
                <a:lnTo>
                  <a:pt x="1102" y="141"/>
                </a:lnTo>
                <a:close/>
                <a:moveTo>
                  <a:pt x="1040" y="156"/>
                </a:moveTo>
                <a:cubicBezTo>
                  <a:pt x="1056" y="156"/>
                  <a:pt x="1056" y="156"/>
                  <a:pt x="1056" y="156"/>
                </a:cubicBezTo>
                <a:cubicBezTo>
                  <a:pt x="1056" y="45"/>
                  <a:pt x="1056" y="45"/>
                  <a:pt x="1056" y="45"/>
                </a:cubicBezTo>
                <a:cubicBezTo>
                  <a:pt x="1040" y="45"/>
                  <a:pt x="1040" y="45"/>
                  <a:pt x="1040" y="45"/>
                </a:cubicBezTo>
                <a:lnTo>
                  <a:pt x="1040" y="156"/>
                </a:lnTo>
                <a:close/>
                <a:moveTo>
                  <a:pt x="934" y="60"/>
                </a:moveTo>
                <a:cubicBezTo>
                  <a:pt x="933" y="60"/>
                  <a:pt x="933" y="60"/>
                  <a:pt x="933" y="60"/>
                </a:cubicBezTo>
                <a:cubicBezTo>
                  <a:pt x="929" y="50"/>
                  <a:pt x="920" y="42"/>
                  <a:pt x="903" y="42"/>
                </a:cubicBezTo>
                <a:cubicBezTo>
                  <a:pt x="886" y="42"/>
                  <a:pt x="877" y="52"/>
                  <a:pt x="874" y="56"/>
                </a:cubicBezTo>
                <a:cubicBezTo>
                  <a:pt x="873" y="56"/>
                  <a:pt x="873" y="56"/>
                  <a:pt x="873" y="56"/>
                </a:cubicBezTo>
                <a:cubicBezTo>
                  <a:pt x="870" y="45"/>
                  <a:pt x="870" y="45"/>
                  <a:pt x="870" y="45"/>
                </a:cubicBezTo>
                <a:cubicBezTo>
                  <a:pt x="858" y="45"/>
                  <a:pt x="858" y="45"/>
                  <a:pt x="858" y="45"/>
                </a:cubicBezTo>
                <a:cubicBezTo>
                  <a:pt x="858" y="156"/>
                  <a:pt x="858" y="156"/>
                  <a:pt x="858" y="156"/>
                </a:cubicBezTo>
                <a:cubicBezTo>
                  <a:pt x="874" y="156"/>
                  <a:pt x="874" y="156"/>
                  <a:pt x="874" y="156"/>
                </a:cubicBezTo>
                <a:cubicBezTo>
                  <a:pt x="874" y="76"/>
                  <a:pt x="874" y="76"/>
                  <a:pt x="874" y="76"/>
                </a:cubicBezTo>
                <a:cubicBezTo>
                  <a:pt x="876" y="67"/>
                  <a:pt x="885" y="56"/>
                  <a:pt x="899" y="56"/>
                </a:cubicBezTo>
                <a:cubicBezTo>
                  <a:pt x="913" y="56"/>
                  <a:pt x="921" y="66"/>
                  <a:pt x="921" y="84"/>
                </a:cubicBezTo>
                <a:cubicBezTo>
                  <a:pt x="921" y="156"/>
                  <a:pt x="921" y="156"/>
                  <a:pt x="921" y="156"/>
                </a:cubicBezTo>
                <a:cubicBezTo>
                  <a:pt x="937" y="156"/>
                  <a:pt x="937" y="156"/>
                  <a:pt x="937" y="156"/>
                </a:cubicBezTo>
                <a:cubicBezTo>
                  <a:pt x="937" y="75"/>
                  <a:pt x="937" y="75"/>
                  <a:pt x="937" y="75"/>
                </a:cubicBezTo>
                <a:cubicBezTo>
                  <a:pt x="940" y="66"/>
                  <a:pt x="949" y="56"/>
                  <a:pt x="963" y="56"/>
                </a:cubicBezTo>
                <a:cubicBezTo>
                  <a:pt x="977" y="56"/>
                  <a:pt x="985" y="65"/>
                  <a:pt x="985" y="82"/>
                </a:cubicBezTo>
                <a:cubicBezTo>
                  <a:pt x="985" y="156"/>
                  <a:pt x="985" y="156"/>
                  <a:pt x="985" y="156"/>
                </a:cubicBezTo>
                <a:cubicBezTo>
                  <a:pt x="1001" y="156"/>
                  <a:pt x="1001" y="156"/>
                  <a:pt x="1001" y="156"/>
                </a:cubicBezTo>
                <a:cubicBezTo>
                  <a:pt x="1001" y="79"/>
                  <a:pt x="1001" y="79"/>
                  <a:pt x="1001" y="79"/>
                </a:cubicBezTo>
                <a:cubicBezTo>
                  <a:pt x="1001" y="55"/>
                  <a:pt x="988" y="42"/>
                  <a:pt x="966" y="42"/>
                </a:cubicBezTo>
                <a:cubicBezTo>
                  <a:pt x="949" y="42"/>
                  <a:pt x="938" y="51"/>
                  <a:pt x="934" y="60"/>
                </a:cubicBezTo>
                <a:moveTo>
                  <a:pt x="804" y="156"/>
                </a:moveTo>
                <a:cubicBezTo>
                  <a:pt x="820" y="156"/>
                  <a:pt x="820" y="156"/>
                  <a:pt x="820" y="156"/>
                </a:cubicBezTo>
                <a:cubicBezTo>
                  <a:pt x="820" y="45"/>
                  <a:pt x="820" y="45"/>
                  <a:pt x="820" y="45"/>
                </a:cubicBezTo>
                <a:cubicBezTo>
                  <a:pt x="804" y="45"/>
                  <a:pt x="804" y="45"/>
                  <a:pt x="804" y="45"/>
                </a:cubicBezTo>
                <a:lnTo>
                  <a:pt x="804" y="156"/>
                </a:lnTo>
                <a:close/>
                <a:moveTo>
                  <a:pt x="780" y="44"/>
                </a:moveTo>
                <a:cubicBezTo>
                  <a:pt x="778" y="43"/>
                  <a:pt x="774" y="43"/>
                  <a:pt x="769" y="43"/>
                </a:cubicBezTo>
                <a:cubicBezTo>
                  <a:pt x="756" y="43"/>
                  <a:pt x="746" y="49"/>
                  <a:pt x="741" y="57"/>
                </a:cubicBezTo>
                <a:cubicBezTo>
                  <a:pt x="740" y="57"/>
                  <a:pt x="740" y="57"/>
                  <a:pt x="740" y="57"/>
                </a:cubicBezTo>
                <a:cubicBezTo>
                  <a:pt x="737" y="45"/>
                  <a:pt x="737" y="45"/>
                  <a:pt x="737" y="45"/>
                </a:cubicBezTo>
                <a:cubicBezTo>
                  <a:pt x="724" y="45"/>
                  <a:pt x="724" y="45"/>
                  <a:pt x="724" y="45"/>
                </a:cubicBezTo>
                <a:cubicBezTo>
                  <a:pt x="724" y="156"/>
                  <a:pt x="724" y="156"/>
                  <a:pt x="724" y="156"/>
                </a:cubicBezTo>
                <a:cubicBezTo>
                  <a:pt x="740" y="156"/>
                  <a:pt x="740" y="156"/>
                  <a:pt x="740" y="156"/>
                </a:cubicBezTo>
                <a:cubicBezTo>
                  <a:pt x="740" y="73"/>
                  <a:pt x="740" y="73"/>
                  <a:pt x="740" y="73"/>
                </a:cubicBezTo>
                <a:cubicBezTo>
                  <a:pt x="746" y="63"/>
                  <a:pt x="757" y="59"/>
                  <a:pt x="768" y="59"/>
                </a:cubicBezTo>
                <a:cubicBezTo>
                  <a:pt x="772" y="59"/>
                  <a:pt x="776" y="59"/>
                  <a:pt x="780" y="60"/>
                </a:cubicBezTo>
                <a:lnTo>
                  <a:pt x="780" y="44"/>
                </a:lnTo>
                <a:close/>
                <a:moveTo>
                  <a:pt x="647" y="43"/>
                </a:moveTo>
                <a:cubicBezTo>
                  <a:pt x="624" y="43"/>
                  <a:pt x="613" y="56"/>
                  <a:pt x="609" y="61"/>
                </a:cubicBezTo>
                <a:cubicBezTo>
                  <a:pt x="621" y="70"/>
                  <a:pt x="621" y="70"/>
                  <a:pt x="621" y="70"/>
                </a:cubicBezTo>
                <a:cubicBezTo>
                  <a:pt x="624" y="65"/>
                  <a:pt x="632" y="57"/>
                  <a:pt x="647" y="57"/>
                </a:cubicBezTo>
                <a:cubicBezTo>
                  <a:pt x="661" y="57"/>
                  <a:pt x="670" y="62"/>
                  <a:pt x="670" y="80"/>
                </a:cubicBezTo>
                <a:cubicBezTo>
                  <a:pt x="670" y="93"/>
                  <a:pt x="670" y="93"/>
                  <a:pt x="670" y="93"/>
                </a:cubicBezTo>
                <a:cubicBezTo>
                  <a:pt x="631" y="92"/>
                  <a:pt x="606" y="104"/>
                  <a:pt x="606" y="129"/>
                </a:cubicBezTo>
                <a:cubicBezTo>
                  <a:pt x="606" y="144"/>
                  <a:pt x="618" y="158"/>
                  <a:pt x="639" y="158"/>
                </a:cubicBezTo>
                <a:cubicBezTo>
                  <a:pt x="657" y="158"/>
                  <a:pt x="667" y="150"/>
                  <a:pt x="672" y="143"/>
                </a:cubicBezTo>
                <a:cubicBezTo>
                  <a:pt x="673" y="143"/>
                  <a:pt x="673" y="143"/>
                  <a:pt x="673" y="143"/>
                </a:cubicBezTo>
                <a:cubicBezTo>
                  <a:pt x="675" y="151"/>
                  <a:pt x="682" y="157"/>
                  <a:pt x="693" y="157"/>
                </a:cubicBezTo>
                <a:cubicBezTo>
                  <a:pt x="695" y="157"/>
                  <a:pt x="697" y="157"/>
                  <a:pt x="699" y="156"/>
                </a:cubicBezTo>
                <a:cubicBezTo>
                  <a:pt x="699" y="144"/>
                  <a:pt x="699" y="144"/>
                  <a:pt x="699" y="144"/>
                </a:cubicBezTo>
                <a:cubicBezTo>
                  <a:pt x="696" y="144"/>
                  <a:pt x="696" y="144"/>
                  <a:pt x="696" y="144"/>
                </a:cubicBezTo>
                <a:cubicBezTo>
                  <a:pt x="688" y="144"/>
                  <a:pt x="685" y="137"/>
                  <a:pt x="685" y="127"/>
                </a:cubicBezTo>
                <a:cubicBezTo>
                  <a:pt x="685" y="77"/>
                  <a:pt x="685" y="77"/>
                  <a:pt x="685" y="77"/>
                </a:cubicBezTo>
                <a:cubicBezTo>
                  <a:pt x="685" y="53"/>
                  <a:pt x="671" y="43"/>
                  <a:pt x="647" y="43"/>
                </a:cubicBezTo>
                <a:moveTo>
                  <a:pt x="670" y="130"/>
                </a:moveTo>
                <a:cubicBezTo>
                  <a:pt x="665" y="138"/>
                  <a:pt x="655" y="145"/>
                  <a:pt x="642" y="145"/>
                </a:cubicBezTo>
                <a:cubicBezTo>
                  <a:pt x="629" y="145"/>
                  <a:pt x="622" y="137"/>
                  <a:pt x="622" y="127"/>
                </a:cubicBezTo>
                <a:cubicBezTo>
                  <a:pt x="622" y="111"/>
                  <a:pt x="643" y="104"/>
                  <a:pt x="670" y="105"/>
                </a:cubicBezTo>
                <a:lnTo>
                  <a:pt x="670" y="130"/>
                </a:lnTo>
                <a:close/>
                <a:moveTo>
                  <a:pt x="555" y="0"/>
                </a:moveTo>
                <a:cubicBezTo>
                  <a:pt x="555" y="134"/>
                  <a:pt x="555" y="134"/>
                  <a:pt x="555" y="134"/>
                </a:cubicBezTo>
                <a:cubicBezTo>
                  <a:pt x="555" y="149"/>
                  <a:pt x="562" y="158"/>
                  <a:pt x="577" y="158"/>
                </a:cubicBezTo>
                <a:cubicBezTo>
                  <a:pt x="582" y="158"/>
                  <a:pt x="587" y="157"/>
                  <a:pt x="591" y="155"/>
                </a:cubicBezTo>
                <a:cubicBezTo>
                  <a:pt x="591" y="142"/>
                  <a:pt x="591" y="142"/>
                  <a:pt x="591" y="142"/>
                </a:cubicBezTo>
                <a:cubicBezTo>
                  <a:pt x="589" y="143"/>
                  <a:pt x="586" y="144"/>
                  <a:pt x="582" y="144"/>
                </a:cubicBezTo>
                <a:cubicBezTo>
                  <a:pt x="574" y="144"/>
                  <a:pt x="570" y="140"/>
                  <a:pt x="570" y="130"/>
                </a:cubicBezTo>
                <a:cubicBezTo>
                  <a:pt x="570" y="0"/>
                  <a:pt x="570" y="0"/>
                  <a:pt x="570" y="0"/>
                </a:cubicBezTo>
                <a:lnTo>
                  <a:pt x="555" y="0"/>
                </a:lnTo>
                <a:close/>
                <a:moveTo>
                  <a:pt x="470" y="99"/>
                </a:moveTo>
                <a:cubicBezTo>
                  <a:pt x="512" y="156"/>
                  <a:pt x="512" y="156"/>
                  <a:pt x="512" y="156"/>
                </a:cubicBezTo>
                <a:cubicBezTo>
                  <a:pt x="532" y="156"/>
                  <a:pt x="532" y="156"/>
                  <a:pt x="532" y="156"/>
                </a:cubicBezTo>
                <a:cubicBezTo>
                  <a:pt x="488" y="99"/>
                  <a:pt x="488" y="99"/>
                  <a:pt x="488" y="99"/>
                </a:cubicBezTo>
                <a:cubicBezTo>
                  <a:pt x="488" y="98"/>
                  <a:pt x="488" y="98"/>
                  <a:pt x="488" y="98"/>
                </a:cubicBezTo>
                <a:cubicBezTo>
                  <a:pt x="530" y="45"/>
                  <a:pt x="530" y="45"/>
                  <a:pt x="530" y="45"/>
                </a:cubicBezTo>
                <a:cubicBezTo>
                  <a:pt x="510" y="45"/>
                  <a:pt x="510" y="45"/>
                  <a:pt x="510" y="45"/>
                </a:cubicBezTo>
                <a:cubicBezTo>
                  <a:pt x="470" y="98"/>
                  <a:pt x="470" y="98"/>
                  <a:pt x="470" y="98"/>
                </a:cubicBezTo>
                <a:lnTo>
                  <a:pt x="470" y="99"/>
                </a:lnTo>
                <a:close/>
                <a:moveTo>
                  <a:pt x="467" y="0"/>
                </a:moveTo>
                <a:cubicBezTo>
                  <a:pt x="451" y="0"/>
                  <a:pt x="451" y="0"/>
                  <a:pt x="451" y="0"/>
                </a:cubicBezTo>
                <a:cubicBezTo>
                  <a:pt x="451" y="156"/>
                  <a:pt x="451" y="156"/>
                  <a:pt x="451" y="156"/>
                </a:cubicBezTo>
                <a:cubicBezTo>
                  <a:pt x="467" y="156"/>
                  <a:pt x="467" y="156"/>
                  <a:pt x="467" y="156"/>
                </a:cubicBezTo>
                <a:lnTo>
                  <a:pt x="467" y="0"/>
                </a:lnTo>
                <a:close/>
                <a:moveTo>
                  <a:pt x="332" y="121"/>
                </a:moveTo>
                <a:cubicBezTo>
                  <a:pt x="332" y="146"/>
                  <a:pt x="345" y="158"/>
                  <a:pt x="368" y="158"/>
                </a:cubicBezTo>
                <a:cubicBezTo>
                  <a:pt x="387" y="158"/>
                  <a:pt x="397" y="149"/>
                  <a:pt x="400" y="144"/>
                </a:cubicBezTo>
                <a:cubicBezTo>
                  <a:pt x="401" y="144"/>
                  <a:pt x="401" y="144"/>
                  <a:pt x="401" y="144"/>
                </a:cubicBezTo>
                <a:cubicBezTo>
                  <a:pt x="404" y="156"/>
                  <a:pt x="404" y="156"/>
                  <a:pt x="404" y="156"/>
                </a:cubicBezTo>
                <a:cubicBezTo>
                  <a:pt x="416" y="156"/>
                  <a:pt x="416" y="156"/>
                  <a:pt x="416" y="156"/>
                </a:cubicBezTo>
                <a:cubicBezTo>
                  <a:pt x="416" y="45"/>
                  <a:pt x="416" y="45"/>
                  <a:pt x="416" y="45"/>
                </a:cubicBezTo>
                <a:cubicBezTo>
                  <a:pt x="400" y="45"/>
                  <a:pt x="400" y="45"/>
                  <a:pt x="400" y="45"/>
                </a:cubicBezTo>
                <a:cubicBezTo>
                  <a:pt x="400" y="118"/>
                  <a:pt x="400" y="118"/>
                  <a:pt x="400" y="118"/>
                </a:cubicBezTo>
                <a:cubicBezTo>
                  <a:pt x="400" y="135"/>
                  <a:pt x="388" y="145"/>
                  <a:pt x="372" y="145"/>
                </a:cubicBezTo>
                <a:cubicBezTo>
                  <a:pt x="356" y="145"/>
                  <a:pt x="348" y="136"/>
                  <a:pt x="348" y="118"/>
                </a:cubicBezTo>
                <a:cubicBezTo>
                  <a:pt x="348" y="45"/>
                  <a:pt x="348" y="45"/>
                  <a:pt x="348" y="45"/>
                </a:cubicBezTo>
                <a:cubicBezTo>
                  <a:pt x="332" y="45"/>
                  <a:pt x="332" y="45"/>
                  <a:pt x="332" y="45"/>
                </a:cubicBezTo>
                <a:lnTo>
                  <a:pt x="332" y="121"/>
                </a:lnTo>
                <a:close/>
                <a:moveTo>
                  <a:pt x="230" y="102"/>
                </a:moveTo>
                <a:cubicBezTo>
                  <a:pt x="230" y="142"/>
                  <a:pt x="248" y="158"/>
                  <a:pt x="275" y="158"/>
                </a:cubicBezTo>
                <a:cubicBezTo>
                  <a:pt x="294" y="158"/>
                  <a:pt x="303" y="151"/>
                  <a:pt x="308" y="146"/>
                </a:cubicBezTo>
                <a:cubicBezTo>
                  <a:pt x="298" y="135"/>
                  <a:pt x="298" y="135"/>
                  <a:pt x="298" y="135"/>
                </a:cubicBezTo>
                <a:cubicBezTo>
                  <a:pt x="293" y="140"/>
                  <a:pt x="287" y="144"/>
                  <a:pt x="276" y="144"/>
                </a:cubicBezTo>
                <a:cubicBezTo>
                  <a:pt x="258" y="144"/>
                  <a:pt x="246" y="132"/>
                  <a:pt x="246" y="100"/>
                </a:cubicBezTo>
                <a:cubicBezTo>
                  <a:pt x="246" y="69"/>
                  <a:pt x="258" y="57"/>
                  <a:pt x="276" y="57"/>
                </a:cubicBezTo>
                <a:cubicBezTo>
                  <a:pt x="287" y="57"/>
                  <a:pt x="294" y="61"/>
                  <a:pt x="298" y="66"/>
                </a:cubicBezTo>
                <a:cubicBezTo>
                  <a:pt x="309" y="54"/>
                  <a:pt x="309" y="54"/>
                  <a:pt x="309" y="54"/>
                </a:cubicBezTo>
                <a:cubicBezTo>
                  <a:pt x="305" y="50"/>
                  <a:pt x="295" y="43"/>
                  <a:pt x="277" y="43"/>
                </a:cubicBezTo>
                <a:cubicBezTo>
                  <a:pt x="250" y="43"/>
                  <a:pt x="230" y="61"/>
                  <a:pt x="230" y="102"/>
                </a:cubicBezTo>
                <a:moveTo>
                  <a:pt x="160" y="158"/>
                </a:moveTo>
                <a:cubicBezTo>
                  <a:pt x="194" y="158"/>
                  <a:pt x="207" y="134"/>
                  <a:pt x="207" y="100"/>
                </a:cubicBezTo>
                <a:cubicBezTo>
                  <a:pt x="207" y="65"/>
                  <a:pt x="196" y="42"/>
                  <a:pt x="162" y="42"/>
                </a:cubicBezTo>
                <a:cubicBezTo>
                  <a:pt x="128" y="42"/>
                  <a:pt x="115" y="66"/>
                  <a:pt x="115" y="101"/>
                </a:cubicBezTo>
                <a:cubicBezTo>
                  <a:pt x="115" y="135"/>
                  <a:pt x="127" y="158"/>
                  <a:pt x="160" y="158"/>
                </a:cubicBezTo>
                <a:moveTo>
                  <a:pt x="131" y="99"/>
                </a:moveTo>
                <a:cubicBezTo>
                  <a:pt x="131" y="70"/>
                  <a:pt x="139" y="56"/>
                  <a:pt x="160" y="56"/>
                </a:cubicBezTo>
                <a:cubicBezTo>
                  <a:pt x="182" y="56"/>
                  <a:pt x="191" y="71"/>
                  <a:pt x="191" y="101"/>
                </a:cubicBezTo>
                <a:cubicBezTo>
                  <a:pt x="191" y="130"/>
                  <a:pt x="183" y="144"/>
                  <a:pt x="162" y="144"/>
                </a:cubicBezTo>
                <a:cubicBezTo>
                  <a:pt x="140" y="144"/>
                  <a:pt x="131" y="129"/>
                  <a:pt x="131" y="99"/>
                </a:cubicBezTo>
                <a:moveTo>
                  <a:pt x="68" y="180"/>
                </a:moveTo>
                <a:cubicBezTo>
                  <a:pt x="68" y="175"/>
                  <a:pt x="66" y="170"/>
                  <a:pt x="64" y="167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52" y="171"/>
                  <a:pt x="54" y="175"/>
                  <a:pt x="54" y="180"/>
                </a:cubicBezTo>
                <a:cubicBezTo>
                  <a:pt x="54" y="186"/>
                  <a:pt x="52" y="192"/>
                  <a:pt x="42" y="196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64" y="199"/>
                  <a:pt x="68" y="188"/>
                  <a:pt x="68" y="180"/>
                </a:cubicBezTo>
                <a:moveTo>
                  <a:pt x="0" y="85"/>
                </a:moveTo>
                <a:cubicBezTo>
                  <a:pt x="0" y="130"/>
                  <a:pt x="17" y="158"/>
                  <a:pt x="56" y="158"/>
                </a:cubicBezTo>
                <a:cubicBezTo>
                  <a:pt x="77" y="158"/>
                  <a:pt x="89" y="152"/>
                  <a:pt x="96" y="146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1" y="139"/>
                  <a:pt x="73" y="143"/>
                  <a:pt x="58" y="143"/>
                </a:cubicBezTo>
                <a:cubicBezTo>
                  <a:pt x="31" y="143"/>
                  <a:pt x="16" y="123"/>
                  <a:pt x="16" y="84"/>
                </a:cubicBezTo>
                <a:cubicBezTo>
                  <a:pt x="16" y="43"/>
                  <a:pt x="32" y="25"/>
                  <a:pt x="57" y="25"/>
                </a:cubicBezTo>
                <a:cubicBezTo>
                  <a:pt x="72" y="25"/>
                  <a:pt x="80" y="30"/>
                  <a:pt x="86" y="35"/>
                </a:cubicBezTo>
                <a:cubicBezTo>
                  <a:pt x="97" y="22"/>
                  <a:pt x="97" y="22"/>
                  <a:pt x="97" y="22"/>
                </a:cubicBezTo>
                <a:cubicBezTo>
                  <a:pt x="92" y="18"/>
                  <a:pt x="80" y="10"/>
                  <a:pt x="58" y="10"/>
                </a:cubicBezTo>
                <a:cubicBezTo>
                  <a:pt x="20" y="10"/>
                  <a:pt x="0" y="38"/>
                  <a:pt x="0" y="85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7ED085F-A0C2-4E4B-B24F-E9E487A59622}"/>
              </a:ext>
            </a:extLst>
          </p:cNvPr>
          <p:cNvSpPr>
            <a:spLocks noEditPoints="1"/>
          </p:cNvSpPr>
          <p:nvPr/>
        </p:nvSpPr>
        <p:spPr bwMode="auto">
          <a:xfrm>
            <a:off x="1657350" y="4287838"/>
            <a:ext cx="5849938" cy="493713"/>
          </a:xfrm>
          <a:custGeom>
            <a:avLst/>
            <a:gdLst>
              <a:gd name="T0" fmla="*/ 3219 w 3276"/>
              <a:gd name="T1" fmla="*/ 49 h 276"/>
              <a:gd name="T2" fmla="*/ 3223 w 3276"/>
              <a:gd name="T3" fmla="*/ 16 h 276"/>
              <a:gd name="T4" fmla="*/ 3149 w 3276"/>
              <a:gd name="T5" fmla="*/ 61 h 276"/>
              <a:gd name="T6" fmla="*/ 3050 w 3276"/>
              <a:gd name="T7" fmla="*/ 208 h 276"/>
              <a:gd name="T8" fmla="*/ 2996 w 3276"/>
              <a:gd name="T9" fmla="*/ 45 h 276"/>
              <a:gd name="T10" fmla="*/ 3016 w 3276"/>
              <a:gd name="T11" fmla="*/ 61 h 276"/>
              <a:gd name="T12" fmla="*/ 2906 w 3276"/>
              <a:gd name="T13" fmla="*/ 83 h 276"/>
              <a:gd name="T14" fmla="*/ 2940 w 3276"/>
              <a:gd name="T15" fmla="*/ 97 h 276"/>
              <a:gd name="T16" fmla="*/ 2810 w 3276"/>
              <a:gd name="T17" fmla="*/ 0 h 276"/>
              <a:gd name="T18" fmla="*/ 2791 w 3276"/>
              <a:gd name="T19" fmla="*/ 208 h 276"/>
              <a:gd name="T20" fmla="*/ 2760 w 3276"/>
              <a:gd name="T21" fmla="*/ 177 h 276"/>
              <a:gd name="T22" fmla="*/ 2675 w 3276"/>
              <a:gd name="T23" fmla="*/ 23 h 276"/>
              <a:gd name="T24" fmla="*/ 2633 w 3276"/>
              <a:gd name="T25" fmla="*/ 61 h 276"/>
              <a:gd name="T26" fmla="*/ 2566 w 3276"/>
              <a:gd name="T27" fmla="*/ 135 h 276"/>
              <a:gd name="T28" fmla="*/ 2518 w 3276"/>
              <a:gd name="T29" fmla="*/ 68 h 276"/>
              <a:gd name="T30" fmla="*/ 2413 w 3276"/>
              <a:gd name="T31" fmla="*/ 115 h 276"/>
              <a:gd name="T32" fmla="*/ 2360 w 3276"/>
              <a:gd name="T33" fmla="*/ 144 h 276"/>
              <a:gd name="T34" fmla="*/ 2446 w 3276"/>
              <a:gd name="T35" fmla="*/ 195 h 276"/>
              <a:gd name="T36" fmla="*/ 2251 w 3276"/>
              <a:gd name="T37" fmla="*/ 61 h 276"/>
              <a:gd name="T38" fmla="*/ 2311 w 3276"/>
              <a:gd name="T39" fmla="*/ 98 h 276"/>
              <a:gd name="T40" fmla="*/ 2142 w 3276"/>
              <a:gd name="T41" fmla="*/ 23 h 276"/>
              <a:gd name="T42" fmla="*/ 2086 w 3276"/>
              <a:gd name="T43" fmla="*/ 210 h 276"/>
              <a:gd name="T44" fmla="*/ 2118 w 3276"/>
              <a:gd name="T45" fmla="*/ 91 h 276"/>
              <a:gd name="T46" fmla="*/ 2024 w 3276"/>
              <a:gd name="T47" fmla="*/ 67 h 276"/>
              <a:gd name="T48" fmla="*/ 1974 w 3276"/>
              <a:gd name="T49" fmla="*/ 222 h 276"/>
              <a:gd name="T50" fmla="*/ 1978 w 3276"/>
              <a:gd name="T51" fmla="*/ 239 h 276"/>
              <a:gd name="T52" fmla="*/ 2013 w 3276"/>
              <a:gd name="T53" fmla="*/ 165 h 276"/>
              <a:gd name="T54" fmla="*/ 1905 w 3276"/>
              <a:gd name="T55" fmla="*/ 104 h 276"/>
              <a:gd name="T56" fmla="*/ 1832 w 3276"/>
              <a:gd name="T57" fmla="*/ 23 h 276"/>
              <a:gd name="T58" fmla="*/ 1745 w 3276"/>
              <a:gd name="T59" fmla="*/ 48 h 276"/>
              <a:gd name="T60" fmla="*/ 1745 w 3276"/>
              <a:gd name="T61" fmla="*/ 48 h 276"/>
              <a:gd name="T62" fmla="*/ 1760 w 3276"/>
              <a:gd name="T63" fmla="*/ 93 h 276"/>
              <a:gd name="T64" fmla="*/ 1760 w 3276"/>
              <a:gd name="T65" fmla="*/ 194 h 276"/>
              <a:gd name="T66" fmla="*/ 1799 w 3276"/>
              <a:gd name="T67" fmla="*/ 202 h 276"/>
              <a:gd name="T68" fmla="*/ 1592 w 3276"/>
              <a:gd name="T69" fmla="*/ 88 h 276"/>
              <a:gd name="T70" fmla="*/ 1593 w 3276"/>
              <a:gd name="T71" fmla="*/ 59 h 276"/>
              <a:gd name="T72" fmla="*/ 1409 w 3276"/>
              <a:gd name="T73" fmla="*/ 139 h 276"/>
              <a:gd name="T74" fmla="*/ 1433 w 3276"/>
              <a:gd name="T75" fmla="*/ 61 h 276"/>
              <a:gd name="T76" fmla="*/ 1496 w 3276"/>
              <a:gd name="T77" fmla="*/ 208 h 276"/>
              <a:gd name="T78" fmla="*/ 1261 w 3276"/>
              <a:gd name="T79" fmla="*/ 211 h 276"/>
              <a:gd name="T80" fmla="*/ 1222 w 3276"/>
              <a:gd name="T81" fmla="*/ 11 h 276"/>
              <a:gd name="T82" fmla="*/ 1080 w 3276"/>
              <a:gd name="T83" fmla="*/ 168 h 276"/>
              <a:gd name="T84" fmla="*/ 1050 w 3276"/>
              <a:gd name="T85" fmla="*/ 102 h 276"/>
              <a:gd name="T86" fmla="*/ 1080 w 3276"/>
              <a:gd name="T87" fmla="*/ 168 h 276"/>
              <a:gd name="T88" fmla="*/ 943 w 3276"/>
              <a:gd name="T89" fmla="*/ 123 h 276"/>
              <a:gd name="T90" fmla="*/ 994 w 3276"/>
              <a:gd name="T91" fmla="*/ 205 h 276"/>
              <a:gd name="T92" fmla="*/ 943 w 3276"/>
              <a:gd name="T93" fmla="*/ 170 h 276"/>
              <a:gd name="T94" fmla="*/ 795 w 3276"/>
              <a:gd name="T95" fmla="*/ 58 h 276"/>
              <a:gd name="T96" fmla="*/ 755 w 3276"/>
              <a:gd name="T97" fmla="*/ 208 h 276"/>
              <a:gd name="T98" fmla="*/ 840 w 3276"/>
              <a:gd name="T99" fmla="*/ 107 h 276"/>
              <a:gd name="T100" fmla="*/ 607 w 3276"/>
              <a:gd name="T101" fmla="*/ 208 h 276"/>
              <a:gd name="T102" fmla="*/ 522 w 3276"/>
              <a:gd name="T103" fmla="*/ 61 h 276"/>
              <a:gd name="T104" fmla="*/ 363 w 3276"/>
              <a:gd name="T105" fmla="*/ 75 h 276"/>
              <a:gd name="T106" fmla="*/ 389 w 3276"/>
              <a:gd name="T107" fmla="*/ 91 h 276"/>
              <a:gd name="T108" fmla="*/ 210 w 3276"/>
              <a:gd name="T109" fmla="*/ 211 h 276"/>
              <a:gd name="T110" fmla="*/ 249 w 3276"/>
              <a:gd name="T111" fmla="*/ 61 h 276"/>
              <a:gd name="T112" fmla="*/ 164 w 3276"/>
              <a:gd name="T113" fmla="*/ 160 h 276"/>
              <a:gd name="T114" fmla="*/ 66 w 3276"/>
              <a:gd name="T115" fmla="*/ 176 h 276"/>
              <a:gd name="T116" fmla="*/ 85 w 3276"/>
              <a:gd name="T117" fmla="*/ 79 h 276"/>
              <a:gd name="T118" fmla="*/ 0 w 3276"/>
              <a:gd name="T119" fmla="*/ 208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76" h="276">
                <a:moveTo>
                  <a:pt x="3199" y="187"/>
                </a:moveTo>
                <a:cubicBezTo>
                  <a:pt x="3199" y="201"/>
                  <a:pt x="3209" y="210"/>
                  <a:pt x="3223" y="210"/>
                </a:cubicBezTo>
                <a:cubicBezTo>
                  <a:pt x="3237" y="210"/>
                  <a:pt x="3247" y="200"/>
                  <a:pt x="3247" y="187"/>
                </a:cubicBezTo>
                <a:cubicBezTo>
                  <a:pt x="3247" y="172"/>
                  <a:pt x="3238" y="163"/>
                  <a:pt x="3223" y="163"/>
                </a:cubicBezTo>
                <a:cubicBezTo>
                  <a:pt x="3210" y="163"/>
                  <a:pt x="3199" y="173"/>
                  <a:pt x="3199" y="187"/>
                </a:cubicBezTo>
                <a:moveTo>
                  <a:pt x="3219" y="49"/>
                </a:moveTo>
                <a:cubicBezTo>
                  <a:pt x="3230" y="49"/>
                  <a:pt x="3237" y="56"/>
                  <a:pt x="3237" y="66"/>
                </a:cubicBezTo>
                <a:cubicBezTo>
                  <a:pt x="3237" y="90"/>
                  <a:pt x="3195" y="95"/>
                  <a:pt x="3195" y="122"/>
                </a:cubicBezTo>
                <a:cubicBezTo>
                  <a:pt x="3195" y="133"/>
                  <a:pt x="3202" y="140"/>
                  <a:pt x="3212" y="144"/>
                </a:cubicBezTo>
                <a:cubicBezTo>
                  <a:pt x="3248" y="113"/>
                  <a:pt x="3248" y="113"/>
                  <a:pt x="3248" y="113"/>
                </a:cubicBezTo>
                <a:cubicBezTo>
                  <a:pt x="3271" y="94"/>
                  <a:pt x="3276" y="81"/>
                  <a:pt x="3276" y="60"/>
                </a:cubicBezTo>
                <a:cubicBezTo>
                  <a:pt x="3276" y="32"/>
                  <a:pt x="3257" y="16"/>
                  <a:pt x="3223" y="16"/>
                </a:cubicBezTo>
                <a:cubicBezTo>
                  <a:pt x="3189" y="16"/>
                  <a:pt x="3171" y="29"/>
                  <a:pt x="3163" y="38"/>
                </a:cubicBezTo>
                <a:cubicBezTo>
                  <a:pt x="3188" y="66"/>
                  <a:pt x="3188" y="66"/>
                  <a:pt x="3188" y="66"/>
                </a:cubicBezTo>
                <a:cubicBezTo>
                  <a:pt x="3193" y="60"/>
                  <a:pt x="3203" y="49"/>
                  <a:pt x="3219" y="49"/>
                </a:cubicBezTo>
                <a:moveTo>
                  <a:pt x="3093" y="176"/>
                </a:moveTo>
                <a:cubicBezTo>
                  <a:pt x="3154" y="91"/>
                  <a:pt x="3154" y="91"/>
                  <a:pt x="3154" y="91"/>
                </a:cubicBezTo>
                <a:cubicBezTo>
                  <a:pt x="3149" y="61"/>
                  <a:pt x="3149" y="61"/>
                  <a:pt x="3149" y="61"/>
                </a:cubicBezTo>
                <a:cubicBezTo>
                  <a:pt x="3049" y="61"/>
                  <a:pt x="3049" y="61"/>
                  <a:pt x="3049" y="61"/>
                </a:cubicBezTo>
                <a:cubicBezTo>
                  <a:pt x="3049" y="93"/>
                  <a:pt x="3049" y="93"/>
                  <a:pt x="3049" y="93"/>
                </a:cubicBezTo>
                <a:cubicBezTo>
                  <a:pt x="3108" y="93"/>
                  <a:pt x="3108" y="93"/>
                  <a:pt x="3108" y="93"/>
                </a:cubicBezTo>
                <a:cubicBezTo>
                  <a:pt x="3108" y="94"/>
                  <a:pt x="3108" y="94"/>
                  <a:pt x="3108" y="94"/>
                </a:cubicBezTo>
                <a:cubicBezTo>
                  <a:pt x="3045" y="179"/>
                  <a:pt x="3045" y="179"/>
                  <a:pt x="3045" y="179"/>
                </a:cubicBezTo>
                <a:cubicBezTo>
                  <a:pt x="3050" y="208"/>
                  <a:pt x="3050" y="208"/>
                  <a:pt x="3050" y="208"/>
                </a:cubicBezTo>
                <a:cubicBezTo>
                  <a:pt x="3158" y="208"/>
                  <a:pt x="3158" y="208"/>
                  <a:pt x="3158" y="208"/>
                </a:cubicBezTo>
                <a:cubicBezTo>
                  <a:pt x="3158" y="177"/>
                  <a:pt x="3158" y="177"/>
                  <a:pt x="3158" y="177"/>
                </a:cubicBezTo>
                <a:cubicBezTo>
                  <a:pt x="3093" y="177"/>
                  <a:pt x="3093" y="177"/>
                  <a:pt x="3093" y="177"/>
                </a:cubicBezTo>
                <a:lnTo>
                  <a:pt x="3093" y="176"/>
                </a:lnTo>
                <a:close/>
                <a:moveTo>
                  <a:pt x="2974" y="23"/>
                </a:moveTo>
                <a:cubicBezTo>
                  <a:pt x="2974" y="35"/>
                  <a:pt x="2984" y="45"/>
                  <a:pt x="2996" y="45"/>
                </a:cubicBezTo>
                <a:cubicBezTo>
                  <a:pt x="3009" y="45"/>
                  <a:pt x="3019" y="35"/>
                  <a:pt x="3019" y="23"/>
                </a:cubicBezTo>
                <a:cubicBezTo>
                  <a:pt x="3019" y="10"/>
                  <a:pt x="3009" y="0"/>
                  <a:pt x="2996" y="0"/>
                </a:cubicBezTo>
                <a:cubicBezTo>
                  <a:pt x="2984" y="0"/>
                  <a:pt x="2974" y="10"/>
                  <a:pt x="2974" y="23"/>
                </a:cubicBezTo>
                <a:moveTo>
                  <a:pt x="2977" y="208"/>
                </a:moveTo>
                <a:cubicBezTo>
                  <a:pt x="3016" y="208"/>
                  <a:pt x="3016" y="208"/>
                  <a:pt x="3016" y="208"/>
                </a:cubicBezTo>
                <a:cubicBezTo>
                  <a:pt x="3016" y="61"/>
                  <a:pt x="3016" y="61"/>
                  <a:pt x="3016" y="61"/>
                </a:cubicBezTo>
                <a:cubicBezTo>
                  <a:pt x="2977" y="61"/>
                  <a:pt x="2977" y="61"/>
                  <a:pt x="2977" y="61"/>
                </a:cubicBezTo>
                <a:lnTo>
                  <a:pt x="2977" y="208"/>
                </a:lnTo>
                <a:close/>
                <a:moveTo>
                  <a:pt x="2957" y="60"/>
                </a:moveTo>
                <a:cubicBezTo>
                  <a:pt x="2954" y="59"/>
                  <a:pt x="2949" y="58"/>
                  <a:pt x="2945" y="58"/>
                </a:cubicBezTo>
                <a:cubicBezTo>
                  <a:pt x="2926" y="58"/>
                  <a:pt x="2913" y="69"/>
                  <a:pt x="2907" y="83"/>
                </a:cubicBezTo>
                <a:cubicBezTo>
                  <a:pt x="2906" y="83"/>
                  <a:pt x="2906" y="83"/>
                  <a:pt x="2906" y="83"/>
                </a:cubicBezTo>
                <a:cubicBezTo>
                  <a:pt x="2898" y="61"/>
                  <a:pt x="2898" y="61"/>
                  <a:pt x="2898" y="61"/>
                </a:cubicBezTo>
                <a:cubicBezTo>
                  <a:pt x="2867" y="61"/>
                  <a:pt x="2867" y="61"/>
                  <a:pt x="2867" y="61"/>
                </a:cubicBezTo>
                <a:cubicBezTo>
                  <a:pt x="2867" y="208"/>
                  <a:pt x="2867" y="208"/>
                  <a:pt x="2867" y="208"/>
                </a:cubicBezTo>
                <a:cubicBezTo>
                  <a:pt x="2906" y="208"/>
                  <a:pt x="2906" y="208"/>
                  <a:pt x="2906" y="208"/>
                </a:cubicBezTo>
                <a:cubicBezTo>
                  <a:pt x="2906" y="109"/>
                  <a:pt x="2906" y="109"/>
                  <a:pt x="2906" y="109"/>
                </a:cubicBezTo>
                <a:cubicBezTo>
                  <a:pt x="2915" y="102"/>
                  <a:pt x="2928" y="97"/>
                  <a:pt x="2940" y="97"/>
                </a:cubicBezTo>
                <a:cubicBezTo>
                  <a:pt x="2946" y="97"/>
                  <a:pt x="2952" y="97"/>
                  <a:pt x="2957" y="98"/>
                </a:cubicBezTo>
                <a:lnTo>
                  <a:pt x="2957" y="60"/>
                </a:lnTo>
                <a:close/>
                <a:moveTo>
                  <a:pt x="2788" y="23"/>
                </a:moveTo>
                <a:cubicBezTo>
                  <a:pt x="2788" y="35"/>
                  <a:pt x="2798" y="45"/>
                  <a:pt x="2810" y="45"/>
                </a:cubicBezTo>
                <a:cubicBezTo>
                  <a:pt x="2824" y="45"/>
                  <a:pt x="2834" y="35"/>
                  <a:pt x="2834" y="23"/>
                </a:cubicBezTo>
                <a:cubicBezTo>
                  <a:pt x="2834" y="10"/>
                  <a:pt x="2824" y="0"/>
                  <a:pt x="2810" y="0"/>
                </a:cubicBezTo>
                <a:cubicBezTo>
                  <a:pt x="2798" y="0"/>
                  <a:pt x="2788" y="10"/>
                  <a:pt x="2788" y="23"/>
                </a:cubicBezTo>
                <a:moveTo>
                  <a:pt x="2791" y="208"/>
                </a:moveTo>
                <a:cubicBezTo>
                  <a:pt x="2831" y="208"/>
                  <a:pt x="2831" y="208"/>
                  <a:pt x="2831" y="208"/>
                </a:cubicBezTo>
                <a:cubicBezTo>
                  <a:pt x="2831" y="61"/>
                  <a:pt x="2831" y="61"/>
                  <a:pt x="2831" y="61"/>
                </a:cubicBezTo>
                <a:cubicBezTo>
                  <a:pt x="2791" y="61"/>
                  <a:pt x="2791" y="61"/>
                  <a:pt x="2791" y="61"/>
                </a:cubicBezTo>
                <a:lnTo>
                  <a:pt x="2791" y="208"/>
                </a:lnTo>
                <a:close/>
                <a:moveTo>
                  <a:pt x="2709" y="11"/>
                </a:moveTo>
                <a:cubicBezTo>
                  <a:pt x="2709" y="172"/>
                  <a:pt x="2709" y="172"/>
                  <a:pt x="2709" y="172"/>
                </a:cubicBezTo>
                <a:cubicBezTo>
                  <a:pt x="2709" y="197"/>
                  <a:pt x="2723" y="211"/>
                  <a:pt x="2747" y="211"/>
                </a:cubicBezTo>
                <a:cubicBezTo>
                  <a:pt x="2756" y="211"/>
                  <a:pt x="2761" y="209"/>
                  <a:pt x="2766" y="207"/>
                </a:cubicBezTo>
                <a:cubicBezTo>
                  <a:pt x="2766" y="176"/>
                  <a:pt x="2766" y="176"/>
                  <a:pt x="2766" y="176"/>
                </a:cubicBezTo>
                <a:cubicBezTo>
                  <a:pt x="2764" y="176"/>
                  <a:pt x="2763" y="177"/>
                  <a:pt x="2760" y="177"/>
                </a:cubicBezTo>
                <a:cubicBezTo>
                  <a:pt x="2753" y="177"/>
                  <a:pt x="2748" y="173"/>
                  <a:pt x="2748" y="162"/>
                </a:cubicBezTo>
                <a:cubicBezTo>
                  <a:pt x="2748" y="11"/>
                  <a:pt x="2748" y="11"/>
                  <a:pt x="2748" y="11"/>
                </a:cubicBezTo>
                <a:lnTo>
                  <a:pt x="2709" y="11"/>
                </a:lnTo>
                <a:close/>
                <a:moveTo>
                  <a:pt x="2630" y="23"/>
                </a:moveTo>
                <a:cubicBezTo>
                  <a:pt x="2630" y="35"/>
                  <a:pt x="2640" y="45"/>
                  <a:pt x="2652" y="45"/>
                </a:cubicBezTo>
                <a:cubicBezTo>
                  <a:pt x="2665" y="45"/>
                  <a:pt x="2675" y="35"/>
                  <a:pt x="2675" y="23"/>
                </a:cubicBezTo>
                <a:cubicBezTo>
                  <a:pt x="2675" y="10"/>
                  <a:pt x="2665" y="0"/>
                  <a:pt x="2652" y="0"/>
                </a:cubicBezTo>
                <a:cubicBezTo>
                  <a:pt x="2640" y="0"/>
                  <a:pt x="2630" y="10"/>
                  <a:pt x="2630" y="23"/>
                </a:cubicBezTo>
                <a:moveTo>
                  <a:pt x="2633" y="208"/>
                </a:moveTo>
                <a:cubicBezTo>
                  <a:pt x="2672" y="208"/>
                  <a:pt x="2672" y="208"/>
                  <a:pt x="2672" y="208"/>
                </a:cubicBezTo>
                <a:cubicBezTo>
                  <a:pt x="2672" y="61"/>
                  <a:pt x="2672" y="61"/>
                  <a:pt x="2672" y="61"/>
                </a:cubicBezTo>
                <a:cubicBezTo>
                  <a:pt x="2633" y="61"/>
                  <a:pt x="2633" y="61"/>
                  <a:pt x="2633" y="61"/>
                </a:cubicBezTo>
                <a:lnTo>
                  <a:pt x="2633" y="208"/>
                </a:lnTo>
                <a:close/>
                <a:moveTo>
                  <a:pt x="2532" y="180"/>
                </a:moveTo>
                <a:cubicBezTo>
                  <a:pt x="2527" y="180"/>
                  <a:pt x="2522" y="179"/>
                  <a:pt x="2517" y="178"/>
                </a:cubicBezTo>
                <a:cubicBezTo>
                  <a:pt x="2517" y="100"/>
                  <a:pt x="2517" y="100"/>
                  <a:pt x="2517" y="100"/>
                </a:cubicBezTo>
                <a:cubicBezTo>
                  <a:pt x="2521" y="96"/>
                  <a:pt x="2528" y="92"/>
                  <a:pt x="2537" y="92"/>
                </a:cubicBezTo>
                <a:cubicBezTo>
                  <a:pt x="2554" y="92"/>
                  <a:pt x="2566" y="103"/>
                  <a:pt x="2566" y="135"/>
                </a:cubicBezTo>
                <a:cubicBezTo>
                  <a:pt x="2566" y="167"/>
                  <a:pt x="2553" y="180"/>
                  <a:pt x="2532" y="180"/>
                </a:cubicBezTo>
                <a:moveTo>
                  <a:pt x="2478" y="202"/>
                </a:moveTo>
                <a:cubicBezTo>
                  <a:pt x="2491" y="207"/>
                  <a:pt x="2505" y="211"/>
                  <a:pt x="2529" y="211"/>
                </a:cubicBezTo>
                <a:cubicBezTo>
                  <a:pt x="2578" y="211"/>
                  <a:pt x="2605" y="177"/>
                  <a:pt x="2605" y="132"/>
                </a:cubicBezTo>
                <a:cubicBezTo>
                  <a:pt x="2605" y="78"/>
                  <a:pt x="2580" y="60"/>
                  <a:pt x="2547" y="60"/>
                </a:cubicBezTo>
                <a:cubicBezTo>
                  <a:pt x="2534" y="60"/>
                  <a:pt x="2524" y="64"/>
                  <a:pt x="2518" y="68"/>
                </a:cubicBezTo>
                <a:cubicBezTo>
                  <a:pt x="2517" y="68"/>
                  <a:pt x="2517" y="68"/>
                  <a:pt x="2517" y="68"/>
                </a:cubicBezTo>
                <a:cubicBezTo>
                  <a:pt x="2517" y="11"/>
                  <a:pt x="2517" y="11"/>
                  <a:pt x="2517" y="11"/>
                </a:cubicBezTo>
                <a:cubicBezTo>
                  <a:pt x="2478" y="11"/>
                  <a:pt x="2478" y="11"/>
                  <a:pt x="2478" y="11"/>
                </a:cubicBezTo>
                <a:lnTo>
                  <a:pt x="2478" y="202"/>
                </a:lnTo>
                <a:close/>
                <a:moveTo>
                  <a:pt x="2390" y="88"/>
                </a:moveTo>
                <a:cubicBezTo>
                  <a:pt x="2406" y="88"/>
                  <a:pt x="2413" y="97"/>
                  <a:pt x="2413" y="115"/>
                </a:cubicBezTo>
                <a:cubicBezTo>
                  <a:pt x="2413" y="118"/>
                  <a:pt x="2413" y="118"/>
                  <a:pt x="2413" y="118"/>
                </a:cubicBezTo>
                <a:cubicBezTo>
                  <a:pt x="2361" y="118"/>
                  <a:pt x="2361" y="118"/>
                  <a:pt x="2361" y="118"/>
                </a:cubicBezTo>
                <a:cubicBezTo>
                  <a:pt x="2362" y="101"/>
                  <a:pt x="2372" y="88"/>
                  <a:pt x="2390" y="88"/>
                </a:cubicBezTo>
                <a:moveTo>
                  <a:pt x="2429" y="167"/>
                </a:moveTo>
                <a:cubicBezTo>
                  <a:pt x="2423" y="173"/>
                  <a:pt x="2412" y="180"/>
                  <a:pt x="2396" y="180"/>
                </a:cubicBezTo>
                <a:cubicBezTo>
                  <a:pt x="2371" y="180"/>
                  <a:pt x="2361" y="168"/>
                  <a:pt x="2360" y="144"/>
                </a:cubicBezTo>
                <a:cubicBezTo>
                  <a:pt x="2448" y="144"/>
                  <a:pt x="2448" y="144"/>
                  <a:pt x="2448" y="144"/>
                </a:cubicBezTo>
                <a:cubicBezTo>
                  <a:pt x="2450" y="133"/>
                  <a:pt x="2450" y="126"/>
                  <a:pt x="2450" y="118"/>
                </a:cubicBezTo>
                <a:cubicBezTo>
                  <a:pt x="2450" y="82"/>
                  <a:pt x="2428" y="59"/>
                  <a:pt x="2391" y="59"/>
                </a:cubicBezTo>
                <a:cubicBezTo>
                  <a:pt x="2348" y="59"/>
                  <a:pt x="2322" y="87"/>
                  <a:pt x="2322" y="135"/>
                </a:cubicBezTo>
                <a:cubicBezTo>
                  <a:pt x="2322" y="185"/>
                  <a:pt x="2346" y="211"/>
                  <a:pt x="2392" y="211"/>
                </a:cubicBezTo>
                <a:cubicBezTo>
                  <a:pt x="2420" y="211"/>
                  <a:pt x="2434" y="204"/>
                  <a:pt x="2446" y="195"/>
                </a:cubicBezTo>
                <a:lnTo>
                  <a:pt x="2429" y="167"/>
                </a:lnTo>
                <a:close/>
                <a:moveTo>
                  <a:pt x="2311" y="60"/>
                </a:moveTo>
                <a:cubicBezTo>
                  <a:pt x="2308" y="59"/>
                  <a:pt x="2303" y="58"/>
                  <a:pt x="2299" y="58"/>
                </a:cubicBezTo>
                <a:cubicBezTo>
                  <a:pt x="2279" y="58"/>
                  <a:pt x="2267" y="69"/>
                  <a:pt x="2261" y="83"/>
                </a:cubicBezTo>
                <a:cubicBezTo>
                  <a:pt x="2260" y="83"/>
                  <a:pt x="2260" y="83"/>
                  <a:pt x="2260" y="83"/>
                </a:cubicBezTo>
                <a:cubicBezTo>
                  <a:pt x="2251" y="61"/>
                  <a:pt x="2251" y="61"/>
                  <a:pt x="2251" y="61"/>
                </a:cubicBezTo>
                <a:cubicBezTo>
                  <a:pt x="2221" y="61"/>
                  <a:pt x="2221" y="61"/>
                  <a:pt x="2221" y="61"/>
                </a:cubicBezTo>
                <a:cubicBezTo>
                  <a:pt x="2221" y="208"/>
                  <a:pt x="2221" y="208"/>
                  <a:pt x="2221" y="208"/>
                </a:cubicBezTo>
                <a:cubicBezTo>
                  <a:pt x="2260" y="208"/>
                  <a:pt x="2260" y="208"/>
                  <a:pt x="2260" y="208"/>
                </a:cubicBezTo>
                <a:cubicBezTo>
                  <a:pt x="2260" y="109"/>
                  <a:pt x="2260" y="109"/>
                  <a:pt x="2260" y="109"/>
                </a:cubicBezTo>
                <a:cubicBezTo>
                  <a:pt x="2268" y="102"/>
                  <a:pt x="2282" y="97"/>
                  <a:pt x="2294" y="97"/>
                </a:cubicBezTo>
                <a:cubicBezTo>
                  <a:pt x="2299" y="97"/>
                  <a:pt x="2306" y="97"/>
                  <a:pt x="2311" y="98"/>
                </a:cubicBezTo>
                <a:lnTo>
                  <a:pt x="2311" y="60"/>
                </a:lnTo>
                <a:close/>
                <a:moveTo>
                  <a:pt x="2142" y="23"/>
                </a:moveTo>
                <a:cubicBezTo>
                  <a:pt x="2142" y="35"/>
                  <a:pt x="2152" y="45"/>
                  <a:pt x="2164" y="45"/>
                </a:cubicBezTo>
                <a:cubicBezTo>
                  <a:pt x="2177" y="45"/>
                  <a:pt x="2187" y="35"/>
                  <a:pt x="2187" y="23"/>
                </a:cubicBezTo>
                <a:cubicBezTo>
                  <a:pt x="2187" y="10"/>
                  <a:pt x="2177" y="0"/>
                  <a:pt x="2164" y="0"/>
                </a:cubicBezTo>
                <a:cubicBezTo>
                  <a:pt x="2152" y="0"/>
                  <a:pt x="2142" y="10"/>
                  <a:pt x="2142" y="23"/>
                </a:cubicBezTo>
                <a:moveTo>
                  <a:pt x="2145" y="208"/>
                </a:moveTo>
                <a:cubicBezTo>
                  <a:pt x="2184" y="208"/>
                  <a:pt x="2184" y="208"/>
                  <a:pt x="2184" y="208"/>
                </a:cubicBezTo>
                <a:cubicBezTo>
                  <a:pt x="2184" y="61"/>
                  <a:pt x="2184" y="61"/>
                  <a:pt x="2184" y="61"/>
                </a:cubicBezTo>
                <a:cubicBezTo>
                  <a:pt x="2145" y="61"/>
                  <a:pt x="2145" y="61"/>
                  <a:pt x="2145" y="61"/>
                </a:cubicBezTo>
                <a:lnTo>
                  <a:pt x="2145" y="208"/>
                </a:lnTo>
                <a:close/>
                <a:moveTo>
                  <a:pt x="2086" y="210"/>
                </a:moveTo>
                <a:cubicBezTo>
                  <a:pt x="2111" y="210"/>
                  <a:pt x="2122" y="204"/>
                  <a:pt x="2127" y="201"/>
                </a:cubicBezTo>
                <a:cubicBezTo>
                  <a:pt x="2117" y="171"/>
                  <a:pt x="2117" y="171"/>
                  <a:pt x="2117" y="171"/>
                </a:cubicBezTo>
                <a:cubicBezTo>
                  <a:pt x="2111" y="176"/>
                  <a:pt x="2103" y="178"/>
                  <a:pt x="2097" y="178"/>
                </a:cubicBezTo>
                <a:cubicBezTo>
                  <a:pt x="2087" y="178"/>
                  <a:pt x="2081" y="172"/>
                  <a:pt x="2081" y="162"/>
                </a:cubicBezTo>
                <a:cubicBezTo>
                  <a:pt x="2081" y="91"/>
                  <a:pt x="2081" y="91"/>
                  <a:pt x="2081" y="91"/>
                </a:cubicBezTo>
                <a:cubicBezTo>
                  <a:pt x="2118" y="91"/>
                  <a:pt x="2118" y="91"/>
                  <a:pt x="2118" y="91"/>
                </a:cubicBezTo>
                <a:cubicBezTo>
                  <a:pt x="2118" y="61"/>
                  <a:pt x="2118" y="61"/>
                  <a:pt x="2118" y="61"/>
                </a:cubicBezTo>
                <a:cubicBezTo>
                  <a:pt x="2081" y="61"/>
                  <a:pt x="2081" y="61"/>
                  <a:pt x="2081" y="61"/>
                </a:cubicBezTo>
                <a:cubicBezTo>
                  <a:pt x="2081" y="25"/>
                  <a:pt x="2081" y="25"/>
                  <a:pt x="2081" y="25"/>
                </a:cubicBezTo>
                <a:cubicBezTo>
                  <a:pt x="2056" y="25"/>
                  <a:pt x="2056" y="25"/>
                  <a:pt x="2056" y="25"/>
                </a:cubicBezTo>
                <a:cubicBezTo>
                  <a:pt x="2043" y="59"/>
                  <a:pt x="2043" y="59"/>
                  <a:pt x="2043" y="59"/>
                </a:cubicBezTo>
                <a:cubicBezTo>
                  <a:pt x="2024" y="67"/>
                  <a:pt x="2024" y="67"/>
                  <a:pt x="2024" y="67"/>
                </a:cubicBezTo>
                <a:cubicBezTo>
                  <a:pt x="2024" y="91"/>
                  <a:pt x="2024" y="91"/>
                  <a:pt x="2024" y="91"/>
                </a:cubicBezTo>
                <a:cubicBezTo>
                  <a:pt x="2043" y="91"/>
                  <a:pt x="2043" y="91"/>
                  <a:pt x="2043" y="91"/>
                </a:cubicBezTo>
                <a:cubicBezTo>
                  <a:pt x="2043" y="161"/>
                  <a:pt x="2043" y="161"/>
                  <a:pt x="2043" y="161"/>
                </a:cubicBezTo>
                <a:cubicBezTo>
                  <a:pt x="2043" y="197"/>
                  <a:pt x="2061" y="210"/>
                  <a:pt x="2086" y="210"/>
                </a:cubicBezTo>
                <a:moveTo>
                  <a:pt x="1978" y="239"/>
                </a:moveTo>
                <a:cubicBezTo>
                  <a:pt x="1978" y="232"/>
                  <a:pt x="1976" y="226"/>
                  <a:pt x="1974" y="222"/>
                </a:cubicBezTo>
                <a:cubicBezTo>
                  <a:pt x="1944" y="222"/>
                  <a:pt x="1944" y="222"/>
                  <a:pt x="1944" y="222"/>
                </a:cubicBezTo>
                <a:cubicBezTo>
                  <a:pt x="1944" y="223"/>
                  <a:pt x="1944" y="223"/>
                  <a:pt x="1944" y="223"/>
                </a:cubicBezTo>
                <a:cubicBezTo>
                  <a:pt x="1947" y="225"/>
                  <a:pt x="1951" y="231"/>
                  <a:pt x="1951" y="238"/>
                </a:cubicBezTo>
                <a:cubicBezTo>
                  <a:pt x="1951" y="247"/>
                  <a:pt x="1945" y="253"/>
                  <a:pt x="1933" y="258"/>
                </a:cubicBezTo>
                <a:cubicBezTo>
                  <a:pt x="1943" y="276"/>
                  <a:pt x="1943" y="276"/>
                  <a:pt x="1943" y="276"/>
                </a:cubicBezTo>
                <a:cubicBezTo>
                  <a:pt x="1966" y="271"/>
                  <a:pt x="1978" y="257"/>
                  <a:pt x="1978" y="239"/>
                </a:cubicBezTo>
                <a:moveTo>
                  <a:pt x="1974" y="168"/>
                </a:moveTo>
                <a:cubicBezTo>
                  <a:pt x="1974" y="174"/>
                  <a:pt x="1969" y="180"/>
                  <a:pt x="1957" y="180"/>
                </a:cubicBezTo>
                <a:cubicBezTo>
                  <a:pt x="1939" y="180"/>
                  <a:pt x="1925" y="169"/>
                  <a:pt x="1919" y="162"/>
                </a:cubicBezTo>
                <a:cubicBezTo>
                  <a:pt x="1895" y="189"/>
                  <a:pt x="1895" y="189"/>
                  <a:pt x="1895" y="189"/>
                </a:cubicBezTo>
                <a:cubicBezTo>
                  <a:pt x="1903" y="197"/>
                  <a:pt x="1923" y="211"/>
                  <a:pt x="1955" y="211"/>
                </a:cubicBezTo>
                <a:cubicBezTo>
                  <a:pt x="1998" y="211"/>
                  <a:pt x="2013" y="185"/>
                  <a:pt x="2013" y="165"/>
                </a:cubicBezTo>
                <a:cubicBezTo>
                  <a:pt x="2013" y="116"/>
                  <a:pt x="1944" y="124"/>
                  <a:pt x="1944" y="102"/>
                </a:cubicBezTo>
                <a:cubicBezTo>
                  <a:pt x="1944" y="95"/>
                  <a:pt x="1950" y="90"/>
                  <a:pt x="1958" y="90"/>
                </a:cubicBezTo>
                <a:cubicBezTo>
                  <a:pt x="1972" y="90"/>
                  <a:pt x="1982" y="98"/>
                  <a:pt x="1987" y="104"/>
                </a:cubicBezTo>
                <a:cubicBezTo>
                  <a:pt x="2013" y="79"/>
                  <a:pt x="2013" y="79"/>
                  <a:pt x="2013" y="79"/>
                </a:cubicBezTo>
                <a:cubicBezTo>
                  <a:pt x="2003" y="68"/>
                  <a:pt x="1986" y="59"/>
                  <a:pt x="1959" y="59"/>
                </a:cubicBezTo>
                <a:cubicBezTo>
                  <a:pt x="1925" y="59"/>
                  <a:pt x="1905" y="80"/>
                  <a:pt x="1905" y="104"/>
                </a:cubicBezTo>
                <a:cubicBezTo>
                  <a:pt x="1905" y="153"/>
                  <a:pt x="1974" y="146"/>
                  <a:pt x="1974" y="168"/>
                </a:cubicBezTo>
                <a:moveTo>
                  <a:pt x="1832" y="23"/>
                </a:moveTo>
                <a:cubicBezTo>
                  <a:pt x="1832" y="35"/>
                  <a:pt x="1841" y="45"/>
                  <a:pt x="1854" y="45"/>
                </a:cubicBezTo>
                <a:cubicBezTo>
                  <a:pt x="1867" y="45"/>
                  <a:pt x="1877" y="35"/>
                  <a:pt x="1877" y="23"/>
                </a:cubicBezTo>
                <a:cubicBezTo>
                  <a:pt x="1877" y="10"/>
                  <a:pt x="1867" y="0"/>
                  <a:pt x="1854" y="0"/>
                </a:cubicBezTo>
                <a:cubicBezTo>
                  <a:pt x="1841" y="0"/>
                  <a:pt x="1832" y="10"/>
                  <a:pt x="1832" y="23"/>
                </a:cubicBezTo>
                <a:moveTo>
                  <a:pt x="1835" y="208"/>
                </a:moveTo>
                <a:cubicBezTo>
                  <a:pt x="1874" y="208"/>
                  <a:pt x="1874" y="208"/>
                  <a:pt x="1874" y="208"/>
                </a:cubicBezTo>
                <a:cubicBezTo>
                  <a:pt x="1874" y="61"/>
                  <a:pt x="1874" y="61"/>
                  <a:pt x="1874" y="61"/>
                </a:cubicBezTo>
                <a:cubicBezTo>
                  <a:pt x="1835" y="61"/>
                  <a:pt x="1835" y="61"/>
                  <a:pt x="1835" y="61"/>
                </a:cubicBezTo>
                <a:lnTo>
                  <a:pt x="1835" y="208"/>
                </a:lnTo>
                <a:close/>
                <a:moveTo>
                  <a:pt x="1745" y="48"/>
                </a:moveTo>
                <a:cubicBezTo>
                  <a:pt x="1715" y="48"/>
                  <a:pt x="1700" y="32"/>
                  <a:pt x="1692" y="16"/>
                </a:cubicBezTo>
                <a:cubicBezTo>
                  <a:pt x="1717" y="1"/>
                  <a:pt x="1717" y="1"/>
                  <a:pt x="1717" y="1"/>
                </a:cubicBezTo>
                <a:cubicBezTo>
                  <a:pt x="1720" y="8"/>
                  <a:pt x="1728" y="20"/>
                  <a:pt x="1745" y="20"/>
                </a:cubicBezTo>
                <a:cubicBezTo>
                  <a:pt x="1762" y="20"/>
                  <a:pt x="1770" y="8"/>
                  <a:pt x="1773" y="1"/>
                </a:cubicBezTo>
                <a:cubicBezTo>
                  <a:pt x="1798" y="16"/>
                  <a:pt x="1798" y="16"/>
                  <a:pt x="1798" y="16"/>
                </a:cubicBezTo>
                <a:cubicBezTo>
                  <a:pt x="1790" y="32"/>
                  <a:pt x="1775" y="48"/>
                  <a:pt x="1745" y="48"/>
                </a:cubicBezTo>
                <a:moveTo>
                  <a:pt x="1760" y="93"/>
                </a:moveTo>
                <a:cubicBezTo>
                  <a:pt x="1760" y="163"/>
                  <a:pt x="1760" y="163"/>
                  <a:pt x="1760" y="163"/>
                </a:cubicBezTo>
                <a:cubicBezTo>
                  <a:pt x="1755" y="168"/>
                  <a:pt x="1748" y="171"/>
                  <a:pt x="1739" y="171"/>
                </a:cubicBezTo>
                <a:cubicBezTo>
                  <a:pt x="1722" y="171"/>
                  <a:pt x="1711" y="163"/>
                  <a:pt x="1711" y="133"/>
                </a:cubicBezTo>
                <a:cubicBezTo>
                  <a:pt x="1711" y="105"/>
                  <a:pt x="1723" y="91"/>
                  <a:pt x="1744" y="91"/>
                </a:cubicBezTo>
                <a:cubicBezTo>
                  <a:pt x="1750" y="91"/>
                  <a:pt x="1754" y="91"/>
                  <a:pt x="1760" y="93"/>
                </a:cubicBezTo>
                <a:moveTo>
                  <a:pt x="1799" y="68"/>
                </a:moveTo>
                <a:cubicBezTo>
                  <a:pt x="1786" y="63"/>
                  <a:pt x="1770" y="60"/>
                  <a:pt x="1744" y="60"/>
                </a:cubicBezTo>
                <a:cubicBezTo>
                  <a:pt x="1696" y="60"/>
                  <a:pt x="1672" y="93"/>
                  <a:pt x="1672" y="135"/>
                </a:cubicBezTo>
                <a:cubicBezTo>
                  <a:pt x="1672" y="187"/>
                  <a:pt x="1700" y="202"/>
                  <a:pt x="1730" y="202"/>
                </a:cubicBezTo>
                <a:cubicBezTo>
                  <a:pt x="1743" y="202"/>
                  <a:pt x="1754" y="199"/>
                  <a:pt x="1759" y="194"/>
                </a:cubicBezTo>
                <a:cubicBezTo>
                  <a:pt x="1760" y="194"/>
                  <a:pt x="1760" y="194"/>
                  <a:pt x="1760" y="194"/>
                </a:cubicBezTo>
                <a:cubicBezTo>
                  <a:pt x="1760" y="202"/>
                  <a:pt x="1760" y="202"/>
                  <a:pt x="1760" y="202"/>
                </a:cubicBezTo>
                <a:cubicBezTo>
                  <a:pt x="1760" y="222"/>
                  <a:pt x="1751" y="230"/>
                  <a:pt x="1731" y="230"/>
                </a:cubicBezTo>
                <a:cubicBezTo>
                  <a:pt x="1716" y="230"/>
                  <a:pt x="1702" y="223"/>
                  <a:pt x="1694" y="213"/>
                </a:cubicBezTo>
                <a:cubicBezTo>
                  <a:pt x="1672" y="242"/>
                  <a:pt x="1672" y="242"/>
                  <a:pt x="1672" y="242"/>
                </a:cubicBezTo>
                <a:cubicBezTo>
                  <a:pt x="1680" y="252"/>
                  <a:pt x="1695" y="262"/>
                  <a:pt x="1731" y="262"/>
                </a:cubicBezTo>
                <a:cubicBezTo>
                  <a:pt x="1770" y="262"/>
                  <a:pt x="1799" y="242"/>
                  <a:pt x="1799" y="202"/>
                </a:cubicBezTo>
                <a:lnTo>
                  <a:pt x="1799" y="68"/>
                </a:lnTo>
                <a:close/>
                <a:moveTo>
                  <a:pt x="1592" y="88"/>
                </a:moveTo>
                <a:cubicBezTo>
                  <a:pt x="1608" y="88"/>
                  <a:pt x="1615" y="97"/>
                  <a:pt x="1615" y="115"/>
                </a:cubicBezTo>
                <a:cubicBezTo>
                  <a:pt x="1615" y="118"/>
                  <a:pt x="1615" y="118"/>
                  <a:pt x="1615" y="118"/>
                </a:cubicBezTo>
                <a:cubicBezTo>
                  <a:pt x="1563" y="118"/>
                  <a:pt x="1563" y="118"/>
                  <a:pt x="1563" y="118"/>
                </a:cubicBezTo>
                <a:cubicBezTo>
                  <a:pt x="1564" y="101"/>
                  <a:pt x="1574" y="88"/>
                  <a:pt x="1592" y="88"/>
                </a:cubicBezTo>
                <a:moveTo>
                  <a:pt x="1631" y="167"/>
                </a:moveTo>
                <a:cubicBezTo>
                  <a:pt x="1625" y="173"/>
                  <a:pt x="1614" y="180"/>
                  <a:pt x="1598" y="180"/>
                </a:cubicBezTo>
                <a:cubicBezTo>
                  <a:pt x="1573" y="180"/>
                  <a:pt x="1563" y="168"/>
                  <a:pt x="1562" y="144"/>
                </a:cubicBezTo>
                <a:cubicBezTo>
                  <a:pt x="1650" y="144"/>
                  <a:pt x="1650" y="144"/>
                  <a:pt x="1650" y="144"/>
                </a:cubicBezTo>
                <a:cubicBezTo>
                  <a:pt x="1652" y="133"/>
                  <a:pt x="1652" y="126"/>
                  <a:pt x="1652" y="118"/>
                </a:cubicBezTo>
                <a:cubicBezTo>
                  <a:pt x="1652" y="82"/>
                  <a:pt x="1630" y="59"/>
                  <a:pt x="1593" y="59"/>
                </a:cubicBezTo>
                <a:cubicBezTo>
                  <a:pt x="1550" y="59"/>
                  <a:pt x="1524" y="87"/>
                  <a:pt x="1524" y="135"/>
                </a:cubicBezTo>
                <a:cubicBezTo>
                  <a:pt x="1524" y="185"/>
                  <a:pt x="1548" y="211"/>
                  <a:pt x="1594" y="211"/>
                </a:cubicBezTo>
                <a:cubicBezTo>
                  <a:pt x="1622" y="211"/>
                  <a:pt x="1636" y="204"/>
                  <a:pt x="1648" y="195"/>
                </a:cubicBezTo>
                <a:lnTo>
                  <a:pt x="1631" y="167"/>
                </a:lnTo>
                <a:close/>
                <a:moveTo>
                  <a:pt x="1434" y="180"/>
                </a:moveTo>
                <a:cubicBezTo>
                  <a:pt x="1419" y="180"/>
                  <a:pt x="1409" y="168"/>
                  <a:pt x="1409" y="139"/>
                </a:cubicBezTo>
                <a:cubicBezTo>
                  <a:pt x="1409" y="99"/>
                  <a:pt x="1423" y="92"/>
                  <a:pt x="1439" y="92"/>
                </a:cubicBezTo>
                <a:cubicBezTo>
                  <a:pt x="1446" y="92"/>
                  <a:pt x="1455" y="95"/>
                  <a:pt x="1458" y="98"/>
                </a:cubicBezTo>
                <a:cubicBezTo>
                  <a:pt x="1458" y="167"/>
                  <a:pt x="1458" y="167"/>
                  <a:pt x="1458" y="167"/>
                </a:cubicBezTo>
                <a:cubicBezTo>
                  <a:pt x="1453" y="175"/>
                  <a:pt x="1445" y="180"/>
                  <a:pt x="1434" y="180"/>
                </a:cubicBezTo>
                <a:moveTo>
                  <a:pt x="1457" y="64"/>
                </a:moveTo>
                <a:cubicBezTo>
                  <a:pt x="1453" y="63"/>
                  <a:pt x="1447" y="61"/>
                  <a:pt x="1433" y="61"/>
                </a:cubicBezTo>
                <a:cubicBezTo>
                  <a:pt x="1402" y="61"/>
                  <a:pt x="1369" y="81"/>
                  <a:pt x="1369" y="143"/>
                </a:cubicBezTo>
                <a:cubicBezTo>
                  <a:pt x="1369" y="190"/>
                  <a:pt x="1392" y="211"/>
                  <a:pt x="1423" y="211"/>
                </a:cubicBezTo>
                <a:cubicBezTo>
                  <a:pt x="1442" y="211"/>
                  <a:pt x="1454" y="201"/>
                  <a:pt x="1458" y="196"/>
                </a:cubicBezTo>
                <a:cubicBezTo>
                  <a:pt x="1459" y="196"/>
                  <a:pt x="1459" y="196"/>
                  <a:pt x="1459" y="196"/>
                </a:cubicBezTo>
                <a:cubicBezTo>
                  <a:pt x="1466" y="208"/>
                  <a:pt x="1466" y="208"/>
                  <a:pt x="1466" y="208"/>
                </a:cubicBezTo>
                <a:cubicBezTo>
                  <a:pt x="1496" y="208"/>
                  <a:pt x="1496" y="208"/>
                  <a:pt x="1496" y="208"/>
                </a:cubicBezTo>
                <a:cubicBezTo>
                  <a:pt x="1496" y="11"/>
                  <a:pt x="1496" y="11"/>
                  <a:pt x="1496" y="11"/>
                </a:cubicBezTo>
                <a:cubicBezTo>
                  <a:pt x="1457" y="11"/>
                  <a:pt x="1457" y="11"/>
                  <a:pt x="1457" y="11"/>
                </a:cubicBezTo>
                <a:lnTo>
                  <a:pt x="1457" y="64"/>
                </a:lnTo>
                <a:close/>
                <a:moveTo>
                  <a:pt x="1222" y="11"/>
                </a:moveTo>
                <a:cubicBezTo>
                  <a:pt x="1222" y="172"/>
                  <a:pt x="1222" y="172"/>
                  <a:pt x="1222" y="172"/>
                </a:cubicBezTo>
                <a:cubicBezTo>
                  <a:pt x="1222" y="197"/>
                  <a:pt x="1237" y="211"/>
                  <a:pt x="1261" y="211"/>
                </a:cubicBezTo>
                <a:cubicBezTo>
                  <a:pt x="1269" y="211"/>
                  <a:pt x="1275" y="209"/>
                  <a:pt x="1279" y="207"/>
                </a:cubicBezTo>
                <a:cubicBezTo>
                  <a:pt x="1279" y="176"/>
                  <a:pt x="1279" y="176"/>
                  <a:pt x="1279" y="176"/>
                </a:cubicBezTo>
                <a:cubicBezTo>
                  <a:pt x="1278" y="176"/>
                  <a:pt x="1277" y="177"/>
                  <a:pt x="1274" y="177"/>
                </a:cubicBezTo>
                <a:cubicBezTo>
                  <a:pt x="1267" y="177"/>
                  <a:pt x="1262" y="173"/>
                  <a:pt x="1262" y="162"/>
                </a:cubicBezTo>
                <a:cubicBezTo>
                  <a:pt x="1262" y="11"/>
                  <a:pt x="1262" y="11"/>
                  <a:pt x="1262" y="11"/>
                </a:cubicBezTo>
                <a:lnTo>
                  <a:pt x="1222" y="11"/>
                </a:lnTo>
                <a:close/>
                <a:moveTo>
                  <a:pt x="1147" y="208"/>
                </a:moveTo>
                <a:cubicBezTo>
                  <a:pt x="1186" y="208"/>
                  <a:pt x="1186" y="208"/>
                  <a:pt x="1186" y="208"/>
                </a:cubicBezTo>
                <a:cubicBezTo>
                  <a:pt x="1186" y="61"/>
                  <a:pt x="1186" y="61"/>
                  <a:pt x="1186" y="61"/>
                </a:cubicBezTo>
                <a:cubicBezTo>
                  <a:pt x="1147" y="61"/>
                  <a:pt x="1147" y="61"/>
                  <a:pt x="1147" y="61"/>
                </a:cubicBezTo>
                <a:lnTo>
                  <a:pt x="1147" y="208"/>
                </a:lnTo>
                <a:close/>
                <a:moveTo>
                  <a:pt x="1080" y="168"/>
                </a:moveTo>
                <a:cubicBezTo>
                  <a:pt x="1080" y="174"/>
                  <a:pt x="1075" y="180"/>
                  <a:pt x="1063" y="180"/>
                </a:cubicBezTo>
                <a:cubicBezTo>
                  <a:pt x="1046" y="180"/>
                  <a:pt x="1031" y="169"/>
                  <a:pt x="1025" y="162"/>
                </a:cubicBezTo>
                <a:cubicBezTo>
                  <a:pt x="1001" y="189"/>
                  <a:pt x="1001" y="189"/>
                  <a:pt x="1001" y="189"/>
                </a:cubicBezTo>
                <a:cubicBezTo>
                  <a:pt x="1009" y="197"/>
                  <a:pt x="1029" y="211"/>
                  <a:pt x="1061" y="211"/>
                </a:cubicBezTo>
                <a:cubicBezTo>
                  <a:pt x="1104" y="211"/>
                  <a:pt x="1119" y="185"/>
                  <a:pt x="1119" y="165"/>
                </a:cubicBezTo>
                <a:cubicBezTo>
                  <a:pt x="1119" y="116"/>
                  <a:pt x="1050" y="124"/>
                  <a:pt x="1050" y="102"/>
                </a:cubicBezTo>
                <a:cubicBezTo>
                  <a:pt x="1050" y="95"/>
                  <a:pt x="1056" y="90"/>
                  <a:pt x="1065" y="90"/>
                </a:cubicBezTo>
                <a:cubicBezTo>
                  <a:pt x="1078" y="90"/>
                  <a:pt x="1088" y="98"/>
                  <a:pt x="1093" y="104"/>
                </a:cubicBezTo>
                <a:cubicBezTo>
                  <a:pt x="1119" y="79"/>
                  <a:pt x="1119" y="79"/>
                  <a:pt x="1119" y="79"/>
                </a:cubicBezTo>
                <a:cubicBezTo>
                  <a:pt x="1109" y="68"/>
                  <a:pt x="1092" y="59"/>
                  <a:pt x="1066" y="59"/>
                </a:cubicBezTo>
                <a:cubicBezTo>
                  <a:pt x="1032" y="59"/>
                  <a:pt x="1011" y="80"/>
                  <a:pt x="1011" y="104"/>
                </a:cubicBezTo>
                <a:cubicBezTo>
                  <a:pt x="1011" y="153"/>
                  <a:pt x="1080" y="146"/>
                  <a:pt x="1080" y="168"/>
                </a:cubicBezTo>
                <a:moveTo>
                  <a:pt x="922" y="59"/>
                </a:moveTo>
                <a:cubicBezTo>
                  <a:pt x="889" y="59"/>
                  <a:pt x="875" y="78"/>
                  <a:pt x="869" y="86"/>
                </a:cubicBezTo>
                <a:cubicBezTo>
                  <a:pt x="897" y="107"/>
                  <a:pt x="897" y="107"/>
                  <a:pt x="897" y="107"/>
                </a:cubicBezTo>
                <a:cubicBezTo>
                  <a:pt x="901" y="98"/>
                  <a:pt x="908" y="90"/>
                  <a:pt x="922" y="90"/>
                </a:cubicBezTo>
                <a:cubicBezTo>
                  <a:pt x="934" y="90"/>
                  <a:pt x="943" y="95"/>
                  <a:pt x="943" y="112"/>
                </a:cubicBezTo>
                <a:cubicBezTo>
                  <a:pt x="943" y="123"/>
                  <a:pt x="943" y="123"/>
                  <a:pt x="943" y="123"/>
                </a:cubicBezTo>
                <a:cubicBezTo>
                  <a:pt x="897" y="121"/>
                  <a:pt x="866" y="136"/>
                  <a:pt x="866" y="170"/>
                </a:cubicBezTo>
                <a:cubicBezTo>
                  <a:pt x="866" y="191"/>
                  <a:pt x="881" y="211"/>
                  <a:pt x="910" y="211"/>
                </a:cubicBezTo>
                <a:cubicBezTo>
                  <a:pt x="931" y="211"/>
                  <a:pt x="942" y="202"/>
                  <a:pt x="947" y="194"/>
                </a:cubicBezTo>
                <a:cubicBezTo>
                  <a:pt x="948" y="194"/>
                  <a:pt x="948" y="194"/>
                  <a:pt x="948" y="194"/>
                </a:cubicBezTo>
                <a:cubicBezTo>
                  <a:pt x="953" y="203"/>
                  <a:pt x="961" y="210"/>
                  <a:pt x="975" y="210"/>
                </a:cubicBezTo>
                <a:cubicBezTo>
                  <a:pt x="981" y="210"/>
                  <a:pt x="988" y="209"/>
                  <a:pt x="994" y="205"/>
                </a:cubicBezTo>
                <a:cubicBezTo>
                  <a:pt x="994" y="178"/>
                  <a:pt x="994" y="178"/>
                  <a:pt x="994" y="178"/>
                </a:cubicBezTo>
                <a:cubicBezTo>
                  <a:pt x="990" y="178"/>
                  <a:pt x="990" y="178"/>
                  <a:pt x="990" y="178"/>
                </a:cubicBezTo>
                <a:cubicBezTo>
                  <a:pt x="983" y="178"/>
                  <a:pt x="980" y="175"/>
                  <a:pt x="980" y="166"/>
                </a:cubicBezTo>
                <a:cubicBezTo>
                  <a:pt x="980" y="107"/>
                  <a:pt x="980" y="107"/>
                  <a:pt x="980" y="107"/>
                </a:cubicBezTo>
                <a:cubicBezTo>
                  <a:pt x="980" y="72"/>
                  <a:pt x="959" y="59"/>
                  <a:pt x="922" y="59"/>
                </a:cubicBezTo>
                <a:moveTo>
                  <a:pt x="943" y="170"/>
                </a:moveTo>
                <a:cubicBezTo>
                  <a:pt x="939" y="176"/>
                  <a:pt x="930" y="181"/>
                  <a:pt x="921" y="181"/>
                </a:cubicBezTo>
                <a:cubicBezTo>
                  <a:pt x="910" y="181"/>
                  <a:pt x="905" y="175"/>
                  <a:pt x="905" y="167"/>
                </a:cubicBezTo>
                <a:cubicBezTo>
                  <a:pt x="905" y="154"/>
                  <a:pt x="917" y="148"/>
                  <a:pt x="943" y="150"/>
                </a:cubicBezTo>
                <a:lnTo>
                  <a:pt x="943" y="170"/>
                </a:lnTo>
                <a:close/>
                <a:moveTo>
                  <a:pt x="840" y="107"/>
                </a:moveTo>
                <a:cubicBezTo>
                  <a:pt x="840" y="74"/>
                  <a:pt x="823" y="58"/>
                  <a:pt x="795" y="58"/>
                </a:cubicBezTo>
                <a:cubicBezTo>
                  <a:pt x="779" y="58"/>
                  <a:pt x="764" y="65"/>
                  <a:pt x="755" y="75"/>
                </a:cubicBezTo>
                <a:cubicBezTo>
                  <a:pt x="754" y="75"/>
                  <a:pt x="754" y="75"/>
                  <a:pt x="754" y="75"/>
                </a:cubicBezTo>
                <a:cubicBezTo>
                  <a:pt x="746" y="61"/>
                  <a:pt x="746" y="61"/>
                  <a:pt x="746" y="61"/>
                </a:cubicBezTo>
                <a:cubicBezTo>
                  <a:pt x="716" y="61"/>
                  <a:pt x="716" y="61"/>
                  <a:pt x="716" y="61"/>
                </a:cubicBezTo>
                <a:cubicBezTo>
                  <a:pt x="716" y="208"/>
                  <a:pt x="716" y="208"/>
                  <a:pt x="716" y="208"/>
                </a:cubicBezTo>
                <a:cubicBezTo>
                  <a:pt x="755" y="208"/>
                  <a:pt x="755" y="208"/>
                  <a:pt x="755" y="208"/>
                </a:cubicBezTo>
                <a:cubicBezTo>
                  <a:pt x="755" y="109"/>
                  <a:pt x="755" y="109"/>
                  <a:pt x="755" y="109"/>
                </a:cubicBezTo>
                <a:cubicBezTo>
                  <a:pt x="759" y="98"/>
                  <a:pt x="769" y="91"/>
                  <a:pt x="780" y="91"/>
                </a:cubicBezTo>
                <a:cubicBezTo>
                  <a:pt x="793" y="91"/>
                  <a:pt x="800" y="100"/>
                  <a:pt x="800" y="115"/>
                </a:cubicBezTo>
                <a:cubicBezTo>
                  <a:pt x="800" y="208"/>
                  <a:pt x="800" y="208"/>
                  <a:pt x="800" y="208"/>
                </a:cubicBezTo>
                <a:cubicBezTo>
                  <a:pt x="840" y="208"/>
                  <a:pt x="840" y="208"/>
                  <a:pt x="840" y="208"/>
                </a:cubicBezTo>
                <a:lnTo>
                  <a:pt x="840" y="107"/>
                </a:lnTo>
                <a:close/>
                <a:moveTo>
                  <a:pt x="482" y="160"/>
                </a:moveTo>
                <a:cubicBezTo>
                  <a:pt x="482" y="195"/>
                  <a:pt x="498" y="211"/>
                  <a:pt x="529" y="211"/>
                </a:cubicBezTo>
                <a:cubicBezTo>
                  <a:pt x="547" y="211"/>
                  <a:pt x="559" y="205"/>
                  <a:pt x="568" y="195"/>
                </a:cubicBezTo>
                <a:cubicBezTo>
                  <a:pt x="569" y="195"/>
                  <a:pt x="569" y="195"/>
                  <a:pt x="569" y="195"/>
                </a:cubicBezTo>
                <a:cubicBezTo>
                  <a:pt x="574" y="208"/>
                  <a:pt x="574" y="208"/>
                  <a:pt x="574" y="208"/>
                </a:cubicBezTo>
                <a:cubicBezTo>
                  <a:pt x="607" y="208"/>
                  <a:pt x="607" y="208"/>
                  <a:pt x="607" y="208"/>
                </a:cubicBezTo>
                <a:cubicBezTo>
                  <a:pt x="607" y="61"/>
                  <a:pt x="607" y="61"/>
                  <a:pt x="607" y="61"/>
                </a:cubicBezTo>
                <a:cubicBezTo>
                  <a:pt x="568" y="61"/>
                  <a:pt x="568" y="61"/>
                  <a:pt x="568" y="61"/>
                </a:cubicBezTo>
                <a:cubicBezTo>
                  <a:pt x="568" y="163"/>
                  <a:pt x="568" y="163"/>
                  <a:pt x="568" y="163"/>
                </a:cubicBezTo>
                <a:cubicBezTo>
                  <a:pt x="566" y="168"/>
                  <a:pt x="560" y="181"/>
                  <a:pt x="543" y="181"/>
                </a:cubicBezTo>
                <a:cubicBezTo>
                  <a:pt x="529" y="181"/>
                  <a:pt x="522" y="172"/>
                  <a:pt x="522" y="156"/>
                </a:cubicBezTo>
                <a:cubicBezTo>
                  <a:pt x="522" y="61"/>
                  <a:pt x="522" y="61"/>
                  <a:pt x="522" y="61"/>
                </a:cubicBezTo>
                <a:cubicBezTo>
                  <a:pt x="482" y="61"/>
                  <a:pt x="482" y="61"/>
                  <a:pt x="482" y="61"/>
                </a:cubicBezTo>
                <a:lnTo>
                  <a:pt x="482" y="160"/>
                </a:lnTo>
                <a:close/>
                <a:moveTo>
                  <a:pt x="448" y="107"/>
                </a:moveTo>
                <a:cubicBezTo>
                  <a:pt x="448" y="74"/>
                  <a:pt x="432" y="58"/>
                  <a:pt x="403" y="58"/>
                </a:cubicBezTo>
                <a:cubicBezTo>
                  <a:pt x="388" y="58"/>
                  <a:pt x="372" y="65"/>
                  <a:pt x="364" y="75"/>
                </a:cubicBezTo>
                <a:cubicBezTo>
                  <a:pt x="363" y="75"/>
                  <a:pt x="363" y="75"/>
                  <a:pt x="363" y="75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24" y="61"/>
                  <a:pt x="324" y="61"/>
                  <a:pt x="324" y="61"/>
                </a:cubicBezTo>
                <a:cubicBezTo>
                  <a:pt x="324" y="208"/>
                  <a:pt x="324" y="208"/>
                  <a:pt x="324" y="208"/>
                </a:cubicBezTo>
                <a:cubicBezTo>
                  <a:pt x="363" y="208"/>
                  <a:pt x="363" y="208"/>
                  <a:pt x="363" y="208"/>
                </a:cubicBezTo>
                <a:cubicBezTo>
                  <a:pt x="363" y="109"/>
                  <a:pt x="363" y="109"/>
                  <a:pt x="363" y="109"/>
                </a:cubicBezTo>
                <a:cubicBezTo>
                  <a:pt x="368" y="98"/>
                  <a:pt x="377" y="91"/>
                  <a:pt x="389" y="91"/>
                </a:cubicBezTo>
                <a:cubicBezTo>
                  <a:pt x="402" y="91"/>
                  <a:pt x="409" y="100"/>
                  <a:pt x="409" y="115"/>
                </a:cubicBezTo>
                <a:cubicBezTo>
                  <a:pt x="409" y="208"/>
                  <a:pt x="409" y="208"/>
                  <a:pt x="409" y="208"/>
                </a:cubicBezTo>
                <a:cubicBezTo>
                  <a:pt x="448" y="208"/>
                  <a:pt x="448" y="208"/>
                  <a:pt x="448" y="208"/>
                </a:cubicBezTo>
                <a:lnTo>
                  <a:pt x="448" y="107"/>
                </a:lnTo>
                <a:close/>
                <a:moveTo>
                  <a:pt x="164" y="160"/>
                </a:moveTo>
                <a:cubicBezTo>
                  <a:pt x="164" y="195"/>
                  <a:pt x="179" y="211"/>
                  <a:pt x="210" y="211"/>
                </a:cubicBezTo>
                <a:cubicBezTo>
                  <a:pt x="229" y="211"/>
                  <a:pt x="240" y="205"/>
                  <a:pt x="249" y="195"/>
                </a:cubicBezTo>
                <a:cubicBezTo>
                  <a:pt x="250" y="195"/>
                  <a:pt x="250" y="195"/>
                  <a:pt x="250" y="195"/>
                </a:cubicBezTo>
                <a:cubicBezTo>
                  <a:pt x="255" y="208"/>
                  <a:pt x="255" y="208"/>
                  <a:pt x="255" y="208"/>
                </a:cubicBezTo>
                <a:cubicBezTo>
                  <a:pt x="289" y="208"/>
                  <a:pt x="289" y="208"/>
                  <a:pt x="289" y="208"/>
                </a:cubicBezTo>
                <a:cubicBezTo>
                  <a:pt x="289" y="61"/>
                  <a:pt x="289" y="61"/>
                  <a:pt x="289" y="61"/>
                </a:cubicBezTo>
                <a:cubicBezTo>
                  <a:pt x="249" y="61"/>
                  <a:pt x="249" y="61"/>
                  <a:pt x="249" y="61"/>
                </a:cubicBezTo>
                <a:cubicBezTo>
                  <a:pt x="249" y="163"/>
                  <a:pt x="249" y="163"/>
                  <a:pt x="249" y="163"/>
                </a:cubicBezTo>
                <a:cubicBezTo>
                  <a:pt x="247" y="168"/>
                  <a:pt x="241" y="181"/>
                  <a:pt x="224" y="181"/>
                </a:cubicBezTo>
                <a:cubicBezTo>
                  <a:pt x="211" y="181"/>
                  <a:pt x="203" y="172"/>
                  <a:pt x="203" y="156"/>
                </a:cubicBezTo>
                <a:cubicBezTo>
                  <a:pt x="203" y="61"/>
                  <a:pt x="203" y="61"/>
                  <a:pt x="203" y="61"/>
                </a:cubicBezTo>
                <a:cubicBezTo>
                  <a:pt x="164" y="61"/>
                  <a:pt x="164" y="61"/>
                  <a:pt x="164" y="61"/>
                </a:cubicBezTo>
                <a:lnTo>
                  <a:pt x="164" y="160"/>
                </a:lnTo>
                <a:close/>
                <a:moveTo>
                  <a:pt x="66" y="176"/>
                </a:moveTo>
                <a:cubicBezTo>
                  <a:pt x="39" y="176"/>
                  <a:pt x="39" y="176"/>
                  <a:pt x="39" y="176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64" y="132"/>
                  <a:pt x="64" y="132"/>
                  <a:pt x="64" y="132"/>
                </a:cubicBezTo>
                <a:cubicBezTo>
                  <a:pt x="79" y="132"/>
                  <a:pt x="92" y="138"/>
                  <a:pt x="92" y="154"/>
                </a:cubicBezTo>
                <a:cubicBezTo>
                  <a:pt x="92" y="164"/>
                  <a:pt x="86" y="176"/>
                  <a:pt x="66" y="176"/>
                </a:cubicBezTo>
                <a:moveTo>
                  <a:pt x="85" y="79"/>
                </a:moveTo>
                <a:cubicBezTo>
                  <a:pt x="85" y="89"/>
                  <a:pt x="78" y="99"/>
                  <a:pt x="59" y="99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59"/>
                  <a:pt x="39" y="59"/>
                  <a:pt x="39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79" y="59"/>
                  <a:pt x="85" y="68"/>
                  <a:pt x="85" y="79"/>
                </a:cubicBezTo>
                <a:moveTo>
                  <a:pt x="97" y="113"/>
                </a:moveTo>
                <a:cubicBezTo>
                  <a:pt x="97" y="112"/>
                  <a:pt x="97" y="112"/>
                  <a:pt x="97" y="112"/>
                </a:cubicBezTo>
                <a:cubicBezTo>
                  <a:pt x="111" y="107"/>
                  <a:pt x="124" y="94"/>
                  <a:pt x="124" y="73"/>
                </a:cubicBezTo>
                <a:cubicBezTo>
                  <a:pt x="124" y="37"/>
                  <a:pt x="97" y="26"/>
                  <a:pt x="65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08"/>
                  <a:pt x="0" y="208"/>
                  <a:pt x="0" y="208"/>
                </a:cubicBezTo>
                <a:cubicBezTo>
                  <a:pt x="60" y="208"/>
                  <a:pt x="60" y="208"/>
                  <a:pt x="60" y="208"/>
                </a:cubicBezTo>
                <a:cubicBezTo>
                  <a:pt x="121" y="208"/>
                  <a:pt x="132" y="176"/>
                  <a:pt x="132" y="152"/>
                </a:cubicBezTo>
                <a:cubicBezTo>
                  <a:pt x="132" y="127"/>
                  <a:pt x="115" y="115"/>
                  <a:pt x="97" y="113"/>
                </a:cubicBezTo>
              </a:path>
            </a:pathLst>
          </a:custGeom>
          <a:solidFill>
            <a:srgbClr val="00A1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1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200">
            <a:extLst>
              <a:ext uri="{FF2B5EF4-FFF2-40B4-BE49-F238E27FC236}">
                <a16:creationId xmlns:a16="http://schemas.microsoft.com/office/drawing/2014/main" id="{14EADB8E-D713-493B-B77B-C099127C058E}"/>
              </a:ext>
            </a:extLst>
          </p:cNvPr>
          <p:cNvGrpSpPr/>
          <p:nvPr/>
        </p:nvGrpSpPr>
        <p:grpSpPr>
          <a:xfrm>
            <a:off x="-1" y="0"/>
            <a:ext cx="9282989" cy="6858000"/>
            <a:chOff x="1116013" y="474663"/>
            <a:chExt cx="6002338" cy="4570413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49AF93A-5AD8-4FC9-A174-07760BDF2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601" y="477838"/>
              <a:ext cx="5903913" cy="4564063"/>
            </a:xfrm>
            <a:prstGeom prst="rect">
              <a:avLst/>
            </a:prstGeom>
            <a:solidFill>
              <a:srgbClr val="00A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F73EC876-1CA7-49A7-9A72-4CE39B4BA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601" y="477838"/>
              <a:ext cx="5903913" cy="456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9041F37-FBFD-400A-B995-303512F03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474663"/>
              <a:ext cx="5907088" cy="4570413"/>
            </a:xfrm>
            <a:custGeom>
              <a:avLst/>
              <a:gdLst>
                <a:gd name="T0" fmla="*/ 1 w 3721"/>
                <a:gd name="T1" fmla="*/ 2877 h 2879"/>
                <a:gd name="T2" fmla="*/ 1 w 3721"/>
                <a:gd name="T3" fmla="*/ 2879 h 2879"/>
                <a:gd name="T4" fmla="*/ 3721 w 3721"/>
                <a:gd name="T5" fmla="*/ 2879 h 2879"/>
                <a:gd name="T6" fmla="*/ 3721 w 3721"/>
                <a:gd name="T7" fmla="*/ 0 h 2879"/>
                <a:gd name="T8" fmla="*/ 0 w 3721"/>
                <a:gd name="T9" fmla="*/ 0 h 2879"/>
                <a:gd name="T10" fmla="*/ 0 w 3721"/>
                <a:gd name="T11" fmla="*/ 2879 h 2879"/>
                <a:gd name="T12" fmla="*/ 1 w 3721"/>
                <a:gd name="T13" fmla="*/ 2879 h 2879"/>
                <a:gd name="T14" fmla="*/ 1 w 3721"/>
                <a:gd name="T15" fmla="*/ 2877 h 2879"/>
                <a:gd name="T16" fmla="*/ 3 w 3721"/>
                <a:gd name="T17" fmla="*/ 2877 h 2879"/>
                <a:gd name="T18" fmla="*/ 3 w 3721"/>
                <a:gd name="T19" fmla="*/ 3 h 2879"/>
                <a:gd name="T20" fmla="*/ 3718 w 3721"/>
                <a:gd name="T21" fmla="*/ 3 h 2879"/>
                <a:gd name="T22" fmla="*/ 3718 w 3721"/>
                <a:gd name="T23" fmla="*/ 2876 h 2879"/>
                <a:gd name="T24" fmla="*/ 1 w 3721"/>
                <a:gd name="T25" fmla="*/ 2876 h 2879"/>
                <a:gd name="T26" fmla="*/ 1 w 3721"/>
                <a:gd name="T27" fmla="*/ 2877 h 2879"/>
                <a:gd name="T28" fmla="*/ 3 w 3721"/>
                <a:gd name="T29" fmla="*/ 2877 h 2879"/>
                <a:gd name="T30" fmla="*/ 1 w 3721"/>
                <a:gd name="T31" fmla="*/ 2877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1" h="2879">
                  <a:moveTo>
                    <a:pt x="1" y="2877"/>
                  </a:moveTo>
                  <a:lnTo>
                    <a:pt x="1" y="2879"/>
                  </a:lnTo>
                  <a:lnTo>
                    <a:pt x="3721" y="2879"/>
                  </a:lnTo>
                  <a:lnTo>
                    <a:pt x="3721" y="0"/>
                  </a:lnTo>
                  <a:lnTo>
                    <a:pt x="0" y="0"/>
                  </a:lnTo>
                  <a:lnTo>
                    <a:pt x="0" y="2879"/>
                  </a:lnTo>
                  <a:lnTo>
                    <a:pt x="1" y="2879"/>
                  </a:lnTo>
                  <a:lnTo>
                    <a:pt x="1" y="2877"/>
                  </a:lnTo>
                  <a:lnTo>
                    <a:pt x="3" y="2877"/>
                  </a:lnTo>
                  <a:lnTo>
                    <a:pt x="3" y="3"/>
                  </a:lnTo>
                  <a:lnTo>
                    <a:pt x="3718" y="3"/>
                  </a:lnTo>
                  <a:lnTo>
                    <a:pt x="3718" y="2876"/>
                  </a:lnTo>
                  <a:lnTo>
                    <a:pt x="1" y="2876"/>
                  </a:lnTo>
                  <a:lnTo>
                    <a:pt x="1" y="2877"/>
                  </a:lnTo>
                  <a:lnTo>
                    <a:pt x="3" y="2877"/>
                  </a:lnTo>
                  <a:lnTo>
                    <a:pt x="1" y="28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7FC88E4-4EEF-45C3-B762-34C6F5E27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474663"/>
              <a:ext cx="5907088" cy="4570413"/>
            </a:xfrm>
            <a:custGeom>
              <a:avLst/>
              <a:gdLst>
                <a:gd name="T0" fmla="*/ 1 w 3721"/>
                <a:gd name="T1" fmla="*/ 2877 h 2879"/>
                <a:gd name="T2" fmla="*/ 1 w 3721"/>
                <a:gd name="T3" fmla="*/ 2879 h 2879"/>
                <a:gd name="T4" fmla="*/ 3721 w 3721"/>
                <a:gd name="T5" fmla="*/ 2879 h 2879"/>
                <a:gd name="T6" fmla="*/ 3721 w 3721"/>
                <a:gd name="T7" fmla="*/ 0 h 2879"/>
                <a:gd name="T8" fmla="*/ 0 w 3721"/>
                <a:gd name="T9" fmla="*/ 0 h 2879"/>
                <a:gd name="T10" fmla="*/ 0 w 3721"/>
                <a:gd name="T11" fmla="*/ 2879 h 2879"/>
                <a:gd name="T12" fmla="*/ 1 w 3721"/>
                <a:gd name="T13" fmla="*/ 2879 h 2879"/>
                <a:gd name="T14" fmla="*/ 1 w 3721"/>
                <a:gd name="T15" fmla="*/ 2877 h 2879"/>
                <a:gd name="T16" fmla="*/ 3 w 3721"/>
                <a:gd name="T17" fmla="*/ 2877 h 2879"/>
                <a:gd name="T18" fmla="*/ 3 w 3721"/>
                <a:gd name="T19" fmla="*/ 3 h 2879"/>
                <a:gd name="T20" fmla="*/ 3718 w 3721"/>
                <a:gd name="T21" fmla="*/ 3 h 2879"/>
                <a:gd name="T22" fmla="*/ 3718 w 3721"/>
                <a:gd name="T23" fmla="*/ 2876 h 2879"/>
                <a:gd name="T24" fmla="*/ 1 w 3721"/>
                <a:gd name="T25" fmla="*/ 2876 h 2879"/>
                <a:gd name="T26" fmla="*/ 1 w 3721"/>
                <a:gd name="T27" fmla="*/ 2877 h 2879"/>
                <a:gd name="T28" fmla="*/ 3 w 3721"/>
                <a:gd name="T29" fmla="*/ 2877 h 2879"/>
                <a:gd name="T30" fmla="*/ 1 w 3721"/>
                <a:gd name="T31" fmla="*/ 2877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1" h="2879">
                  <a:moveTo>
                    <a:pt x="1" y="2877"/>
                  </a:moveTo>
                  <a:lnTo>
                    <a:pt x="1" y="2879"/>
                  </a:lnTo>
                  <a:lnTo>
                    <a:pt x="3721" y="2879"/>
                  </a:lnTo>
                  <a:lnTo>
                    <a:pt x="3721" y="0"/>
                  </a:lnTo>
                  <a:lnTo>
                    <a:pt x="0" y="0"/>
                  </a:lnTo>
                  <a:lnTo>
                    <a:pt x="0" y="2879"/>
                  </a:lnTo>
                  <a:lnTo>
                    <a:pt x="1" y="2879"/>
                  </a:lnTo>
                  <a:lnTo>
                    <a:pt x="1" y="2877"/>
                  </a:lnTo>
                  <a:lnTo>
                    <a:pt x="3" y="2877"/>
                  </a:lnTo>
                  <a:lnTo>
                    <a:pt x="3" y="3"/>
                  </a:lnTo>
                  <a:lnTo>
                    <a:pt x="3718" y="3"/>
                  </a:lnTo>
                  <a:lnTo>
                    <a:pt x="3718" y="2876"/>
                  </a:lnTo>
                  <a:lnTo>
                    <a:pt x="1" y="2876"/>
                  </a:lnTo>
                  <a:lnTo>
                    <a:pt x="1" y="2877"/>
                  </a:lnTo>
                  <a:lnTo>
                    <a:pt x="3" y="2877"/>
                  </a:lnTo>
                  <a:lnTo>
                    <a:pt x="1" y="28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205A6B0-9C87-41F7-B156-A4478B8AF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463" y="1006475"/>
              <a:ext cx="15875" cy="217488"/>
            </a:xfrm>
            <a:custGeom>
              <a:avLst/>
              <a:gdLst>
                <a:gd name="T0" fmla="*/ 14 w 14"/>
                <a:gd name="T1" fmla="*/ 0 h 182"/>
                <a:gd name="T2" fmla="*/ 6 w 14"/>
                <a:gd name="T3" fmla="*/ 15 h 182"/>
                <a:gd name="T4" fmla="*/ 1 w 14"/>
                <a:gd name="T5" fmla="*/ 118 h 182"/>
                <a:gd name="T6" fmla="*/ 14 w 14"/>
                <a:gd name="T7" fmla="*/ 182 h 182"/>
                <a:gd name="T8" fmla="*/ 14 w 14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2">
                  <a:moveTo>
                    <a:pt x="14" y="0"/>
                  </a:moveTo>
                  <a:cubicBezTo>
                    <a:pt x="9" y="3"/>
                    <a:pt x="6" y="9"/>
                    <a:pt x="6" y="15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0" y="140"/>
                    <a:pt x="4" y="162"/>
                    <a:pt x="14" y="182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032004A-860F-477A-8658-EB981DC05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1004888"/>
              <a:ext cx="1588" cy="228600"/>
            </a:xfrm>
            <a:custGeom>
              <a:avLst/>
              <a:gdLst>
                <a:gd name="T0" fmla="*/ 2 w 2"/>
                <a:gd name="T1" fmla="*/ 0 h 192"/>
                <a:gd name="T2" fmla="*/ 0 w 2"/>
                <a:gd name="T3" fmla="*/ 1 h 192"/>
                <a:gd name="T4" fmla="*/ 0 w 2"/>
                <a:gd name="T5" fmla="*/ 188 h 192"/>
                <a:gd name="T6" fmla="*/ 2 w 2"/>
                <a:gd name="T7" fmla="*/ 192 h 192"/>
                <a:gd name="T8" fmla="*/ 2 w 2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92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" y="190"/>
                    <a:pt x="1" y="191"/>
                    <a:pt x="2" y="19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BF3806B-7625-4641-A785-BC156092A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1004888"/>
              <a:ext cx="3175" cy="223838"/>
            </a:xfrm>
            <a:custGeom>
              <a:avLst/>
              <a:gdLst>
                <a:gd name="T0" fmla="*/ 2 w 2"/>
                <a:gd name="T1" fmla="*/ 0 h 187"/>
                <a:gd name="T2" fmla="*/ 0 w 2"/>
                <a:gd name="T3" fmla="*/ 1 h 187"/>
                <a:gd name="T4" fmla="*/ 0 w 2"/>
                <a:gd name="T5" fmla="*/ 183 h 187"/>
                <a:gd name="T6" fmla="*/ 2 w 2"/>
                <a:gd name="T7" fmla="*/ 187 h 187"/>
                <a:gd name="T8" fmla="*/ 2 w 2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87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1" y="185"/>
                    <a:pt x="1" y="186"/>
                    <a:pt x="2" y="187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93AA2D8-2DF6-4A97-A94E-D5C725BF3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1" y="839788"/>
              <a:ext cx="122238" cy="296863"/>
            </a:xfrm>
            <a:custGeom>
              <a:avLst/>
              <a:gdLst>
                <a:gd name="T0" fmla="*/ 24 w 105"/>
                <a:gd name="T1" fmla="*/ 0 h 249"/>
                <a:gd name="T2" fmla="*/ 1 w 105"/>
                <a:gd name="T3" fmla="*/ 21 h 249"/>
                <a:gd name="T4" fmla="*/ 3 w 105"/>
                <a:gd name="T5" fmla="*/ 124 h 249"/>
                <a:gd name="T6" fmla="*/ 39 w 105"/>
                <a:gd name="T7" fmla="*/ 212 h 249"/>
                <a:gd name="T8" fmla="*/ 65 w 105"/>
                <a:gd name="T9" fmla="*/ 241 h 249"/>
                <a:gd name="T10" fmla="*/ 82 w 105"/>
                <a:gd name="T11" fmla="*/ 249 h 249"/>
                <a:gd name="T12" fmla="*/ 105 w 105"/>
                <a:gd name="T13" fmla="*/ 227 h 249"/>
                <a:gd name="T14" fmla="*/ 103 w 105"/>
                <a:gd name="T15" fmla="*/ 124 h 249"/>
                <a:gd name="T16" fmla="*/ 67 w 105"/>
                <a:gd name="T17" fmla="*/ 36 h 249"/>
                <a:gd name="T18" fmla="*/ 41 w 105"/>
                <a:gd name="T19" fmla="*/ 7 h 249"/>
                <a:gd name="T20" fmla="*/ 24 w 105"/>
                <a:gd name="T2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249">
                  <a:moveTo>
                    <a:pt x="24" y="0"/>
                  </a:moveTo>
                  <a:cubicBezTo>
                    <a:pt x="12" y="0"/>
                    <a:pt x="0" y="8"/>
                    <a:pt x="1" y="21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4" y="157"/>
                    <a:pt x="17" y="188"/>
                    <a:pt x="39" y="212"/>
                  </a:cubicBezTo>
                  <a:cubicBezTo>
                    <a:pt x="65" y="241"/>
                    <a:pt x="65" y="241"/>
                    <a:pt x="65" y="241"/>
                  </a:cubicBezTo>
                  <a:cubicBezTo>
                    <a:pt x="70" y="246"/>
                    <a:pt x="76" y="249"/>
                    <a:pt x="82" y="249"/>
                  </a:cubicBezTo>
                  <a:cubicBezTo>
                    <a:pt x="94" y="249"/>
                    <a:pt x="105" y="240"/>
                    <a:pt x="105" y="227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2" y="92"/>
                    <a:pt x="89" y="61"/>
                    <a:pt x="67" y="3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6" y="2"/>
                    <a:pt x="30" y="0"/>
                    <a:pt x="2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346B521-A070-48A9-A89C-7338D4E08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151" y="690563"/>
              <a:ext cx="139700" cy="290513"/>
            </a:xfrm>
            <a:custGeom>
              <a:avLst/>
              <a:gdLst>
                <a:gd name="T0" fmla="*/ 24 w 121"/>
                <a:gd name="T1" fmla="*/ 0 h 245"/>
                <a:gd name="T2" fmla="*/ 1 w 121"/>
                <a:gd name="T3" fmla="*/ 23 h 245"/>
                <a:gd name="T4" fmla="*/ 11 w 121"/>
                <a:gd name="T5" fmla="*/ 126 h 245"/>
                <a:gd name="T6" fmla="*/ 52 w 121"/>
                <a:gd name="T7" fmla="*/ 211 h 245"/>
                <a:gd name="T8" fmla="*/ 81 w 121"/>
                <a:gd name="T9" fmla="*/ 238 h 245"/>
                <a:gd name="T10" fmla="*/ 96 w 121"/>
                <a:gd name="T11" fmla="*/ 245 h 245"/>
                <a:gd name="T12" fmla="*/ 119 w 121"/>
                <a:gd name="T13" fmla="*/ 222 h 245"/>
                <a:gd name="T14" fmla="*/ 110 w 121"/>
                <a:gd name="T15" fmla="*/ 119 h 245"/>
                <a:gd name="T16" fmla="*/ 68 w 121"/>
                <a:gd name="T17" fmla="*/ 33 h 245"/>
                <a:gd name="T18" fmla="*/ 39 w 121"/>
                <a:gd name="T19" fmla="*/ 6 h 245"/>
                <a:gd name="T20" fmla="*/ 24 w 121"/>
                <a:gd name="T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245">
                  <a:moveTo>
                    <a:pt x="24" y="0"/>
                  </a:moveTo>
                  <a:cubicBezTo>
                    <a:pt x="11" y="0"/>
                    <a:pt x="0" y="10"/>
                    <a:pt x="1" y="23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3" y="158"/>
                    <a:pt x="28" y="188"/>
                    <a:pt x="52" y="211"/>
                  </a:cubicBezTo>
                  <a:cubicBezTo>
                    <a:pt x="81" y="238"/>
                    <a:pt x="81" y="238"/>
                    <a:pt x="81" y="238"/>
                  </a:cubicBezTo>
                  <a:cubicBezTo>
                    <a:pt x="85" y="243"/>
                    <a:pt x="91" y="245"/>
                    <a:pt x="96" y="245"/>
                  </a:cubicBezTo>
                  <a:cubicBezTo>
                    <a:pt x="109" y="245"/>
                    <a:pt x="121" y="235"/>
                    <a:pt x="119" y="222"/>
                  </a:cubicBezTo>
                  <a:cubicBezTo>
                    <a:pt x="110" y="119"/>
                    <a:pt x="110" y="119"/>
                    <a:pt x="110" y="119"/>
                  </a:cubicBezTo>
                  <a:cubicBezTo>
                    <a:pt x="107" y="87"/>
                    <a:pt x="92" y="57"/>
                    <a:pt x="68" y="3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2"/>
                    <a:pt x="29" y="0"/>
                    <a:pt x="2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00AE44D-E50C-48D3-96FB-F165DE4A7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1" y="554038"/>
              <a:ext cx="157163" cy="284163"/>
            </a:xfrm>
            <a:custGeom>
              <a:avLst/>
              <a:gdLst>
                <a:gd name="T0" fmla="*/ 26 w 137"/>
                <a:gd name="T1" fmla="*/ 0 h 239"/>
                <a:gd name="T2" fmla="*/ 3 w 137"/>
                <a:gd name="T3" fmla="*/ 25 h 239"/>
                <a:gd name="T4" fmla="*/ 19 w 137"/>
                <a:gd name="T5" fmla="*/ 126 h 239"/>
                <a:gd name="T6" fmla="*/ 67 w 137"/>
                <a:gd name="T7" fmla="*/ 209 h 239"/>
                <a:gd name="T8" fmla="*/ 97 w 137"/>
                <a:gd name="T9" fmla="*/ 234 h 239"/>
                <a:gd name="T10" fmla="*/ 112 w 137"/>
                <a:gd name="T11" fmla="*/ 239 h 239"/>
                <a:gd name="T12" fmla="*/ 135 w 137"/>
                <a:gd name="T13" fmla="*/ 214 h 239"/>
                <a:gd name="T14" fmla="*/ 118 w 137"/>
                <a:gd name="T15" fmla="*/ 113 h 239"/>
                <a:gd name="T16" fmla="*/ 70 w 137"/>
                <a:gd name="T17" fmla="*/ 30 h 239"/>
                <a:gd name="T18" fmla="*/ 40 w 137"/>
                <a:gd name="T19" fmla="*/ 5 h 239"/>
                <a:gd name="T20" fmla="*/ 26 w 137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239">
                  <a:moveTo>
                    <a:pt x="26" y="0"/>
                  </a:moveTo>
                  <a:cubicBezTo>
                    <a:pt x="13" y="0"/>
                    <a:pt x="0" y="11"/>
                    <a:pt x="3" y="25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25" y="158"/>
                    <a:pt x="42" y="187"/>
                    <a:pt x="67" y="209"/>
                  </a:cubicBezTo>
                  <a:cubicBezTo>
                    <a:pt x="97" y="234"/>
                    <a:pt x="97" y="234"/>
                    <a:pt x="97" y="234"/>
                  </a:cubicBezTo>
                  <a:cubicBezTo>
                    <a:pt x="102" y="237"/>
                    <a:pt x="107" y="239"/>
                    <a:pt x="112" y="239"/>
                  </a:cubicBezTo>
                  <a:cubicBezTo>
                    <a:pt x="125" y="239"/>
                    <a:pt x="137" y="228"/>
                    <a:pt x="135" y="2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3" y="80"/>
                    <a:pt x="96" y="51"/>
                    <a:pt x="70" y="30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2"/>
                    <a:pt x="30" y="0"/>
                    <a:pt x="2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C417F15-80E4-497C-B103-BCB5D309F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1" y="479425"/>
              <a:ext cx="166688" cy="230188"/>
            </a:xfrm>
            <a:custGeom>
              <a:avLst/>
              <a:gdLst>
                <a:gd name="T0" fmla="*/ 80 w 145"/>
                <a:gd name="T1" fmla="*/ 0 h 193"/>
                <a:gd name="T2" fmla="*/ 0 w 145"/>
                <a:gd name="T3" fmla="*/ 0 h 193"/>
                <a:gd name="T4" fmla="*/ 21 w 145"/>
                <a:gd name="T5" fmla="*/ 87 h 193"/>
                <a:gd name="T6" fmla="*/ 74 w 145"/>
                <a:gd name="T7" fmla="*/ 165 h 193"/>
                <a:gd name="T8" fmla="*/ 106 w 145"/>
                <a:gd name="T9" fmla="*/ 188 h 193"/>
                <a:gd name="T10" fmla="*/ 119 w 145"/>
                <a:gd name="T11" fmla="*/ 193 h 193"/>
                <a:gd name="T12" fmla="*/ 142 w 145"/>
                <a:gd name="T13" fmla="*/ 166 h 193"/>
                <a:gd name="T14" fmla="*/ 118 w 145"/>
                <a:gd name="T15" fmla="*/ 66 h 193"/>
                <a:gd name="T16" fmla="*/ 80 w 145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3">
                  <a:moveTo>
                    <a:pt x="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8" y="118"/>
                    <a:pt x="47" y="146"/>
                    <a:pt x="74" y="165"/>
                  </a:cubicBezTo>
                  <a:cubicBezTo>
                    <a:pt x="106" y="188"/>
                    <a:pt x="106" y="188"/>
                    <a:pt x="106" y="188"/>
                  </a:cubicBezTo>
                  <a:cubicBezTo>
                    <a:pt x="110" y="191"/>
                    <a:pt x="115" y="193"/>
                    <a:pt x="119" y="193"/>
                  </a:cubicBezTo>
                  <a:cubicBezTo>
                    <a:pt x="133" y="193"/>
                    <a:pt x="145" y="181"/>
                    <a:pt x="142" y="166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2" y="41"/>
                    <a:pt x="99" y="18"/>
                    <a:pt x="8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8EE4A51-401C-43A7-A329-9270A8D71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474663"/>
              <a:ext cx="92075" cy="3175"/>
            </a:xfrm>
            <a:custGeom>
              <a:avLst/>
              <a:gdLst>
                <a:gd name="T0" fmla="*/ 77 w 79"/>
                <a:gd name="T1" fmla="*/ 0 h 2"/>
                <a:gd name="T2" fmla="*/ 0 w 79"/>
                <a:gd name="T3" fmla="*/ 0 h 2"/>
                <a:gd name="T4" fmla="*/ 1 w 79"/>
                <a:gd name="T5" fmla="*/ 2 h 2"/>
                <a:gd name="T6" fmla="*/ 79 w 79"/>
                <a:gd name="T7" fmla="*/ 2 h 2"/>
                <a:gd name="T8" fmla="*/ 77 w 7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">
                  <a:moveTo>
                    <a:pt x="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1"/>
                    <a:pt x="77" y="1"/>
                    <a:pt x="7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87D42B7-240D-4E40-964B-313BDFF45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1" y="477838"/>
              <a:ext cx="92075" cy="1588"/>
            </a:xfrm>
            <a:custGeom>
              <a:avLst/>
              <a:gdLst>
                <a:gd name="T0" fmla="*/ 78 w 80"/>
                <a:gd name="T1" fmla="*/ 0 h 2"/>
                <a:gd name="T2" fmla="*/ 0 w 80"/>
                <a:gd name="T3" fmla="*/ 0 h 2"/>
                <a:gd name="T4" fmla="*/ 0 w 80"/>
                <a:gd name="T5" fmla="*/ 2 h 2"/>
                <a:gd name="T6" fmla="*/ 80 w 80"/>
                <a:gd name="T7" fmla="*/ 2 h 2"/>
                <a:gd name="T8" fmla="*/ 78 w 8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9" y="1"/>
                    <a:pt x="79" y="1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08A54561-E64A-4BBF-9C9F-4DCB939EA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1" y="479425"/>
              <a:ext cx="149225" cy="112713"/>
            </a:xfrm>
            <a:custGeom>
              <a:avLst/>
              <a:gdLst>
                <a:gd name="T0" fmla="*/ 104 w 129"/>
                <a:gd name="T1" fmla="*/ 0 h 95"/>
                <a:gd name="T2" fmla="*/ 0 w 129"/>
                <a:gd name="T3" fmla="*/ 0 h 95"/>
                <a:gd name="T4" fmla="*/ 57 w 129"/>
                <a:gd name="T5" fmla="*/ 71 h 95"/>
                <a:gd name="T6" fmla="*/ 90 w 129"/>
                <a:gd name="T7" fmla="*/ 91 h 95"/>
                <a:gd name="T8" fmla="*/ 102 w 129"/>
                <a:gd name="T9" fmla="*/ 95 h 95"/>
                <a:gd name="T10" fmla="*/ 125 w 129"/>
                <a:gd name="T11" fmla="*/ 67 h 95"/>
                <a:gd name="T12" fmla="*/ 104 w 12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5">
                  <a:moveTo>
                    <a:pt x="10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9"/>
                    <a:pt x="30" y="54"/>
                    <a:pt x="57" y="7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4" y="94"/>
                    <a:pt x="98" y="95"/>
                    <a:pt x="102" y="95"/>
                  </a:cubicBezTo>
                  <a:cubicBezTo>
                    <a:pt x="116" y="95"/>
                    <a:pt x="129" y="82"/>
                    <a:pt x="125" y="67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314DEBD-5FC8-4D75-953E-E9D315A1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113" y="474663"/>
              <a:ext cx="120650" cy="3175"/>
            </a:xfrm>
            <a:custGeom>
              <a:avLst/>
              <a:gdLst>
                <a:gd name="T0" fmla="*/ 105 w 105"/>
                <a:gd name="T1" fmla="*/ 0 h 2"/>
                <a:gd name="T2" fmla="*/ 0 w 105"/>
                <a:gd name="T3" fmla="*/ 0 h 2"/>
                <a:gd name="T4" fmla="*/ 1 w 105"/>
                <a:gd name="T5" fmla="*/ 2 h 2"/>
                <a:gd name="T6" fmla="*/ 105 w 105"/>
                <a:gd name="T7" fmla="*/ 2 h 2"/>
                <a:gd name="T8" fmla="*/ 105 w 10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">
                  <a:moveTo>
                    <a:pt x="10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3CC619A-5760-4A23-8A51-C93A9C5A7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1" y="477838"/>
              <a:ext cx="120650" cy="1588"/>
            </a:xfrm>
            <a:custGeom>
              <a:avLst/>
              <a:gdLst>
                <a:gd name="T0" fmla="*/ 104 w 105"/>
                <a:gd name="T1" fmla="*/ 0 h 2"/>
                <a:gd name="T2" fmla="*/ 0 w 105"/>
                <a:gd name="T3" fmla="*/ 0 h 2"/>
                <a:gd name="T4" fmla="*/ 1 w 105"/>
                <a:gd name="T5" fmla="*/ 2 h 2"/>
                <a:gd name="T6" fmla="*/ 105 w 105"/>
                <a:gd name="T7" fmla="*/ 2 h 2"/>
                <a:gd name="T8" fmla="*/ 104 w 10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">
                  <a:moveTo>
                    <a:pt x="10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8C8B49C4-08DF-4404-9E68-57ED01CF4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26" y="479425"/>
              <a:ext cx="46038" cy="11113"/>
            </a:xfrm>
            <a:custGeom>
              <a:avLst/>
              <a:gdLst>
                <a:gd name="T0" fmla="*/ 40 w 40"/>
                <a:gd name="T1" fmla="*/ 0 h 9"/>
                <a:gd name="T2" fmla="*/ 0 w 40"/>
                <a:gd name="T3" fmla="*/ 0 h 9"/>
                <a:gd name="T4" fmla="*/ 12 w 40"/>
                <a:gd name="T5" fmla="*/ 6 h 9"/>
                <a:gd name="T6" fmla="*/ 22 w 40"/>
                <a:gd name="T7" fmla="*/ 9 h 9"/>
                <a:gd name="T8" fmla="*/ 40 w 4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5" y="8"/>
                    <a:pt x="19" y="9"/>
                    <a:pt x="22" y="9"/>
                  </a:cubicBezTo>
                  <a:cubicBezTo>
                    <a:pt x="29" y="9"/>
                    <a:pt x="36" y="5"/>
                    <a:pt x="4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3699BD0-8BA3-47C4-A4CF-95C19102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474663"/>
              <a:ext cx="58738" cy="3175"/>
            </a:xfrm>
            <a:custGeom>
              <a:avLst/>
              <a:gdLst>
                <a:gd name="T0" fmla="*/ 50 w 50"/>
                <a:gd name="T1" fmla="*/ 0 h 2"/>
                <a:gd name="T2" fmla="*/ 0 w 50"/>
                <a:gd name="T3" fmla="*/ 0 h 2"/>
                <a:gd name="T4" fmla="*/ 3 w 50"/>
                <a:gd name="T5" fmla="*/ 2 h 2"/>
                <a:gd name="T6" fmla="*/ 49 w 50"/>
                <a:gd name="T7" fmla="*/ 2 h 2"/>
                <a:gd name="T8" fmla="*/ 50 w 5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">
                  <a:moveTo>
                    <a:pt x="5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50" y="1"/>
                    <a:pt x="5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72C90418-0227-4012-A961-9C1EA0ADA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477838"/>
              <a:ext cx="53975" cy="1588"/>
            </a:xfrm>
            <a:custGeom>
              <a:avLst/>
              <a:gdLst>
                <a:gd name="T0" fmla="*/ 46 w 46"/>
                <a:gd name="T1" fmla="*/ 0 h 2"/>
                <a:gd name="T2" fmla="*/ 0 w 46"/>
                <a:gd name="T3" fmla="*/ 0 h 2"/>
                <a:gd name="T4" fmla="*/ 4 w 46"/>
                <a:gd name="T5" fmla="*/ 2 h 2"/>
                <a:gd name="T6" fmla="*/ 44 w 46"/>
                <a:gd name="T7" fmla="*/ 2 h 2"/>
                <a:gd name="T8" fmla="*/ 46 w 4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6" y="1"/>
                    <a:pt x="4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CAE42B35-4DEF-4BC7-9674-0CEBEADCD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479425"/>
              <a:ext cx="42863" cy="1588"/>
            </a:xfrm>
            <a:custGeom>
              <a:avLst/>
              <a:gdLst>
                <a:gd name="T0" fmla="*/ 37 w 37"/>
                <a:gd name="T1" fmla="*/ 0 h 1"/>
                <a:gd name="T2" fmla="*/ 0 w 37"/>
                <a:gd name="T3" fmla="*/ 0 h 1"/>
                <a:gd name="T4" fmla="*/ 18 w 37"/>
                <a:gd name="T5" fmla="*/ 1 h 1"/>
                <a:gd name="T6" fmla="*/ 37 w 37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2" y="1"/>
                    <a:pt x="18" y="1"/>
                  </a:cubicBezTo>
                  <a:cubicBezTo>
                    <a:pt x="24" y="1"/>
                    <a:pt x="31" y="1"/>
                    <a:pt x="3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857B562-984F-4C0C-9E89-513E6354E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1" y="474663"/>
              <a:ext cx="85725" cy="3175"/>
            </a:xfrm>
            <a:custGeom>
              <a:avLst/>
              <a:gdLst>
                <a:gd name="T0" fmla="*/ 75 w 75"/>
                <a:gd name="T1" fmla="*/ 0 h 2"/>
                <a:gd name="T2" fmla="*/ 0 w 75"/>
                <a:gd name="T3" fmla="*/ 0 h 2"/>
                <a:gd name="T4" fmla="*/ 8 w 75"/>
                <a:gd name="T5" fmla="*/ 2 h 2"/>
                <a:gd name="T6" fmla="*/ 67 w 75"/>
                <a:gd name="T7" fmla="*/ 2 h 2"/>
                <a:gd name="T8" fmla="*/ 75 w 7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">
                  <a:moveTo>
                    <a:pt x="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8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70" y="1"/>
                    <a:pt x="72" y="1"/>
                    <a:pt x="75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51046E8C-F0B9-4B42-9383-9ACFDB84A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576" y="477838"/>
              <a:ext cx="68263" cy="1588"/>
            </a:xfrm>
            <a:custGeom>
              <a:avLst/>
              <a:gdLst>
                <a:gd name="T0" fmla="*/ 59 w 59"/>
                <a:gd name="T1" fmla="*/ 0 h 2"/>
                <a:gd name="T2" fmla="*/ 0 w 59"/>
                <a:gd name="T3" fmla="*/ 0 h 2"/>
                <a:gd name="T4" fmla="*/ 11 w 59"/>
                <a:gd name="T5" fmla="*/ 2 h 2"/>
                <a:gd name="T6" fmla="*/ 48 w 59"/>
                <a:gd name="T7" fmla="*/ 2 h 2"/>
                <a:gd name="T8" fmla="*/ 59 w 5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7" y="1"/>
                    <a:pt x="11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2" y="1"/>
                    <a:pt x="55" y="1"/>
                    <a:pt x="5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5031A50C-D971-43F4-858E-24CFF339E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479425"/>
              <a:ext cx="307975" cy="106363"/>
            </a:xfrm>
            <a:custGeom>
              <a:avLst/>
              <a:gdLst>
                <a:gd name="T0" fmla="*/ 187 w 268"/>
                <a:gd name="T1" fmla="*/ 0 h 89"/>
                <a:gd name="T2" fmla="*/ 45 w 268"/>
                <a:gd name="T3" fmla="*/ 0 h 89"/>
                <a:gd name="T4" fmla="*/ 19 w 268"/>
                <a:gd name="T5" fmla="*/ 12 h 89"/>
                <a:gd name="T6" fmla="*/ 20 w 268"/>
                <a:gd name="T7" fmla="*/ 54 h 89"/>
                <a:gd name="T8" fmla="*/ 119 w 268"/>
                <a:gd name="T9" fmla="*/ 83 h 89"/>
                <a:gd name="T10" fmla="*/ 157 w 268"/>
                <a:gd name="T11" fmla="*/ 89 h 89"/>
                <a:gd name="T12" fmla="*/ 214 w 268"/>
                <a:gd name="T13" fmla="*/ 76 h 89"/>
                <a:gd name="T14" fmla="*/ 249 w 268"/>
                <a:gd name="T15" fmla="*/ 60 h 89"/>
                <a:gd name="T16" fmla="*/ 248 w 268"/>
                <a:gd name="T17" fmla="*/ 18 h 89"/>
                <a:gd name="T18" fmla="*/ 187 w 268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89">
                  <a:moveTo>
                    <a:pt x="187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20"/>
                    <a:pt x="1" y="48"/>
                    <a:pt x="20" y="54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31" y="87"/>
                    <a:pt x="144" y="89"/>
                    <a:pt x="157" y="89"/>
                  </a:cubicBezTo>
                  <a:cubicBezTo>
                    <a:pt x="176" y="89"/>
                    <a:pt x="195" y="85"/>
                    <a:pt x="214" y="76"/>
                  </a:cubicBezTo>
                  <a:cubicBezTo>
                    <a:pt x="249" y="60"/>
                    <a:pt x="249" y="60"/>
                    <a:pt x="249" y="60"/>
                  </a:cubicBezTo>
                  <a:cubicBezTo>
                    <a:pt x="268" y="52"/>
                    <a:pt x="267" y="24"/>
                    <a:pt x="248" y="18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CCE22E2-D8BA-453B-B942-EDBE705EE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126" y="474663"/>
              <a:ext cx="152400" cy="3175"/>
            </a:xfrm>
            <a:custGeom>
              <a:avLst/>
              <a:gdLst>
                <a:gd name="T0" fmla="*/ 91 w 96"/>
                <a:gd name="T1" fmla="*/ 0 h 2"/>
                <a:gd name="T2" fmla="*/ 3 w 96"/>
                <a:gd name="T3" fmla="*/ 0 h 2"/>
                <a:gd name="T4" fmla="*/ 0 w 96"/>
                <a:gd name="T5" fmla="*/ 2 h 2"/>
                <a:gd name="T6" fmla="*/ 96 w 96"/>
                <a:gd name="T7" fmla="*/ 2 h 2"/>
                <a:gd name="T8" fmla="*/ 91 w 9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">
                  <a:moveTo>
                    <a:pt x="91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96" y="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C2C73FDC-5C29-4BDD-80B0-C24D177F1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126" y="474663"/>
              <a:ext cx="152400" cy="3175"/>
            </a:xfrm>
            <a:custGeom>
              <a:avLst/>
              <a:gdLst>
                <a:gd name="T0" fmla="*/ 91 w 96"/>
                <a:gd name="T1" fmla="*/ 0 h 2"/>
                <a:gd name="T2" fmla="*/ 3 w 96"/>
                <a:gd name="T3" fmla="*/ 0 h 2"/>
                <a:gd name="T4" fmla="*/ 0 w 96"/>
                <a:gd name="T5" fmla="*/ 2 h 2"/>
                <a:gd name="T6" fmla="*/ 96 w 96"/>
                <a:gd name="T7" fmla="*/ 2 h 2"/>
                <a:gd name="T8" fmla="*/ 91 w 9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">
                  <a:moveTo>
                    <a:pt x="91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96" y="2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553A2A3-A351-4C86-AD2E-E71D7AC19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3" y="477838"/>
              <a:ext cx="163513" cy="1588"/>
            </a:xfrm>
            <a:custGeom>
              <a:avLst/>
              <a:gdLst>
                <a:gd name="T0" fmla="*/ 99 w 103"/>
                <a:gd name="T1" fmla="*/ 0 h 1"/>
                <a:gd name="T2" fmla="*/ 3 w 103"/>
                <a:gd name="T3" fmla="*/ 0 h 1"/>
                <a:gd name="T4" fmla="*/ 0 w 103"/>
                <a:gd name="T5" fmla="*/ 1 h 1"/>
                <a:gd name="T6" fmla="*/ 103 w 103"/>
                <a:gd name="T7" fmla="*/ 1 h 1"/>
                <a:gd name="T8" fmla="*/ 99 w 10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">
                  <a:moveTo>
                    <a:pt x="99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103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54F8E133-5872-4394-BA53-344DEE220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3" y="477838"/>
              <a:ext cx="163513" cy="1588"/>
            </a:xfrm>
            <a:custGeom>
              <a:avLst/>
              <a:gdLst>
                <a:gd name="T0" fmla="*/ 99 w 103"/>
                <a:gd name="T1" fmla="*/ 0 h 1"/>
                <a:gd name="T2" fmla="*/ 3 w 103"/>
                <a:gd name="T3" fmla="*/ 0 h 1"/>
                <a:gd name="T4" fmla="*/ 0 w 103"/>
                <a:gd name="T5" fmla="*/ 1 h 1"/>
                <a:gd name="T6" fmla="*/ 103 w 103"/>
                <a:gd name="T7" fmla="*/ 1 h 1"/>
                <a:gd name="T8" fmla="*/ 99 w 10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">
                  <a:moveTo>
                    <a:pt x="99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103" y="1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C346E70-BCAE-496C-8238-48B1003D4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301" y="582613"/>
              <a:ext cx="311150" cy="120650"/>
            </a:xfrm>
            <a:custGeom>
              <a:avLst/>
              <a:gdLst>
                <a:gd name="T0" fmla="*/ 118 w 269"/>
                <a:gd name="T1" fmla="*/ 0 h 102"/>
                <a:gd name="T2" fmla="*/ 53 w 269"/>
                <a:gd name="T3" fmla="*/ 16 h 102"/>
                <a:gd name="T4" fmla="*/ 18 w 269"/>
                <a:gd name="T5" fmla="*/ 35 h 102"/>
                <a:gd name="T6" fmla="*/ 22 w 269"/>
                <a:gd name="T7" fmla="*/ 77 h 102"/>
                <a:gd name="T8" fmla="*/ 123 w 269"/>
                <a:gd name="T9" fmla="*/ 99 h 102"/>
                <a:gd name="T10" fmla="*/ 152 w 269"/>
                <a:gd name="T11" fmla="*/ 102 h 102"/>
                <a:gd name="T12" fmla="*/ 217 w 269"/>
                <a:gd name="T13" fmla="*/ 86 h 102"/>
                <a:gd name="T14" fmla="*/ 251 w 269"/>
                <a:gd name="T15" fmla="*/ 67 h 102"/>
                <a:gd name="T16" fmla="*/ 247 w 269"/>
                <a:gd name="T17" fmla="*/ 25 h 102"/>
                <a:gd name="T18" fmla="*/ 147 w 269"/>
                <a:gd name="T19" fmla="*/ 3 h 102"/>
                <a:gd name="T20" fmla="*/ 118 w 26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102">
                  <a:moveTo>
                    <a:pt x="118" y="0"/>
                  </a:moveTo>
                  <a:cubicBezTo>
                    <a:pt x="95" y="0"/>
                    <a:pt x="73" y="5"/>
                    <a:pt x="53" y="1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0" y="44"/>
                    <a:pt x="3" y="73"/>
                    <a:pt x="22" y="77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32" y="101"/>
                    <a:pt x="142" y="102"/>
                    <a:pt x="152" y="102"/>
                  </a:cubicBezTo>
                  <a:cubicBezTo>
                    <a:pt x="174" y="102"/>
                    <a:pt x="197" y="97"/>
                    <a:pt x="217" y="86"/>
                  </a:cubicBezTo>
                  <a:cubicBezTo>
                    <a:pt x="251" y="67"/>
                    <a:pt x="251" y="67"/>
                    <a:pt x="251" y="67"/>
                  </a:cubicBezTo>
                  <a:cubicBezTo>
                    <a:pt x="269" y="58"/>
                    <a:pt x="267" y="30"/>
                    <a:pt x="247" y="25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37" y="1"/>
                    <a:pt x="127" y="0"/>
                    <a:pt x="11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0A1BD7A9-77E3-45AC-939A-D6C723268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715963"/>
              <a:ext cx="311150" cy="120650"/>
            </a:xfrm>
            <a:custGeom>
              <a:avLst/>
              <a:gdLst>
                <a:gd name="T0" fmla="*/ 124 w 270"/>
                <a:gd name="T1" fmla="*/ 0 h 101"/>
                <a:gd name="T2" fmla="*/ 51 w 270"/>
                <a:gd name="T3" fmla="*/ 22 h 101"/>
                <a:gd name="T4" fmla="*/ 17 w 270"/>
                <a:gd name="T5" fmla="*/ 43 h 101"/>
                <a:gd name="T6" fmla="*/ 24 w 270"/>
                <a:gd name="T7" fmla="*/ 84 h 101"/>
                <a:gd name="T8" fmla="*/ 126 w 270"/>
                <a:gd name="T9" fmla="*/ 100 h 101"/>
                <a:gd name="T10" fmla="*/ 146 w 270"/>
                <a:gd name="T11" fmla="*/ 101 h 101"/>
                <a:gd name="T12" fmla="*/ 219 w 270"/>
                <a:gd name="T13" fmla="*/ 80 h 101"/>
                <a:gd name="T14" fmla="*/ 253 w 270"/>
                <a:gd name="T15" fmla="*/ 59 h 101"/>
                <a:gd name="T16" fmla="*/ 246 w 270"/>
                <a:gd name="T17" fmla="*/ 17 h 101"/>
                <a:gd name="T18" fmla="*/ 144 w 270"/>
                <a:gd name="T19" fmla="*/ 2 h 101"/>
                <a:gd name="T20" fmla="*/ 124 w 270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101">
                  <a:moveTo>
                    <a:pt x="124" y="0"/>
                  </a:moveTo>
                  <a:cubicBezTo>
                    <a:pt x="98" y="0"/>
                    <a:pt x="73" y="8"/>
                    <a:pt x="51" y="22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0" y="53"/>
                    <a:pt x="5" y="81"/>
                    <a:pt x="24" y="84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33" y="101"/>
                    <a:pt x="140" y="101"/>
                    <a:pt x="146" y="101"/>
                  </a:cubicBezTo>
                  <a:cubicBezTo>
                    <a:pt x="172" y="101"/>
                    <a:pt x="197" y="94"/>
                    <a:pt x="219" y="80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70" y="48"/>
                    <a:pt x="265" y="20"/>
                    <a:pt x="246" y="17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37" y="1"/>
                    <a:pt x="130" y="0"/>
                    <a:pt x="12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A1BB33D7-E488-4935-A273-A1FC1108E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526" y="863600"/>
              <a:ext cx="311150" cy="119063"/>
            </a:xfrm>
            <a:custGeom>
              <a:avLst/>
              <a:gdLst>
                <a:gd name="T0" fmla="*/ 129 w 269"/>
                <a:gd name="T1" fmla="*/ 0 h 100"/>
                <a:gd name="T2" fmla="*/ 48 w 269"/>
                <a:gd name="T3" fmla="*/ 27 h 100"/>
                <a:gd name="T4" fmla="*/ 17 w 269"/>
                <a:gd name="T5" fmla="*/ 50 h 100"/>
                <a:gd name="T6" fmla="*/ 27 w 269"/>
                <a:gd name="T7" fmla="*/ 91 h 100"/>
                <a:gd name="T8" fmla="*/ 129 w 269"/>
                <a:gd name="T9" fmla="*/ 99 h 100"/>
                <a:gd name="T10" fmla="*/ 140 w 269"/>
                <a:gd name="T11" fmla="*/ 100 h 100"/>
                <a:gd name="T12" fmla="*/ 221 w 269"/>
                <a:gd name="T13" fmla="*/ 73 h 100"/>
                <a:gd name="T14" fmla="*/ 252 w 269"/>
                <a:gd name="T15" fmla="*/ 50 h 100"/>
                <a:gd name="T16" fmla="*/ 242 w 269"/>
                <a:gd name="T17" fmla="*/ 9 h 100"/>
                <a:gd name="T18" fmla="*/ 140 w 269"/>
                <a:gd name="T19" fmla="*/ 1 h 100"/>
                <a:gd name="T20" fmla="*/ 129 w 269"/>
                <a:gd name="T2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100">
                  <a:moveTo>
                    <a:pt x="129" y="0"/>
                  </a:moveTo>
                  <a:cubicBezTo>
                    <a:pt x="101" y="0"/>
                    <a:pt x="72" y="9"/>
                    <a:pt x="48" y="2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0" y="62"/>
                    <a:pt x="7" y="89"/>
                    <a:pt x="27" y="91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33" y="100"/>
                    <a:pt x="136" y="100"/>
                    <a:pt x="140" y="100"/>
                  </a:cubicBezTo>
                  <a:cubicBezTo>
                    <a:pt x="169" y="100"/>
                    <a:pt x="197" y="90"/>
                    <a:pt x="221" y="73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69" y="38"/>
                    <a:pt x="262" y="11"/>
                    <a:pt x="242" y="9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36" y="0"/>
                    <a:pt x="133" y="0"/>
                    <a:pt x="129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6B1EBE3-A822-4B31-8DBB-B5E9F02FF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601" y="1023938"/>
              <a:ext cx="306388" cy="117475"/>
            </a:xfrm>
            <a:custGeom>
              <a:avLst/>
              <a:gdLst>
                <a:gd name="T0" fmla="*/ 133 w 266"/>
                <a:gd name="T1" fmla="*/ 0 h 99"/>
                <a:gd name="T2" fmla="*/ 45 w 266"/>
                <a:gd name="T3" fmla="*/ 33 h 99"/>
                <a:gd name="T4" fmla="*/ 15 w 266"/>
                <a:gd name="T5" fmla="*/ 58 h 99"/>
                <a:gd name="T6" fmla="*/ 28 w 266"/>
                <a:gd name="T7" fmla="*/ 98 h 99"/>
                <a:gd name="T8" fmla="*/ 131 w 266"/>
                <a:gd name="T9" fmla="*/ 99 h 99"/>
                <a:gd name="T10" fmla="*/ 133 w 266"/>
                <a:gd name="T11" fmla="*/ 99 h 99"/>
                <a:gd name="T12" fmla="*/ 221 w 266"/>
                <a:gd name="T13" fmla="*/ 66 h 99"/>
                <a:gd name="T14" fmla="*/ 251 w 266"/>
                <a:gd name="T15" fmla="*/ 41 h 99"/>
                <a:gd name="T16" fmla="*/ 238 w 266"/>
                <a:gd name="T17" fmla="*/ 1 h 99"/>
                <a:gd name="T18" fmla="*/ 135 w 266"/>
                <a:gd name="T19" fmla="*/ 0 h 99"/>
                <a:gd name="T20" fmla="*/ 133 w 266"/>
                <a:gd name="T2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99">
                  <a:moveTo>
                    <a:pt x="133" y="0"/>
                  </a:moveTo>
                  <a:cubicBezTo>
                    <a:pt x="101" y="0"/>
                    <a:pt x="70" y="11"/>
                    <a:pt x="45" y="33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0" y="71"/>
                    <a:pt x="8" y="98"/>
                    <a:pt x="28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2" y="99"/>
                    <a:pt x="132" y="99"/>
                    <a:pt x="133" y="99"/>
                  </a:cubicBezTo>
                  <a:cubicBezTo>
                    <a:pt x="164" y="99"/>
                    <a:pt x="195" y="88"/>
                    <a:pt x="221" y="66"/>
                  </a:cubicBezTo>
                  <a:cubicBezTo>
                    <a:pt x="251" y="41"/>
                    <a:pt x="251" y="41"/>
                    <a:pt x="251" y="41"/>
                  </a:cubicBezTo>
                  <a:cubicBezTo>
                    <a:pt x="266" y="28"/>
                    <a:pt x="257" y="1"/>
                    <a:pt x="238" y="1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4" y="0"/>
                    <a:pt x="134" y="0"/>
                    <a:pt x="13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012ADD5-76AE-411C-8DFD-365BBB169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1185863"/>
              <a:ext cx="301625" cy="133350"/>
            </a:xfrm>
            <a:custGeom>
              <a:avLst/>
              <a:gdLst>
                <a:gd name="T0" fmla="*/ 233 w 262"/>
                <a:gd name="T1" fmla="*/ 0 h 112"/>
                <a:gd name="T2" fmla="*/ 232 w 262"/>
                <a:gd name="T3" fmla="*/ 0 h 112"/>
                <a:gd name="T4" fmla="*/ 129 w 262"/>
                <a:gd name="T5" fmla="*/ 6 h 112"/>
                <a:gd name="T6" fmla="*/ 43 w 262"/>
                <a:gd name="T7" fmla="*/ 45 h 112"/>
                <a:gd name="T8" fmla="*/ 14 w 262"/>
                <a:gd name="T9" fmla="*/ 73 h 112"/>
                <a:gd name="T10" fmla="*/ 29 w 262"/>
                <a:gd name="T11" fmla="*/ 112 h 112"/>
                <a:gd name="T12" fmla="*/ 30 w 262"/>
                <a:gd name="T13" fmla="*/ 112 h 112"/>
                <a:gd name="T14" fmla="*/ 133 w 262"/>
                <a:gd name="T15" fmla="*/ 106 h 112"/>
                <a:gd name="T16" fmla="*/ 220 w 262"/>
                <a:gd name="T17" fmla="*/ 67 h 112"/>
                <a:gd name="T18" fmla="*/ 248 w 262"/>
                <a:gd name="T19" fmla="*/ 39 h 112"/>
                <a:gd name="T20" fmla="*/ 233 w 262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112">
                  <a:moveTo>
                    <a:pt x="233" y="0"/>
                  </a:moveTo>
                  <a:cubicBezTo>
                    <a:pt x="233" y="0"/>
                    <a:pt x="233" y="0"/>
                    <a:pt x="232" y="0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97" y="8"/>
                    <a:pt x="66" y="22"/>
                    <a:pt x="43" y="45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0" y="86"/>
                    <a:pt x="10" y="112"/>
                    <a:pt x="29" y="112"/>
                  </a:cubicBezTo>
                  <a:cubicBezTo>
                    <a:pt x="29" y="112"/>
                    <a:pt x="29" y="112"/>
                    <a:pt x="30" y="112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65" y="104"/>
                    <a:pt x="196" y="90"/>
                    <a:pt x="220" y="67"/>
                  </a:cubicBezTo>
                  <a:cubicBezTo>
                    <a:pt x="248" y="39"/>
                    <a:pt x="248" y="39"/>
                    <a:pt x="248" y="39"/>
                  </a:cubicBezTo>
                  <a:cubicBezTo>
                    <a:pt x="262" y="25"/>
                    <a:pt x="252" y="0"/>
                    <a:pt x="23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4FF04B0-E1AF-4CC0-883D-149950022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6" y="1358900"/>
              <a:ext cx="295275" cy="149225"/>
            </a:xfrm>
            <a:custGeom>
              <a:avLst/>
              <a:gdLst>
                <a:gd name="T0" fmla="*/ 228 w 257"/>
                <a:gd name="T1" fmla="*/ 0 h 126"/>
                <a:gd name="T2" fmla="*/ 226 w 257"/>
                <a:gd name="T3" fmla="*/ 1 h 126"/>
                <a:gd name="T4" fmla="*/ 123 w 257"/>
                <a:gd name="T5" fmla="*/ 14 h 126"/>
                <a:gd name="T6" fmla="*/ 39 w 257"/>
                <a:gd name="T7" fmla="*/ 59 h 126"/>
                <a:gd name="T8" fmla="*/ 13 w 257"/>
                <a:gd name="T9" fmla="*/ 88 h 126"/>
                <a:gd name="T10" fmla="*/ 29 w 257"/>
                <a:gd name="T11" fmla="*/ 126 h 126"/>
                <a:gd name="T12" fmla="*/ 31 w 257"/>
                <a:gd name="T13" fmla="*/ 126 h 126"/>
                <a:gd name="T14" fmla="*/ 134 w 257"/>
                <a:gd name="T15" fmla="*/ 112 h 126"/>
                <a:gd name="T16" fmla="*/ 218 w 257"/>
                <a:gd name="T17" fmla="*/ 68 h 126"/>
                <a:gd name="T18" fmla="*/ 244 w 257"/>
                <a:gd name="T19" fmla="*/ 38 h 126"/>
                <a:gd name="T20" fmla="*/ 228 w 257"/>
                <a:gd name="T2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126">
                  <a:moveTo>
                    <a:pt x="228" y="0"/>
                  </a:moveTo>
                  <a:cubicBezTo>
                    <a:pt x="227" y="0"/>
                    <a:pt x="226" y="0"/>
                    <a:pt x="226" y="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91" y="18"/>
                    <a:pt x="62" y="34"/>
                    <a:pt x="39" y="59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0" y="102"/>
                    <a:pt x="11" y="126"/>
                    <a:pt x="29" y="126"/>
                  </a:cubicBezTo>
                  <a:cubicBezTo>
                    <a:pt x="30" y="126"/>
                    <a:pt x="31" y="126"/>
                    <a:pt x="31" y="126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66" y="108"/>
                    <a:pt x="195" y="93"/>
                    <a:pt x="218" y="68"/>
                  </a:cubicBezTo>
                  <a:cubicBezTo>
                    <a:pt x="244" y="38"/>
                    <a:pt x="244" y="38"/>
                    <a:pt x="244" y="38"/>
                  </a:cubicBezTo>
                  <a:cubicBezTo>
                    <a:pt x="257" y="24"/>
                    <a:pt x="246" y="0"/>
                    <a:pt x="22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64EC2408-ECDA-41F7-9B53-94005B643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263" y="1541463"/>
              <a:ext cx="288925" cy="166688"/>
            </a:xfrm>
            <a:custGeom>
              <a:avLst/>
              <a:gdLst>
                <a:gd name="T0" fmla="*/ 222 w 250"/>
                <a:gd name="T1" fmla="*/ 0 h 139"/>
                <a:gd name="T2" fmla="*/ 222 w 250"/>
                <a:gd name="T3" fmla="*/ 0 h 139"/>
                <a:gd name="T4" fmla="*/ 217 w 250"/>
                <a:gd name="T5" fmla="*/ 0 h 139"/>
                <a:gd name="T6" fmla="*/ 116 w 250"/>
                <a:gd name="T7" fmla="*/ 21 h 139"/>
                <a:gd name="T8" fmla="*/ 36 w 250"/>
                <a:gd name="T9" fmla="*/ 71 h 139"/>
                <a:gd name="T10" fmla="*/ 12 w 250"/>
                <a:gd name="T11" fmla="*/ 102 h 139"/>
                <a:gd name="T12" fmla="*/ 28 w 250"/>
                <a:gd name="T13" fmla="*/ 139 h 139"/>
                <a:gd name="T14" fmla="*/ 32 w 250"/>
                <a:gd name="T15" fmla="*/ 139 h 139"/>
                <a:gd name="T16" fmla="*/ 133 w 250"/>
                <a:gd name="T17" fmla="*/ 118 h 139"/>
                <a:gd name="T18" fmla="*/ 214 w 250"/>
                <a:gd name="T19" fmla="*/ 68 h 139"/>
                <a:gd name="T20" fmla="*/ 238 w 250"/>
                <a:gd name="T21" fmla="*/ 37 h 139"/>
                <a:gd name="T22" fmla="*/ 222 w 250"/>
                <a:gd name="T2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0" h="139">
                  <a:moveTo>
                    <a:pt x="222" y="0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220" y="0"/>
                    <a:pt x="219" y="0"/>
                    <a:pt x="217" y="0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84" y="27"/>
                    <a:pt x="56" y="45"/>
                    <a:pt x="36" y="71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0" y="117"/>
                    <a:pt x="11" y="139"/>
                    <a:pt x="28" y="139"/>
                  </a:cubicBezTo>
                  <a:cubicBezTo>
                    <a:pt x="30" y="139"/>
                    <a:pt x="31" y="139"/>
                    <a:pt x="32" y="13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65" y="112"/>
                    <a:pt x="194" y="94"/>
                    <a:pt x="214" y="68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50" y="22"/>
                    <a:pt x="239" y="0"/>
                    <a:pt x="22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096993C0-48D8-4879-952B-BF80E29E2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138" y="1733550"/>
              <a:ext cx="279400" cy="180975"/>
            </a:xfrm>
            <a:custGeom>
              <a:avLst/>
              <a:gdLst>
                <a:gd name="T0" fmla="*/ 213 w 242"/>
                <a:gd name="T1" fmla="*/ 0 h 152"/>
                <a:gd name="T2" fmla="*/ 208 w 242"/>
                <a:gd name="T3" fmla="*/ 1 h 152"/>
                <a:gd name="T4" fmla="*/ 109 w 242"/>
                <a:gd name="T5" fmla="*/ 28 h 152"/>
                <a:gd name="T6" fmla="*/ 32 w 242"/>
                <a:gd name="T7" fmla="*/ 84 h 152"/>
                <a:gd name="T8" fmla="*/ 10 w 242"/>
                <a:gd name="T9" fmla="*/ 117 h 152"/>
                <a:gd name="T10" fmla="*/ 28 w 242"/>
                <a:gd name="T11" fmla="*/ 152 h 152"/>
                <a:gd name="T12" fmla="*/ 33 w 242"/>
                <a:gd name="T13" fmla="*/ 152 h 152"/>
                <a:gd name="T14" fmla="*/ 133 w 242"/>
                <a:gd name="T15" fmla="*/ 124 h 152"/>
                <a:gd name="T16" fmla="*/ 210 w 242"/>
                <a:gd name="T17" fmla="*/ 68 h 152"/>
                <a:gd name="T18" fmla="*/ 231 w 242"/>
                <a:gd name="T19" fmla="*/ 36 h 152"/>
                <a:gd name="T20" fmla="*/ 213 w 242"/>
                <a:gd name="T2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152">
                  <a:moveTo>
                    <a:pt x="213" y="0"/>
                  </a:moveTo>
                  <a:cubicBezTo>
                    <a:pt x="212" y="0"/>
                    <a:pt x="210" y="0"/>
                    <a:pt x="208" y="1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77" y="37"/>
                    <a:pt x="50" y="56"/>
                    <a:pt x="32" y="84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0" y="132"/>
                    <a:pt x="11" y="152"/>
                    <a:pt x="28" y="152"/>
                  </a:cubicBezTo>
                  <a:cubicBezTo>
                    <a:pt x="30" y="152"/>
                    <a:pt x="32" y="152"/>
                    <a:pt x="33" y="152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64" y="116"/>
                    <a:pt x="191" y="96"/>
                    <a:pt x="210" y="68"/>
                  </a:cubicBezTo>
                  <a:cubicBezTo>
                    <a:pt x="231" y="36"/>
                    <a:pt x="231" y="36"/>
                    <a:pt x="231" y="36"/>
                  </a:cubicBezTo>
                  <a:cubicBezTo>
                    <a:pt x="242" y="20"/>
                    <a:pt x="230" y="0"/>
                    <a:pt x="21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380D0F8D-1238-4206-8151-B496E3C14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1" y="1933575"/>
              <a:ext cx="269875" cy="196850"/>
            </a:xfrm>
            <a:custGeom>
              <a:avLst/>
              <a:gdLst>
                <a:gd name="T0" fmla="*/ 205 w 233"/>
                <a:gd name="T1" fmla="*/ 0 h 165"/>
                <a:gd name="T2" fmla="*/ 205 w 233"/>
                <a:gd name="T3" fmla="*/ 0 h 165"/>
                <a:gd name="T4" fmla="*/ 198 w 233"/>
                <a:gd name="T5" fmla="*/ 1 h 165"/>
                <a:gd name="T6" fmla="*/ 101 w 233"/>
                <a:gd name="T7" fmla="*/ 35 h 165"/>
                <a:gd name="T8" fmla="*/ 28 w 233"/>
                <a:gd name="T9" fmla="*/ 97 h 165"/>
                <a:gd name="T10" fmla="*/ 9 w 233"/>
                <a:gd name="T11" fmla="*/ 131 h 165"/>
                <a:gd name="T12" fmla="*/ 28 w 233"/>
                <a:gd name="T13" fmla="*/ 165 h 165"/>
                <a:gd name="T14" fmla="*/ 35 w 233"/>
                <a:gd name="T15" fmla="*/ 164 h 165"/>
                <a:gd name="T16" fmla="*/ 132 w 233"/>
                <a:gd name="T17" fmla="*/ 130 h 165"/>
                <a:gd name="T18" fmla="*/ 204 w 233"/>
                <a:gd name="T19" fmla="*/ 69 h 165"/>
                <a:gd name="T20" fmla="*/ 224 w 233"/>
                <a:gd name="T21" fmla="*/ 35 h 165"/>
                <a:gd name="T22" fmla="*/ 205 w 233"/>
                <a:gd name="T2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165">
                  <a:moveTo>
                    <a:pt x="205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3" y="0"/>
                    <a:pt x="201" y="0"/>
                    <a:pt x="198" y="1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71" y="46"/>
                    <a:pt x="45" y="68"/>
                    <a:pt x="28" y="97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0" y="146"/>
                    <a:pt x="12" y="165"/>
                    <a:pt x="28" y="165"/>
                  </a:cubicBezTo>
                  <a:cubicBezTo>
                    <a:pt x="30" y="165"/>
                    <a:pt x="32" y="165"/>
                    <a:pt x="35" y="164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62" y="119"/>
                    <a:pt x="188" y="97"/>
                    <a:pt x="204" y="69"/>
                  </a:cubicBezTo>
                  <a:cubicBezTo>
                    <a:pt x="224" y="35"/>
                    <a:pt x="224" y="35"/>
                    <a:pt x="224" y="35"/>
                  </a:cubicBezTo>
                  <a:cubicBezTo>
                    <a:pt x="233" y="19"/>
                    <a:pt x="221" y="0"/>
                    <a:pt x="20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782E18D6-96E1-453B-ACD4-13856DCC8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338" y="2141538"/>
              <a:ext cx="257175" cy="209550"/>
            </a:xfrm>
            <a:custGeom>
              <a:avLst/>
              <a:gdLst>
                <a:gd name="T0" fmla="*/ 196 w 223"/>
                <a:gd name="T1" fmla="*/ 0 h 177"/>
                <a:gd name="T2" fmla="*/ 188 w 223"/>
                <a:gd name="T3" fmla="*/ 2 h 177"/>
                <a:gd name="T4" fmla="*/ 93 w 223"/>
                <a:gd name="T5" fmla="*/ 42 h 177"/>
                <a:gd name="T6" fmla="*/ 25 w 223"/>
                <a:gd name="T7" fmla="*/ 109 h 177"/>
                <a:gd name="T8" fmla="*/ 8 w 223"/>
                <a:gd name="T9" fmla="*/ 144 h 177"/>
                <a:gd name="T10" fmla="*/ 28 w 223"/>
                <a:gd name="T11" fmla="*/ 177 h 177"/>
                <a:gd name="T12" fmla="*/ 36 w 223"/>
                <a:gd name="T13" fmla="*/ 176 h 177"/>
                <a:gd name="T14" fmla="*/ 130 w 223"/>
                <a:gd name="T15" fmla="*/ 135 h 177"/>
                <a:gd name="T16" fmla="*/ 199 w 223"/>
                <a:gd name="T17" fmla="*/ 68 h 177"/>
                <a:gd name="T18" fmla="*/ 216 w 223"/>
                <a:gd name="T19" fmla="*/ 33 h 177"/>
                <a:gd name="T20" fmla="*/ 196 w 223"/>
                <a:gd name="T2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177">
                  <a:moveTo>
                    <a:pt x="196" y="0"/>
                  </a:moveTo>
                  <a:cubicBezTo>
                    <a:pt x="193" y="0"/>
                    <a:pt x="190" y="1"/>
                    <a:pt x="188" y="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63" y="55"/>
                    <a:pt x="39" y="79"/>
                    <a:pt x="25" y="109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0" y="160"/>
                    <a:pt x="13" y="177"/>
                    <a:pt x="28" y="177"/>
                  </a:cubicBezTo>
                  <a:cubicBezTo>
                    <a:pt x="30" y="177"/>
                    <a:pt x="33" y="177"/>
                    <a:pt x="36" y="176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60" y="122"/>
                    <a:pt x="184" y="98"/>
                    <a:pt x="199" y="68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23" y="18"/>
                    <a:pt x="211" y="0"/>
                    <a:pt x="19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AD8C2E4F-49EE-4774-A3D9-B002CD414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3" y="2354263"/>
              <a:ext cx="244475" cy="223838"/>
            </a:xfrm>
            <a:custGeom>
              <a:avLst/>
              <a:gdLst>
                <a:gd name="T0" fmla="*/ 185 w 213"/>
                <a:gd name="T1" fmla="*/ 0 h 189"/>
                <a:gd name="T2" fmla="*/ 176 w 213"/>
                <a:gd name="T3" fmla="*/ 3 h 189"/>
                <a:gd name="T4" fmla="*/ 85 w 213"/>
                <a:gd name="T5" fmla="*/ 50 h 189"/>
                <a:gd name="T6" fmla="*/ 21 w 213"/>
                <a:gd name="T7" fmla="*/ 121 h 189"/>
                <a:gd name="T8" fmla="*/ 7 w 213"/>
                <a:gd name="T9" fmla="*/ 157 h 189"/>
                <a:gd name="T10" fmla="*/ 27 w 213"/>
                <a:gd name="T11" fmla="*/ 189 h 189"/>
                <a:gd name="T12" fmla="*/ 37 w 213"/>
                <a:gd name="T13" fmla="*/ 186 h 189"/>
                <a:gd name="T14" fmla="*/ 128 w 213"/>
                <a:gd name="T15" fmla="*/ 139 h 189"/>
                <a:gd name="T16" fmla="*/ 192 w 213"/>
                <a:gd name="T17" fmla="*/ 68 h 189"/>
                <a:gd name="T18" fmla="*/ 206 w 213"/>
                <a:gd name="T19" fmla="*/ 32 h 189"/>
                <a:gd name="T20" fmla="*/ 185 w 213"/>
                <a:gd name="T2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189">
                  <a:moveTo>
                    <a:pt x="185" y="0"/>
                  </a:moveTo>
                  <a:cubicBezTo>
                    <a:pt x="182" y="0"/>
                    <a:pt x="179" y="1"/>
                    <a:pt x="176" y="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56" y="65"/>
                    <a:pt x="34" y="90"/>
                    <a:pt x="21" y="121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0" y="173"/>
                    <a:pt x="13" y="189"/>
                    <a:pt x="27" y="189"/>
                  </a:cubicBezTo>
                  <a:cubicBezTo>
                    <a:pt x="30" y="189"/>
                    <a:pt x="34" y="188"/>
                    <a:pt x="37" y="186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57" y="124"/>
                    <a:pt x="179" y="99"/>
                    <a:pt x="192" y="68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3" y="16"/>
                    <a:pt x="200" y="0"/>
                    <a:pt x="18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8578EFBB-4AED-4874-9A81-BCDEC1948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863" y="2573338"/>
              <a:ext cx="231775" cy="236538"/>
            </a:xfrm>
            <a:custGeom>
              <a:avLst/>
              <a:gdLst>
                <a:gd name="T0" fmla="*/ 174 w 201"/>
                <a:gd name="T1" fmla="*/ 0 h 199"/>
                <a:gd name="T2" fmla="*/ 164 w 201"/>
                <a:gd name="T3" fmla="*/ 3 h 199"/>
                <a:gd name="T4" fmla="*/ 76 w 201"/>
                <a:gd name="T5" fmla="*/ 56 h 199"/>
                <a:gd name="T6" fmla="*/ 17 w 201"/>
                <a:gd name="T7" fmla="*/ 131 h 199"/>
                <a:gd name="T8" fmla="*/ 5 w 201"/>
                <a:gd name="T9" fmla="*/ 169 h 199"/>
                <a:gd name="T10" fmla="*/ 27 w 201"/>
                <a:gd name="T11" fmla="*/ 199 h 199"/>
                <a:gd name="T12" fmla="*/ 37 w 201"/>
                <a:gd name="T13" fmla="*/ 196 h 199"/>
                <a:gd name="T14" fmla="*/ 125 w 201"/>
                <a:gd name="T15" fmla="*/ 142 h 199"/>
                <a:gd name="T16" fmla="*/ 184 w 201"/>
                <a:gd name="T17" fmla="*/ 67 h 199"/>
                <a:gd name="T18" fmla="*/ 196 w 201"/>
                <a:gd name="T19" fmla="*/ 30 h 199"/>
                <a:gd name="T20" fmla="*/ 174 w 201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199">
                  <a:moveTo>
                    <a:pt x="174" y="0"/>
                  </a:moveTo>
                  <a:cubicBezTo>
                    <a:pt x="170" y="0"/>
                    <a:pt x="167" y="1"/>
                    <a:pt x="164" y="3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48" y="73"/>
                    <a:pt x="27" y="100"/>
                    <a:pt x="17" y="13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84"/>
                    <a:pt x="13" y="199"/>
                    <a:pt x="27" y="199"/>
                  </a:cubicBezTo>
                  <a:cubicBezTo>
                    <a:pt x="30" y="199"/>
                    <a:pt x="34" y="198"/>
                    <a:pt x="37" y="196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53" y="126"/>
                    <a:pt x="173" y="99"/>
                    <a:pt x="184" y="67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201" y="15"/>
                    <a:pt x="188" y="0"/>
                    <a:pt x="17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4AD4A033-C953-43E4-84B0-2165FDA65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938" y="2795588"/>
              <a:ext cx="215900" cy="247650"/>
            </a:xfrm>
            <a:custGeom>
              <a:avLst/>
              <a:gdLst>
                <a:gd name="T0" fmla="*/ 162 w 188"/>
                <a:gd name="T1" fmla="*/ 0 h 209"/>
                <a:gd name="T2" fmla="*/ 150 w 188"/>
                <a:gd name="T3" fmla="*/ 3 h 209"/>
                <a:gd name="T4" fmla="*/ 66 w 188"/>
                <a:gd name="T5" fmla="*/ 63 h 209"/>
                <a:gd name="T6" fmla="*/ 13 w 188"/>
                <a:gd name="T7" fmla="*/ 142 h 209"/>
                <a:gd name="T8" fmla="*/ 3 w 188"/>
                <a:gd name="T9" fmla="*/ 180 h 209"/>
                <a:gd name="T10" fmla="*/ 26 w 188"/>
                <a:gd name="T11" fmla="*/ 209 h 209"/>
                <a:gd name="T12" fmla="*/ 37 w 188"/>
                <a:gd name="T13" fmla="*/ 205 h 209"/>
                <a:gd name="T14" fmla="*/ 121 w 188"/>
                <a:gd name="T15" fmla="*/ 145 h 209"/>
                <a:gd name="T16" fmla="*/ 175 w 188"/>
                <a:gd name="T17" fmla="*/ 66 h 209"/>
                <a:gd name="T18" fmla="*/ 184 w 188"/>
                <a:gd name="T19" fmla="*/ 28 h 209"/>
                <a:gd name="T20" fmla="*/ 162 w 188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" h="209">
                  <a:moveTo>
                    <a:pt x="162" y="0"/>
                  </a:moveTo>
                  <a:cubicBezTo>
                    <a:pt x="158" y="0"/>
                    <a:pt x="154" y="1"/>
                    <a:pt x="150" y="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40" y="82"/>
                    <a:pt x="21" y="110"/>
                    <a:pt x="13" y="142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0" y="195"/>
                    <a:pt x="12" y="209"/>
                    <a:pt x="26" y="209"/>
                  </a:cubicBezTo>
                  <a:cubicBezTo>
                    <a:pt x="30" y="209"/>
                    <a:pt x="34" y="208"/>
                    <a:pt x="37" y="20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48" y="127"/>
                    <a:pt x="167" y="99"/>
                    <a:pt x="175" y="66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188" y="13"/>
                    <a:pt x="175" y="0"/>
                    <a:pt x="16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AA82F14B-F348-4EDE-A57E-28DB5B646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1" y="3021013"/>
              <a:ext cx="203200" cy="258763"/>
            </a:xfrm>
            <a:custGeom>
              <a:avLst/>
              <a:gdLst>
                <a:gd name="T0" fmla="*/ 149 w 175"/>
                <a:gd name="T1" fmla="*/ 0 h 218"/>
                <a:gd name="T2" fmla="*/ 137 w 175"/>
                <a:gd name="T3" fmla="*/ 5 h 218"/>
                <a:gd name="T4" fmla="*/ 57 w 175"/>
                <a:gd name="T5" fmla="*/ 70 h 218"/>
                <a:gd name="T6" fmla="*/ 9 w 175"/>
                <a:gd name="T7" fmla="*/ 153 h 218"/>
                <a:gd name="T8" fmla="*/ 3 w 175"/>
                <a:gd name="T9" fmla="*/ 191 h 218"/>
                <a:gd name="T10" fmla="*/ 26 w 175"/>
                <a:gd name="T11" fmla="*/ 218 h 218"/>
                <a:gd name="T12" fmla="*/ 38 w 175"/>
                <a:gd name="T13" fmla="*/ 214 h 218"/>
                <a:gd name="T14" fmla="*/ 118 w 175"/>
                <a:gd name="T15" fmla="*/ 148 h 218"/>
                <a:gd name="T16" fmla="*/ 165 w 175"/>
                <a:gd name="T17" fmla="*/ 66 h 218"/>
                <a:gd name="T18" fmla="*/ 172 w 175"/>
                <a:gd name="T19" fmla="*/ 27 h 218"/>
                <a:gd name="T20" fmla="*/ 149 w 175"/>
                <a:gd name="T2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218">
                  <a:moveTo>
                    <a:pt x="149" y="0"/>
                  </a:moveTo>
                  <a:cubicBezTo>
                    <a:pt x="145" y="0"/>
                    <a:pt x="140" y="2"/>
                    <a:pt x="137" y="5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32" y="91"/>
                    <a:pt x="15" y="120"/>
                    <a:pt x="9" y="153"/>
                  </a:cubicBezTo>
                  <a:cubicBezTo>
                    <a:pt x="3" y="191"/>
                    <a:pt x="3" y="191"/>
                    <a:pt x="3" y="191"/>
                  </a:cubicBezTo>
                  <a:cubicBezTo>
                    <a:pt x="0" y="206"/>
                    <a:pt x="13" y="218"/>
                    <a:pt x="26" y="218"/>
                  </a:cubicBezTo>
                  <a:cubicBezTo>
                    <a:pt x="30" y="218"/>
                    <a:pt x="34" y="217"/>
                    <a:pt x="38" y="214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43" y="128"/>
                    <a:pt x="160" y="99"/>
                    <a:pt x="165" y="66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75" y="12"/>
                    <a:pt x="162" y="0"/>
                    <a:pt x="149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1F5F34F0-7C6C-4057-B1F5-35E4B3ECA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713" y="3248025"/>
              <a:ext cx="184150" cy="269875"/>
            </a:xfrm>
            <a:custGeom>
              <a:avLst/>
              <a:gdLst>
                <a:gd name="T0" fmla="*/ 135 w 160"/>
                <a:gd name="T1" fmla="*/ 0 h 227"/>
                <a:gd name="T2" fmla="*/ 122 w 160"/>
                <a:gd name="T3" fmla="*/ 6 h 227"/>
                <a:gd name="T4" fmla="*/ 46 w 160"/>
                <a:gd name="T5" fmla="*/ 76 h 227"/>
                <a:gd name="T6" fmla="*/ 5 w 160"/>
                <a:gd name="T7" fmla="*/ 162 h 227"/>
                <a:gd name="T8" fmla="*/ 1 w 160"/>
                <a:gd name="T9" fmla="*/ 201 h 227"/>
                <a:gd name="T10" fmla="*/ 24 w 160"/>
                <a:gd name="T11" fmla="*/ 227 h 227"/>
                <a:gd name="T12" fmla="*/ 38 w 160"/>
                <a:gd name="T13" fmla="*/ 221 h 227"/>
                <a:gd name="T14" fmla="*/ 113 w 160"/>
                <a:gd name="T15" fmla="*/ 150 h 227"/>
                <a:gd name="T16" fmla="*/ 155 w 160"/>
                <a:gd name="T17" fmla="*/ 65 h 227"/>
                <a:gd name="T18" fmla="*/ 159 w 160"/>
                <a:gd name="T19" fmla="*/ 26 h 227"/>
                <a:gd name="T20" fmla="*/ 135 w 160"/>
                <a:gd name="T2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27">
                  <a:moveTo>
                    <a:pt x="135" y="0"/>
                  </a:moveTo>
                  <a:cubicBezTo>
                    <a:pt x="130" y="0"/>
                    <a:pt x="126" y="2"/>
                    <a:pt x="122" y="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23" y="99"/>
                    <a:pt x="8" y="129"/>
                    <a:pt x="5" y="162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16"/>
                    <a:pt x="12" y="227"/>
                    <a:pt x="24" y="227"/>
                  </a:cubicBezTo>
                  <a:cubicBezTo>
                    <a:pt x="29" y="227"/>
                    <a:pt x="34" y="225"/>
                    <a:pt x="38" y="22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37" y="128"/>
                    <a:pt x="151" y="98"/>
                    <a:pt x="155" y="65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60" y="11"/>
                    <a:pt x="148" y="0"/>
                    <a:pt x="13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7CB9957D-F8D0-47B5-A75B-63A2C4445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413" y="3476625"/>
              <a:ext cx="168275" cy="276225"/>
            </a:xfrm>
            <a:custGeom>
              <a:avLst/>
              <a:gdLst>
                <a:gd name="T0" fmla="*/ 122 w 146"/>
                <a:gd name="T1" fmla="*/ 0 h 233"/>
                <a:gd name="T2" fmla="*/ 107 w 146"/>
                <a:gd name="T3" fmla="*/ 6 h 233"/>
                <a:gd name="T4" fmla="*/ 37 w 146"/>
                <a:gd name="T5" fmla="*/ 82 h 233"/>
                <a:gd name="T6" fmla="*/ 1 w 146"/>
                <a:gd name="T7" fmla="*/ 171 h 233"/>
                <a:gd name="T8" fmla="*/ 0 w 146"/>
                <a:gd name="T9" fmla="*/ 209 h 233"/>
                <a:gd name="T10" fmla="*/ 24 w 146"/>
                <a:gd name="T11" fmla="*/ 233 h 233"/>
                <a:gd name="T12" fmla="*/ 38 w 146"/>
                <a:gd name="T13" fmla="*/ 227 h 233"/>
                <a:gd name="T14" fmla="*/ 108 w 146"/>
                <a:gd name="T15" fmla="*/ 151 h 233"/>
                <a:gd name="T16" fmla="*/ 144 w 146"/>
                <a:gd name="T17" fmla="*/ 63 h 233"/>
                <a:gd name="T18" fmla="*/ 145 w 146"/>
                <a:gd name="T19" fmla="*/ 24 h 233"/>
                <a:gd name="T20" fmla="*/ 122 w 146"/>
                <a:gd name="T2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233">
                  <a:moveTo>
                    <a:pt x="122" y="0"/>
                  </a:moveTo>
                  <a:cubicBezTo>
                    <a:pt x="116" y="0"/>
                    <a:pt x="111" y="2"/>
                    <a:pt x="107" y="6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15" y="106"/>
                    <a:pt x="2" y="137"/>
                    <a:pt x="1" y="17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4"/>
                    <a:pt x="12" y="233"/>
                    <a:pt x="24" y="233"/>
                  </a:cubicBezTo>
                  <a:cubicBezTo>
                    <a:pt x="29" y="233"/>
                    <a:pt x="34" y="231"/>
                    <a:pt x="38" y="227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30" y="127"/>
                    <a:pt x="143" y="96"/>
                    <a:pt x="144" y="6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10"/>
                    <a:pt x="133" y="0"/>
                    <a:pt x="12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9580F3B0-4F54-48FE-B0B2-C3CA7E5C5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813" y="3703638"/>
              <a:ext cx="157163" cy="285750"/>
            </a:xfrm>
            <a:custGeom>
              <a:avLst/>
              <a:gdLst>
                <a:gd name="T0" fmla="*/ 110 w 137"/>
                <a:gd name="T1" fmla="*/ 0 h 240"/>
                <a:gd name="T2" fmla="*/ 95 w 137"/>
                <a:gd name="T3" fmla="*/ 8 h 240"/>
                <a:gd name="T4" fmla="*/ 30 w 137"/>
                <a:gd name="T5" fmla="*/ 88 h 240"/>
                <a:gd name="T6" fmla="*/ 1 w 137"/>
                <a:gd name="T7" fmla="*/ 179 h 240"/>
                <a:gd name="T8" fmla="*/ 3 w 137"/>
                <a:gd name="T9" fmla="*/ 218 h 240"/>
                <a:gd name="T10" fmla="*/ 26 w 137"/>
                <a:gd name="T11" fmla="*/ 240 h 240"/>
                <a:gd name="T12" fmla="*/ 42 w 137"/>
                <a:gd name="T13" fmla="*/ 233 h 240"/>
                <a:gd name="T14" fmla="*/ 106 w 137"/>
                <a:gd name="T15" fmla="*/ 152 h 240"/>
                <a:gd name="T16" fmla="*/ 136 w 137"/>
                <a:gd name="T17" fmla="*/ 62 h 240"/>
                <a:gd name="T18" fmla="*/ 134 w 137"/>
                <a:gd name="T19" fmla="*/ 22 h 240"/>
                <a:gd name="T20" fmla="*/ 110 w 137"/>
                <a:gd name="T2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240">
                  <a:moveTo>
                    <a:pt x="110" y="0"/>
                  </a:moveTo>
                  <a:cubicBezTo>
                    <a:pt x="105" y="0"/>
                    <a:pt x="99" y="2"/>
                    <a:pt x="95" y="8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10" y="114"/>
                    <a:pt x="0" y="146"/>
                    <a:pt x="1" y="179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3" y="231"/>
                    <a:pt x="15" y="240"/>
                    <a:pt x="26" y="240"/>
                  </a:cubicBezTo>
                  <a:cubicBezTo>
                    <a:pt x="32" y="240"/>
                    <a:pt x="38" y="238"/>
                    <a:pt x="42" y="233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27" y="127"/>
                    <a:pt x="137" y="95"/>
                    <a:pt x="136" y="6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9"/>
                    <a:pt x="122" y="0"/>
                    <a:pt x="11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FBD6EE40-8A4B-40BB-B609-828777C3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913" y="3929063"/>
              <a:ext cx="153988" cy="293688"/>
            </a:xfrm>
            <a:custGeom>
              <a:avLst/>
              <a:gdLst>
                <a:gd name="T0" fmla="*/ 101 w 133"/>
                <a:gd name="T1" fmla="*/ 0 h 246"/>
                <a:gd name="T2" fmla="*/ 85 w 133"/>
                <a:gd name="T3" fmla="*/ 9 h 246"/>
                <a:gd name="T4" fmla="*/ 26 w 133"/>
                <a:gd name="T5" fmla="*/ 94 h 246"/>
                <a:gd name="T6" fmla="*/ 3 w 133"/>
                <a:gd name="T7" fmla="*/ 186 h 246"/>
                <a:gd name="T8" fmla="*/ 8 w 133"/>
                <a:gd name="T9" fmla="*/ 225 h 246"/>
                <a:gd name="T10" fmla="*/ 31 w 133"/>
                <a:gd name="T11" fmla="*/ 246 h 246"/>
                <a:gd name="T12" fmla="*/ 48 w 133"/>
                <a:gd name="T13" fmla="*/ 237 h 246"/>
                <a:gd name="T14" fmla="*/ 107 w 133"/>
                <a:gd name="T15" fmla="*/ 152 h 246"/>
                <a:gd name="T16" fmla="*/ 129 w 133"/>
                <a:gd name="T17" fmla="*/ 60 h 246"/>
                <a:gd name="T18" fmla="*/ 125 w 133"/>
                <a:gd name="T19" fmla="*/ 21 h 246"/>
                <a:gd name="T20" fmla="*/ 101 w 133"/>
                <a:gd name="T2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46">
                  <a:moveTo>
                    <a:pt x="101" y="0"/>
                  </a:moveTo>
                  <a:cubicBezTo>
                    <a:pt x="95" y="0"/>
                    <a:pt x="89" y="3"/>
                    <a:pt x="85" y="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8" y="121"/>
                    <a:pt x="0" y="153"/>
                    <a:pt x="3" y="186"/>
                  </a:cubicBezTo>
                  <a:cubicBezTo>
                    <a:pt x="8" y="225"/>
                    <a:pt x="8" y="225"/>
                    <a:pt x="8" y="225"/>
                  </a:cubicBezTo>
                  <a:cubicBezTo>
                    <a:pt x="9" y="238"/>
                    <a:pt x="20" y="246"/>
                    <a:pt x="31" y="246"/>
                  </a:cubicBezTo>
                  <a:cubicBezTo>
                    <a:pt x="37" y="246"/>
                    <a:pt x="44" y="243"/>
                    <a:pt x="48" y="237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25" y="126"/>
                    <a:pt x="133" y="93"/>
                    <a:pt x="129" y="6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4" y="8"/>
                    <a:pt x="112" y="0"/>
                    <a:pt x="101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66B9406D-55F0-44ED-AEAB-8037C0491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1" y="4152900"/>
              <a:ext cx="149225" cy="298450"/>
            </a:xfrm>
            <a:custGeom>
              <a:avLst/>
              <a:gdLst>
                <a:gd name="T0" fmla="*/ 93 w 129"/>
                <a:gd name="T1" fmla="*/ 0 h 250"/>
                <a:gd name="T2" fmla="*/ 75 w 129"/>
                <a:gd name="T3" fmla="*/ 10 h 250"/>
                <a:gd name="T4" fmla="*/ 23 w 129"/>
                <a:gd name="T5" fmla="*/ 99 h 250"/>
                <a:gd name="T6" fmla="*/ 6 w 129"/>
                <a:gd name="T7" fmla="*/ 193 h 250"/>
                <a:gd name="T8" fmla="*/ 13 w 129"/>
                <a:gd name="T9" fmla="*/ 231 h 250"/>
                <a:gd name="T10" fmla="*/ 37 w 129"/>
                <a:gd name="T11" fmla="*/ 250 h 250"/>
                <a:gd name="T12" fmla="*/ 54 w 129"/>
                <a:gd name="T13" fmla="*/ 240 h 250"/>
                <a:gd name="T14" fmla="*/ 107 w 129"/>
                <a:gd name="T15" fmla="*/ 152 h 250"/>
                <a:gd name="T16" fmla="*/ 123 w 129"/>
                <a:gd name="T17" fmla="*/ 58 h 250"/>
                <a:gd name="T18" fmla="*/ 116 w 129"/>
                <a:gd name="T19" fmla="*/ 19 h 250"/>
                <a:gd name="T20" fmla="*/ 93 w 129"/>
                <a:gd name="T2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50">
                  <a:moveTo>
                    <a:pt x="93" y="0"/>
                  </a:moveTo>
                  <a:cubicBezTo>
                    <a:pt x="86" y="0"/>
                    <a:pt x="79" y="3"/>
                    <a:pt x="75" y="10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6" y="127"/>
                    <a:pt x="0" y="160"/>
                    <a:pt x="6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5" y="243"/>
                    <a:pt x="26" y="250"/>
                    <a:pt x="37" y="250"/>
                  </a:cubicBezTo>
                  <a:cubicBezTo>
                    <a:pt x="44" y="250"/>
                    <a:pt x="50" y="247"/>
                    <a:pt x="54" y="240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23" y="124"/>
                    <a:pt x="129" y="91"/>
                    <a:pt x="123" y="58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4" y="7"/>
                    <a:pt x="103" y="0"/>
                    <a:pt x="9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25AF20AD-4231-406A-8728-E56187DA5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38" y="4373563"/>
              <a:ext cx="141288" cy="301625"/>
            </a:xfrm>
            <a:custGeom>
              <a:avLst/>
              <a:gdLst>
                <a:gd name="T0" fmla="*/ 83 w 123"/>
                <a:gd name="T1" fmla="*/ 0 h 254"/>
                <a:gd name="T2" fmla="*/ 64 w 123"/>
                <a:gd name="T3" fmla="*/ 12 h 254"/>
                <a:gd name="T4" fmla="*/ 18 w 123"/>
                <a:gd name="T5" fmla="*/ 104 h 254"/>
                <a:gd name="T6" fmla="*/ 8 w 123"/>
                <a:gd name="T7" fmla="*/ 198 h 254"/>
                <a:gd name="T8" fmla="*/ 17 w 123"/>
                <a:gd name="T9" fmla="*/ 236 h 254"/>
                <a:gd name="T10" fmla="*/ 41 w 123"/>
                <a:gd name="T11" fmla="*/ 254 h 254"/>
                <a:gd name="T12" fmla="*/ 59 w 123"/>
                <a:gd name="T13" fmla="*/ 242 h 254"/>
                <a:gd name="T14" fmla="*/ 105 w 123"/>
                <a:gd name="T15" fmla="*/ 150 h 254"/>
                <a:gd name="T16" fmla="*/ 115 w 123"/>
                <a:gd name="T17" fmla="*/ 56 h 254"/>
                <a:gd name="T18" fmla="*/ 106 w 123"/>
                <a:gd name="T19" fmla="*/ 18 h 254"/>
                <a:gd name="T20" fmla="*/ 83 w 123"/>
                <a:gd name="T2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254">
                  <a:moveTo>
                    <a:pt x="83" y="0"/>
                  </a:moveTo>
                  <a:cubicBezTo>
                    <a:pt x="75" y="0"/>
                    <a:pt x="68" y="4"/>
                    <a:pt x="64" y="12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" y="133"/>
                    <a:pt x="0" y="166"/>
                    <a:pt x="8" y="198"/>
                  </a:cubicBezTo>
                  <a:cubicBezTo>
                    <a:pt x="17" y="236"/>
                    <a:pt x="17" y="236"/>
                    <a:pt x="17" y="236"/>
                  </a:cubicBezTo>
                  <a:cubicBezTo>
                    <a:pt x="20" y="247"/>
                    <a:pt x="31" y="254"/>
                    <a:pt x="41" y="254"/>
                  </a:cubicBezTo>
                  <a:cubicBezTo>
                    <a:pt x="48" y="254"/>
                    <a:pt x="55" y="250"/>
                    <a:pt x="59" y="242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20" y="121"/>
                    <a:pt x="123" y="88"/>
                    <a:pt x="115" y="5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3" y="7"/>
                    <a:pt x="93" y="0"/>
                    <a:pt x="8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4DEFB992-AD16-44B8-8D1D-6D09B17EC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76" y="4587875"/>
              <a:ext cx="134938" cy="304800"/>
            </a:xfrm>
            <a:custGeom>
              <a:avLst/>
              <a:gdLst>
                <a:gd name="T0" fmla="*/ 73 w 118"/>
                <a:gd name="T1" fmla="*/ 0 h 256"/>
                <a:gd name="T2" fmla="*/ 53 w 118"/>
                <a:gd name="T3" fmla="*/ 13 h 256"/>
                <a:gd name="T4" fmla="*/ 14 w 118"/>
                <a:gd name="T5" fmla="*/ 108 h 256"/>
                <a:gd name="T6" fmla="*/ 10 w 118"/>
                <a:gd name="T7" fmla="*/ 203 h 256"/>
                <a:gd name="T8" fmla="*/ 23 w 118"/>
                <a:gd name="T9" fmla="*/ 240 h 256"/>
                <a:gd name="T10" fmla="*/ 45 w 118"/>
                <a:gd name="T11" fmla="*/ 256 h 256"/>
                <a:gd name="T12" fmla="*/ 65 w 118"/>
                <a:gd name="T13" fmla="*/ 243 h 256"/>
                <a:gd name="T14" fmla="*/ 104 w 118"/>
                <a:gd name="T15" fmla="*/ 148 h 256"/>
                <a:gd name="T16" fmla="*/ 108 w 118"/>
                <a:gd name="T17" fmla="*/ 53 h 256"/>
                <a:gd name="T18" fmla="*/ 95 w 118"/>
                <a:gd name="T19" fmla="*/ 16 h 256"/>
                <a:gd name="T20" fmla="*/ 73 w 118"/>
                <a:gd name="T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256">
                  <a:moveTo>
                    <a:pt x="73" y="0"/>
                  </a:moveTo>
                  <a:cubicBezTo>
                    <a:pt x="65" y="0"/>
                    <a:pt x="57" y="4"/>
                    <a:pt x="53" y="13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" y="138"/>
                    <a:pt x="0" y="171"/>
                    <a:pt x="10" y="203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6" y="251"/>
                    <a:pt x="36" y="256"/>
                    <a:pt x="45" y="256"/>
                  </a:cubicBezTo>
                  <a:cubicBezTo>
                    <a:pt x="53" y="256"/>
                    <a:pt x="61" y="252"/>
                    <a:pt x="65" y="243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17" y="118"/>
                    <a:pt x="118" y="85"/>
                    <a:pt x="108" y="53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2" y="6"/>
                    <a:pt x="82" y="0"/>
                    <a:pt x="7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8FA16E8B-295B-4734-8749-B4072D995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01" y="4797425"/>
              <a:ext cx="130175" cy="242888"/>
            </a:xfrm>
            <a:custGeom>
              <a:avLst/>
              <a:gdLst>
                <a:gd name="T0" fmla="*/ 63 w 113"/>
                <a:gd name="T1" fmla="*/ 0 h 203"/>
                <a:gd name="T2" fmla="*/ 42 w 113"/>
                <a:gd name="T3" fmla="*/ 14 h 203"/>
                <a:gd name="T4" fmla="*/ 10 w 113"/>
                <a:gd name="T5" fmla="*/ 112 h 203"/>
                <a:gd name="T6" fmla="*/ 11 w 113"/>
                <a:gd name="T7" fmla="*/ 203 h 203"/>
                <a:gd name="T8" fmla="*/ 84 w 113"/>
                <a:gd name="T9" fmla="*/ 203 h 203"/>
                <a:gd name="T10" fmla="*/ 103 w 113"/>
                <a:gd name="T11" fmla="*/ 146 h 203"/>
                <a:gd name="T12" fmla="*/ 99 w 113"/>
                <a:gd name="T13" fmla="*/ 51 h 203"/>
                <a:gd name="T14" fmla="*/ 84 w 113"/>
                <a:gd name="T15" fmla="*/ 15 h 203"/>
                <a:gd name="T16" fmla="*/ 63 w 11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203">
                  <a:moveTo>
                    <a:pt x="63" y="0"/>
                  </a:moveTo>
                  <a:cubicBezTo>
                    <a:pt x="54" y="0"/>
                    <a:pt x="46" y="5"/>
                    <a:pt x="42" y="14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0" y="141"/>
                    <a:pt x="0" y="173"/>
                    <a:pt x="11" y="203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113" y="115"/>
                    <a:pt x="112" y="82"/>
                    <a:pt x="99" y="51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1" y="5"/>
                    <a:pt x="72" y="0"/>
                    <a:pt x="6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752FEBBD-ED44-453E-B8A4-20A0844BC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5041900"/>
              <a:ext cx="82550" cy="3175"/>
            </a:xfrm>
            <a:custGeom>
              <a:avLst/>
              <a:gdLst>
                <a:gd name="T0" fmla="*/ 71 w 71"/>
                <a:gd name="T1" fmla="*/ 0 h 2"/>
                <a:gd name="T2" fmla="*/ 0 w 71"/>
                <a:gd name="T3" fmla="*/ 0 h 2"/>
                <a:gd name="T4" fmla="*/ 1 w 71"/>
                <a:gd name="T5" fmla="*/ 2 h 2"/>
                <a:gd name="T6" fmla="*/ 70 w 71"/>
                <a:gd name="T7" fmla="*/ 2 h 2"/>
                <a:gd name="T8" fmla="*/ 71 w 7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">
                  <a:moveTo>
                    <a:pt x="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533BDE51-D7EB-4E4D-8967-755623609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1" y="5040313"/>
              <a:ext cx="84138" cy="1588"/>
            </a:xfrm>
            <a:custGeom>
              <a:avLst/>
              <a:gdLst>
                <a:gd name="T0" fmla="*/ 73 w 73"/>
                <a:gd name="T1" fmla="*/ 0 h 2"/>
                <a:gd name="T2" fmla="*/ 0 w 73"/>
                <a:gd name="T3" fmla="*/ 0 h 2"/>
                <a:gd name="T4" fmla="*/ 1 w 73"/>
                <a:gd name="T5" fmla="*/ 2 h 2"/>
                <a:gd name="T6" fmla="*/ 72 w 73"/>
                <a:gd name="T7" fmla="*/ 2 h 2"/>
                <a:gd name="T8" fmla="*/ 73 w 7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">
                  <a:moveTo>
                    <a:pt x="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1837C215-F0D8-4492-AC31-C8BFA1321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763" y="5002213"/>
              <a:ext cx="65088" cy="38100"/>
            </a:xfrm>
            <a:custGeom>
              <a:avLst/>
              <a:gdLst>
                <a:gd name="T0" fmla="*/ 26 w 56"/>
                <a:gd name="T1" fmla="*/ 0 h 32"/>
                <a:gd name="T2" fmla="*/ 5 w 56"/>
                <a:gd name="T3" fmla="*/ 15 h 32"/>
                <a:gd name="T4" fmla="*/ 0 w 56"/>
                <a:gd name="T5" fmla="*/ 32 h 32"/>
                <a:gd name="T6" fmla="*/ 56 w 56"/>
                <a:gd name="T7" fmla="*/ 32 h 32"/>
                <a:gd name="T8" fmla="*/ 47 w 56"/>
                <a:gd name="T9" fmla="*/ 13 h 32"/>
                <a:gd name="T10" fmla="*/ 26 w 5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2">
                  <a:moveTo>
                    <a:pt x="26" y="0"/>
                  </a:moveTo>
                  <a:cubicBezTo>
                    <a:pt x="16" y="0"/>
                    <a:pt x="7" y="5"/>
                    <a:pt x="5" y="1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3" y="4"/>
                    <a:pt x="34" y="0"/>
                    <a:pt x="2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8BD9D81B-8E21-4DF1-B936-26F6F4FB5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6" y="5041900"/>
              <a:ext cx="68263" cy="3175"/>
            </a:xfrm>
            <a:custGeom>
              <a:avLst/>
              <a:gdLst>
                <a:gd name="T0" fmla="*/ 42 w 43"/>
                <a:gd name="T1" fmla="*/ 0 h 2"/>
                <a:gd name="T2" fmla="*/ 1 w 43"/>
                <a:gd name="T3" fmla="*/ 0 h 2"/>
                <a:gd name="T4" fmla="*/ 0 w 43"/>
                <a:gd name="T5" fmla="*/ 2 h 2"/>
                <a:gd name="T6" fmla="*/ 43 w 43"/>
                <a:gd name="T7" fmla="*/ 2 h 2"/>
                <a:gd name="T8" fmla="*/ 42 w 4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">
                  <a:moveTo>
                    <a:pt x="4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3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1AC15EFC-1755-4CAC-8BB4-7854F4469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6" y="5041900"/>
              <a:ext cx="68263" cy="3175"/>
            </a:xfrm>
            <a:custGeom>
              <a:avLst/>
              <a:gdLst>
                <a:gd name="T0" fmla="*/ 42 w 43"/>
                <a:gd name="T1" fmla="*/ 0 h 2"/>
                <a:gd name="T2" fmla="*/ 1 w 43"/>
                <a:gd name="T3" fmla="*/ 0 h 2"/>
                <a:gd name="T4" fmla="*/ 0 w 43"/>
                <a:gd name="T5" fmla="*/ 2 h 2"/>
                <a:gd name="T6" fmla="*/ 43 w 43"/>
                <a:gd name="T7" fmla="*/ 2 h 2"/>
                <a:gd name="T8" fmla="*/ 42 w 4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">
                  <a:moveTo>
                    <a:pt x="4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3" y="2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42C48373-8F45-453C-835A-C9C1AB744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763" y="5040313"/>
              <a:ext cx="650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30A40F16-C896-461E-8335-A5795D08E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763" y="5040313"/>
              <a:ext cx="650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7ADBA836-E4A2-4EDA-BB8B-86484449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1" y="479425"/>
              <a:ext cx="539750" cy="547688"/>
            </a:xfrm>
            <a:custGeom>
              <a:avLst/>
              <a:gdLst>
                <a:gd name="T0" fmla="*/ 218 w 340"/>
                <a:gd name="T1" fmla="*/ 0 h 345"/>
                <a:gd name="T2" fmla="*/ 205 w 340"/>
                <a:gd name="T3" fmla="*/ 0 h 345"/>
                <a:gd name="T4" fmla="*/ 135 w 340"/>
                <a:gd name="T5" fmla="*/ 91 h 345"/>
                <a:gd name="T6" fmla="*/ 9 w 340"/>
                <a:gd name="T7" fmla="*/ 41 h 345"/>
                <a:gd name="T8" fmla="*/ 84 w 340"/>
                <a:gd name="T9" fmla="*/ 157 h 345"/>
                <a:gd name="T10" fmla="*/ 0 w 340"/>
                <a:gd name="T11" fmla="*/ 266 h 345"/>
                <a:gd name="T12" fmla="*/ 130 w 340"/>
                <a:gd name="T13" fmla="*/ 229 h 345"/>
                <a:gd name="T14" fmla="*/ 204 w 340"/>
                <a:gd name="T15" fmla="*/ 345 h 345"/>
                <a:gd name="T16" fmla="*/ 210 w 340"/>
                <a:gd name="T17" fmla="*/ 205 h 345"/>
                <a:gd name="T18" fmla="*/ 340 w 340"/>
                <a:gd name="T19" fmla="*/ 169 h 345"/>
                <a:gd name="T20" fmla="*/ 213 w 340"/>
                <a:gd name="T21" fmla="*/ 120 h 345"/>
                <a:gd name="T22" fmla="*/ 218 w 340"/>
                <a:gd name="T2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345">
                  <a:moveTo>
                    <a:pt x="218" y="0"/>
                  </a:moveTo>
                  <a:lnTo>
                    <a:pt x="205" y="0"/>
                  </a:lnTo>
                  <a:lnTo>
                    <a:pt x="135" y="91"/>
                  </a:lnTo>
                  <a:lnTo>
                    <a:pt x="9" y="41"/>
                  </a:lnTo>
                  <a:lnTo>
                    <a:pt x="84" y="157"/>
                  </a:lnTo>
                  <a:lnTo>
                    <a:pt x="0" y="266"/>
                  </a:lnTo>
                  <a:lnTo>
                    <a:pt x="130" y="229"/>
                  </a:lnTo>
                  <a:lnTo>
                    <a:pt x="204" y="345"/>
                  </a:lnTo>
                  <a:lnTo>
                    <a:pt x="210" y="205"/>
                  </a:lnTo>
                  <a:lnTo>
                    <a:pt x="340" y="169"/>
                  </a:lnTo>
                  <a:lnTo>
                    <a:pt x="213" y="12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F66E8100-8DD9-4D33-9E25-00599235A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1" y="479425"/>
              <a:ext cx="539750" cy="547688"/>
            </a:xfrm>
            <a:custGeom>
              <a:avLst/>
              <a:gdLst>
                <a:gd name="T0" fmla="*/ 218 w 340"/>
                <a:gd name="T1" fmla="*/ 0 h 345"/>
                <a:gd name="T2" fmla="*/ 205 w 340"/>
                <a:gd name="T3" fmla="*/ 0 h 345"/>
                <a:gd name="T4" fmla="*/ 135 w 340"/>
                <a:gd name="T5" fmla="*/ 91 h 345"/>
                <a:gd name="T6" fmla="*/ 9 w 340"/>
                <a:gd name="T7" fmla="*/ 41 h 345"/>
                <a:gd name="T8" fmla="*/ 84 w 340"/>
                <a:gd name="T9" fmla="*/ 157 h 345"/>
                <a:gd name="T10" fmla="*/ 0 w 340"/>
                <a:gd name="T11" fmla="*/ 266 h 345"/>
                <a:gd name="T12" fmla="*/ 130 w 340"/>
                <a:gd name="T13" fmla="*/ 229 h 345"/>
                <a:gd name="T14" fmla="*/ 204 w 340"/>
                <a:gd name="T15" fmla="*/ 345 h 345"/>
                <a:gd name="T16" fmla="*/ 210 w 340"/>
                <a:gd name="T17" fmla="*/ 205 h 345"/>
                <a:gd name="T18" fmla="*/ 340 w 340"/>
                <a:gd name="T19" fmla="*/ 169 h 345"/>
                <a:gd name="T20" fmla="*/ 213 w 340"/>
                <a:gd name="T21" fmla="*/ 120 h 345"/>
                <a:gd name="T22" fmla="*/ 218 w 340"/>
                <a:gd name="T2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345">
                  <a:moveTo>
                    <a:pt x="218" y="0"/>
                  </a:moveTo>
                  <a:lnTo>
                    <a:pt x="205" y="0"/>
                  </a:lnTo>
                  <a:lnTo>
                    <a:pt x="135" y="91"/>
                  </a:lnTo>
                  <a:lnTo>
                    <a:pt x="9" y="41"/>
                  </a:lnTo>
                  <a:lnTo>
                    <a:pt x="84" y="157"/>
                  </a:lnTo>
                  <a:lnTo>
                    <a:pt x="0" y="266"/>
                  </a:lnTo>
                  <a:lnTo>
                    <a:pt x="130" y="229"/>
                  </a:lnTo>
                  <a:lnTo>
                    <a:pt x="204" y="345"/>
                  </a:lnTo>
                  <a:lnTo>
                    <a:pt x="210" y="205"/>
                  </a:lnTo>
                  <a:lnTo>
                    <a:pt x="340" y="169"/>
                  </a:lnTo>
                  <a:lnTo>
                    <a:pt x="213" y="120"/>
                  </a:lnTo>
                  <a:lnTo>
                    <a:pt x="2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B5889792-9927-446B-AD44-F873353D2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176" y="474663"/>
              <a:ext cx="20638" cy="3175"/>
            </a:xfrm>
            <a:custGeom>
              <a:avLst/>
              <a:gdLst>
                <a:gd name="T0" fmla="*/ 13 w 13"/>
                <a:gd name="T1" fmla="*/ 0 h 2"/>
                <a:gd name="T2" fmla="*/ 2 w 13"/>
                <a:gd name="T3" fmla="*/ 0 h 2"/>
                <a:gd name="T4" fmla="*/ 0 w 13"/>
                <a:gd name="T5" fmla="*/ 2 h 2"/>
                <a:gd name="T6" fmla="*/ 13 w 13"/>
                <a:gd name="T7" fmla="*/ 2 h 2"/>
                <a:gd name="T8" fmla="*/ 13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14C29C83-BCED-4D9E-A1A2-45A3638BE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176" y="474663"/>
              <a:ext cx="20638" cy="3175"/>
            </a:xfrm>
            <a:custGeom>
              <a:avLst/>
              <a:gdLst>
                <a:gd name="T0" fmla="*/ 13 w 13"/>
                <a:gd name="T1" fmla="*/ 0 h 2"/>
                <a:gd name="T2" fmla="*/ 2 w 13"/>
                <a:gd name="T3" fmla="*/ 0 h 2"/>
                <a:gd name="T4" fmla="*/ 0 w 13"/>
                <a:gd name="T5" fmla="*/ 2 h 2"/>
                <a:gd name="T6" fmla="*/ 13 w 13"/>
                <a:gd name="T7" fmla="*/ 2 h 2"/>
                <a:gd name="T8" fmla="*/ 13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B9A52339-6378-4046-A030-087A9A215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588" y="477838"/>
              <a:ext cx="22225" cy="1588"/>
            </a:xfrm>
            <a:custGeom>
              <a:avLst/>
              <a:gdLst>
                <a:gd name="T0" fmla="*/ 14 w 14"/>
                <a:gd name="T1" fmla="*/ 0 h 1"/>
                <a:gd name="T2" fmla="*/ 1 w 14"/>
                <a:gd name="T3" fmla="*/ 0 h 1"/>
                <a:gd name="T4" fmla="*/ 0 w 14"/>
                <a:gd name="T5" fmla="*/ 1 h 1"/>
                <a:gd name="T6" fmla="*/ 13 w 14"/>
                <a:gd name="T7" fmla="*/ 1 h 1"/>
                <a:gd name="T8" fmla="*/ 14 w 1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14E1E973-3ADB-4F79-BE9A-1613D884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588" y="477838"/>
              <a:ext cx="22225" cy="1588"/>
            </a:xfrm>
            <a:custGeom>
              <a:avLst/>
              <a:gdLst>
                <a:gd name="T0" fmla="*/ 14 w 14"/>
                <a:gd name="T1" fmla="*/ 0 h 1"/>
                <a:gd name="T2" fmla="*/ 1 w 14"/>
                <a:gd name="T3" fmla="*/ 0 h 1"/>
                <a:gd name="T4" fmla="*/ 0 w 14"/>
                <a:gd name="T5" fmla="*/ 1 h 1"/>
                <a:gd name="T6" fmla="*/ 13 w 14"/>
                <a:gd name="T7" fmla="*/ 1 h 1"/>
                <a:gd name="T8" fmla="*/ 14 w 1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DCC0B9DC-959A-4031-B173-9A9F31041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919163"/>
              <a:ext cx="561975" cy="557213"/>
            </a:xfrm>
            <a:custGeom>
              <a:avLst/>
              <a:gdLst>
                <a:gd name="T0" fmla="*/ 173 w 354"/>
                <a:gd name="T1" fmla="*/ 0 h 351"/>
                <a:gd name="T2" fmla="*/ 135 w 354"/>
                <a:gd name="T3" fmla="*/ 135 h 351"/>
                <a:gd name="T4" fmla="*/ 0 w 354"/>
                <a:gd name="T5" fmla="*/ 138 h 351"/>
                <a:gd name="T6" fmla="*/ 113 w 354"/>
                <a:gd name="T7" fmla="*/ 217 h 351"/>
                <a:gd name="T8" fmla="*/ 75 w 354"/>
                <a:gd name="T9" fmla="*/ 351 h 351"/>
                <a:gd name="T10" fmla="*/ 182 w 354"/>
                <a:gd name="T11" fmla="*/ 264 h 351"/>
                <a:gd name="T12" fmla="*/ 293 w 354"/>
                <a:gd name="T13" fmla="*/ 342 h 351"/>
                <a:gd name="T14" fmla="*/ 247 w 354"/>
                <a:gd name="T15" fmla="*/ 211 h 351"/>
                <a:gd name="T16" fmla="*/ 354 w 354"/>
                <a:gd name="T17" fmla="*/ 126 h 351"/>
                <a:gd name="T18" fmla="*/ 218 w 354"/>
                <a:gd name="T19" fmla="*/ 131 h 351"/>
                <a:gd name="T20" fmla="*/ 173 w 354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351">
                  <a:moveTo>
                    <a:pt x="173" y="0"/>
                  </a:moveTo>
                  <a:lnTo>
                    <a:pt x="135" y="135"/>
                  </a:lnTo>
                  <a:lnTo>
                    <a:pt x="0" y="138"/>
                  </a:lnTo>
                  <a:lnTo>
                    <a:pt x="113" y="217"/>
                  </a:lnTo>
                  <a:lnTo>
                    <a:pt x="75" y="351"/>
                  </a:lnTo>
                  <a:lnTo>
                    <a:pt x="182" y="264"/>
                  </a:lnTo>
                  <a:lnTo>
                    <a:pt x="293" y="342"/>
                  </a:lnTo>
                  <a:lnTo>
                    <a:pt x="247" y="211"/>
                  </a:lnTo>
                  <a:lnTo>
                    <a:pt x="354" y="126"/>
                  </a:lnTo>
                  <a:lnTo>
                    <a:pt x="218" y="131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7E651719-45CD-4C52-87B3-FC0DEB8E8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919163"/>
              <a:ext cx="561975" cy="557213"/>
            </a:xfrm>
            <a:custGeom>
              <a:avLst/>
              <a:gdLst>
                <a:gd name="T0" fmla="*/ 173 w 354"/>
                <a:gd name="T1" fmla="*/ 0 h 351"/>
                <a:gd name="T2" fmla="*/ 135 w 354"/>
                <a:gd name="T3" fmla="*/ 135 h 351"/>
                <a:gd name="T4" fmla="*/ 0 w 354"/>
                <a:gd name="T5" fmla="*/ 138 h 351"/>
                <a:gd name="T6" fmla="*/ 113 w 354"/>
                <a:gd name="T7" fmla="*/ 217 h 351"/>
                <a:gd name="T8" fmla="*/ 75 w 354"/>
                <a:gd name="T9" fmla="*/ 351 h 351"/>
                <a:gd name="T10" fmla="*/ 182 w 354"/>
                <a:gd name="T11" fmla="*/ 264 h 351"/>
                <a:gd name="T12" fmla="*/ 293 w 354"/>
                <a:gd name="T13" fmla="*/ 342 h 351"/>
                <a:gd name="T14" fmla="*/ 247 w 354"/>
                <a:gd name="T15" fmla="*/ 211 h 351"/>
                <a:gd name="T16" fmla="*/ 354 w 354"/>
                <a:gd name="T17" fmla="*/ 126 h 351"/>
                <a:gd name="T18" fmla="*/ 218 w 354"/>
                <a:gd name="T19" fmla="*/ 131 h 351"/>
                <a:gd name="T20" fmla="*/ 173 w 354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351">
                  <a:moveTo>
                    <a:pt x="173" y="0"/>
                  </a:moveTo>
                  <a:lnTo>
                    <a:pt x="135" y="135"/>
                  </a:lnTo>
                  <a:lnTo>
                    <a:pt x="0" y="138"/>
                  </a:lnTo>
                  <a:lnTo>
                    <a:pt x="113" y="217"/>
                  </a:lnTo>
                  <a:lnTo>
                    <a:pt x="75" y="351"/>
                  </a:lnTo>
                  <a:lnTo>
                    <a:pt x="182" y="264"/>
                  </a:lnTo>
                  <a:lnTo>
                    <a:pt x="293" y="342"/>
                  </a:lnTo>
                  <a:lnTo>
                    <a:pt x="247" y="211"/>
                  </a:lnTo>
                  <a:lnTo>
                    <a:pt x="354" y="126"/>
                  </a:lnTo>
                  <a:lnTo>
                    <a:pt x="218" y="131"/>
                  </a:lnTo>
                  <a:lnTo>
                    <a:pt x="1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891DE5C9-DBA3-438F-A5E2-ED4E54A31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6" y="1770063"/>
              <a:ext cx="550863" cy="574675"/>
            </a:xfrm>
            <a:custGeom>
              <a:avLst/>
              <a:gdLst>
                <a:gd name="T0" fmla="*/ 107 w 347"/>
                <a:gd name="T1" fmla="*/ 0 h 362"/>
                <a:gd name="T2" fmla="*/ 123 w 347"/>
                <a:gd name="T3" fmla="*/ 140 h 362"/>
                <a:gd name="T4" fmla="*/ 0 w 347"/>
                <a:gd name="T5" fmla="*/ 197 h 362"/>
                <a:gd name="T6" fmla="*/ 134 w 347"/>
                <a:gd name="T7" fmla="*/ 225 h 362"/>
                <a:gd name="T8" fmla="*/ 147 w 347"/>
                <a:gd name="T9" fmla="*/ 362 h 362"/>
                <a:gd name="T10" fmla="*/ 214 w 347"/>
                <a:gd name="T11" fmla="*/ 241 h 362"/>
                <a:gd name="T12" fmla="*/ 347 w 347"/>
                <a:gd name="T13" fmla="*/ 270 h 362"/>
                <a:gd name="T14" fmla="*/ 254 w 347"/>
                <a:gd name="T15" fmla="*/ 166 h 362"/>
                <a:gd name="T16" fmla="*/ 322 w 347"/>
                <a:gd name="T17" fmla="*/ 45 h 362"/>
                <a:gd name="T18" fmla="*/ 198 w 347"/>
                <a:gd name="T19" fmla="*/ 104 h 362"/>
                <a:gd name="T20" fmla="*/ 107 w 347"/>
                <a:gd name="T21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2">
                  <a:moveTo>
                    <a:pt x="107" y="0"/>
                  </a:moveTo>
                  <a:lnTo>
                    <a:pt x="123" y="140"/>
                  </a:lnTo>
                  <a:lnTo>
                    <a:pt x="0" y="197"/>
                  </a:lnTo>
                  <a:lnTo>
                    <a:pt x="134" y="225"/>
                  </a:lnTo>
                  <a:lnTo>
                    <a:pt x="147" y="362"/>
                  </a:lnTo>
                  <a:lnTo>
                    <a:pt x="214" y="241"/>
                  </a:lnTo>
                  <a:lnTo>
                    <a:pt x="347" y="270"/>
                  </a:lnTo>
                  <a:lnTo>
                    <a:pt x="254" y="166"/>
                  </a:lnTo>
                  <a:lnTo>
                    <a:pt x="322" y="45"/>
                  </a:lnTo>
                  <a:lnTo>
                    <a:pt x="198" y="10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0365F0A1-00D1-4B8A-BE0C-E1106F6E3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6" y="1770063"/>
              <a:ext cx="550863" cy="574675"/>
            </a:xfrm>
            <a:custGeom>
              <a:avLst/>
              <a:gdLst>
                <a:gd name="T0" fmla="*/ 107 w 347"/>
                <a:gd name="T1" fmla="*/ 0 h 362"/>
                <a:gd name="T2" fmla="*/ 123 w 347"/>
                <a:gd name="T3" fmla="*/ 140 h 362"/>
                <a:gd name="T4" fmla="*/ 0 w 347"/>
                <a:gd name="T5" fmla="*/ 197 h 362"/>
                <a:gd name="T6" fmla="*/ 134 w 347"/>
                <a:gd name="T7" fmla="*/ 225 h 362"/>
                <a:gd name="T8" fmla="*/ 147 w 347"/>
                <a:gd name="T9" fmla="*/ 362 h 362"/>
                <a:gd name="T10" fmla="*/ 214 w 347"/>
                <a:gd name="T11" fmla="*/ 241 h 362"/>
                <a:gd name="T12" fmla="*/ 347 w 347"/>
                <a:gd name="T13" fmla="*/ 270 h 362"/>
                <a:gd name="T14" fmla="*/ 254 w 347"/>
                <a:gd name="T15" fmla="*/ 166 h 362"/>
                <a:gd name="T16" fmla="*/ 322 w 347"/>
                <a:gd name="T17" fmla="*/ 45 h 362"/>
                <a:gd name="T18" fmla="*/ 198 w 347"/>
                <a:gd name="T19" fmla="*/ 104 h 362"/>
                <a:gd name="T20" fmla="*/ 107 w 347"/>
                <a:gd name="T21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2">
                  <a:moveTo>
                    <a:pt x="107" y="0"/>
                  </a:moveTo>
                  <a:lnTo>
                    <a:pt x="123" y="140"/>
                  </a:lnTo>
                  <a:lnTo>
                    <a:pt x="0" y="197"/>
                  </a:lnTo>
                  <a:lnTo>
                    <a:pt x="134" y="225"/>
                  </a:lnTo>
                  <a:lnTo>
                    <a:pt x="147" y="362"/>
                  </a:lnTo>
                  <a:lnTo>
                    <a:pt x="214" y="241"/>
                  </a:lnTo>
                  <a:lnTo>
                    <a:pt x="347" y="270"/>
                  </a:lnTo>
                  <a:lnTo>
                    <a:pt x="254" y="166"/>
                  </a:lnTo>
                  <a:lnTo>
                    <a:pt x="322" y="45"/>
                  </a:lnTo>
                  <a:lnTo>
                    <a:pt x="198" y="104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2A987D9E-C95B-4DD4-97F2-C95C98400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6" y="2808288"/>
              <a:ext cx="550863" cy="573088"/>
            </a:xfrm>
            <a:custGeom>
              <a:avLst/>
              <a:gdLst>
                <a:gd name="T0" fmla="*/ 241 w 347"/>
                <a:gd name="T1" fmla="*/ 0 h 361"/>
                <a:gd name="T2" fmla="*/ 149 w 347"/>
                <a:gd name="T3" fmla="*/ 102 h 361"/>
                <a:gd name="T4" fmla="*/ 27 w 347"/>
                <a:gd name="T5" fmla="*/ 43 h 361"/>
                <a:gd name="T6" fmla="*/ 93 w 347"/>
                <a:gd name="T7" fmla="*/ 165 h 361"/>
                <a:gd name="T8" fmla="*/ 0 w 347"/>
                <a:gd name="T9" fmla="*/ 266 h 361"/>
                <a:gd name="T10" fmla="*/ 133 w 347"/>
                <a:gd name="T11" fmla="*/ 239 h 361"/>
                <a:gd name="T12" fmla="*/ 198 w 347"/>
                <a:gd name="T13" fmla="*/ 361 h 361"/>
                <a:gd name="T14" fmla="*/ 215 w 347"/>
                <a:gd name="T15" fmla="*/ 223 h 361"/>
                <a:gd name="T16" fmla="*/ 347 w 347"/>
                <a:gd name="T17" fmla="*/ 196 h 361"/>
                <a:gd name="T18" fmla="*/ 223 w 347"/>
                <a:gd name="T19" fmla="*/ 138 h 361"/>
                <a:gd name="T20" fmla="*/ 241 w 347"/>
                <a:gd name="T2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1">
                  <a:moveTo>
                    <a:pt x="241" y="0"/>
                  </a:moveTo>
                  <a:lnTo>
                    <a:pt x="149" y="102"/>
                  </a:lnTo>
                  <a:lnTo>
                    <a:pt x="27" y="43"/>
                  </a:lnTo>
                  <a:lnTo>
                    <a:pt x="93" y="165"/>
                  </a:lnTo>
                  <a:lnTo>
                    <a:pt x="0" y="266"/>
                  </a:lnTo>
                  <a:lnTo>
                    <a:pt x="133" y="239"/>
                  </a:lnTo>
                  <a:lnTo>
                    <a:pt x="198" y="361"/>
                  </a:lnTo>
                  <a:lnTo>
                    <a:pt x="215" y="223"/>
                  </a:lnTo>
                  <a:lnTo>
                    <a:pt x="347" y="196"/>
                  </a:lnTo>
                  <a:lnTo>
                    <a:pt x="223" y="13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3012E314-B401-43E1-B0F1-CA97933C5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6" y="2808288"/>
              <a:ext cx="550863" cy="573088"/>
            </a:xfrm>
            <a:custGeom>
              <a:avLst/>
              <a:gdLst>
                <a:gd name="T0" fmla="*/ 241 w 347"/>
                <a:gd name="T1" fmla="*/ 0 h 361"/>
                <a:gd name="T2" fmla="*/ 149 w 347"/>
                <a:gd name="T3" fmla="*/ 102 h 361"/>
                <a:gd name="T4" fmla="*/ 27 w 347"/>
                <a:gd name="T5" fmla="*/ 43 h 361"/>
                <a:gd name="T6" fmla="*/ 93 w 347"/>
                <a:gd name="T7" fmla="*/ 165 h 361"/>
                <a:gd name="T8" fmla="*/ 0 w 347"/>
                <a:gd name="T9" fmla="*/ 266 h 361"/>
                <a:gd name="T10" fmla="*/ 133 w 347"/>
                <a:gd name="T11" fmla="*/ 239 h 361"/>
                <a:gd name="T12" fmla="*/ 198 w 347"/>
                <a:gd name="T13" fmla="*/ 361 h 361"/>
                <a:gd name="T14" fmla="*/ 215 w 347"/>
                <a:gd name="T15" fmla="*/ 223 h 361"/>
                <a:gd name="T16" fmla="*/ 347 w 347"/>
                <a:gd name="T17" fmla="*/ 196 h 361"/>
                <a:gd name="T18" fmla="*/ 223 w 347"/>
                <a:gd name="T19" fmla="*/ 138 h 361"/>
                <a:gd name="T20" fmla="*/ 241 w 347"/>
                <a:gd name="T2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1">
                  <a:moveTo>
                    <a:pt x="241" y="0"/>
                  </a:moveTo>
                  <a:lnTo>
                    <a:pt x="149" y="102"/>
                  </a:lnTo>
                  <a:lnTo>
                    <a:pt x="27" y="43"/>
                  </a:lnTo>
                  <a:lnTo>
                    <a:pt x="93" y="165"/>
                  </a:lnTo>
                  <a:lnTo>
                    <a:pt x="0" y="266"/>
                  </a:lnTo>
                  <a:lnTo>
                    <a:pt x="133" y="239"/>
                  </a:lnTo>
                  <a:lnTo>
                    <a:pt x="198" y="361"/>
                  </a:lnTo>
                  <a:lnTo>
                    <a:pt x="215" y="223"/>
                  </a:lnTo>
                  <a:lnTo>
                    <a:pt x="347" y="196"/>
                  </a:lnTo>
                  <a:lnTo>
                    <a:pt x="223" y="138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EB338CFC-AB14-455E-97F2-03A10DD1B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3868738"/>
              <a:ext cx="558800" cy="557213"/>
            </a:xfrm>
            <a:custGeom>
              <a:avLst/>
              <a:gdLst>
                <a:gd name="T0" fmla="*/ 181 w 352"/>
                <a:gd name="T1" fmla="*/ 0 h 351"/>
                <a:gd name="T2" fmla="*/ 134 w 352"/>
                <a:gd name="T3" fmla="*/ 131 h 351"/>
                <a:gd name="T4" fmla="*/ 0 w 352"/>
                <a:gd name="T5" fmla="*/ 124 h 351"/>
                <a:gd name="T6" fmla="*/ 106 w 352"/>
                <a:gd name="T7" fmla="*/ 211 h 351"/>
                <a:gd name="T8" fmla="*/ 58 w 352"/>
                <a:gd name="T9" fmla="*/ 341 h 351"/>
                <a:gd name="T10" fmla="*/ 171 w 352"/>
                <a:gd name="T11" fmla="*/ 264 h 351"/>
                <a:gd name="T12" fmla="*/ 276 w 352"/>
                <a:gd name="T13" fmla="*/ 351 h 351"/>
                <a:gd name="T14" fmla="*/ 240 w 352"/>
                <a:gd name="T15" fmla="*/ 216 h 351"/>
                <a:gd name="T16" fmla="*/ 352 w 352"/>
                <a:gd name="T17" fmla="*/ 140 h 351"/>
                <a:gd name="T18" fmla="*/ 217 w 352"/>
                <a:gd name="T19" fmla="*/ 134 h 351"/>
                <a:gd name="T20" fmla="*/ 181 w 352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351">
                  <a:moveTo>
                    <a:pt x="181" y="0"/>
                  </a:moveTo>
                  <a:lnTo>
                    <a:pt x="134" y="131"/>
                  </a:lnTo>
                  <a:lnTo>
                    <a:pt x="0" y="124"/>
                  </a:lnTo>
                  <a:lnTo>
                    <a:pt x="106" y="211"/>
                  </a:lnTo>
                  <a:lnTo>
                    <a:pt x="58" y="341"/>
                  </a:lnTo>
                  <a:lnTo>
                    <a:pt x="171" y="264"/>
                  </a:lnTo>
                  <a:lnTo>
                    <a:pt x="276" y="351"/>
                  </a:lnTo>
                  <a:lnTo>
                    <a:pt x="240" y="216"/>
                  </a:lnTo>
                  <a:lnTo>
                    <a:pt x="352" y="140"/>
                  </a:lnTo>
                  <a:lnTo>
                    <a:pt x="217" y="13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28879625-8E36-4C12-9B47-4DC2607E8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3868738"/>
              <a:ext cx="558800" cy="557213"/>
            </a:xfrm>
            <a:custGeom>
              <a:avLst/>
              <a:gdLst>
                <a:gd name="T0" fmla="*/ 181 w 352"/>
                <a:gd name="T1" fmla="*/ 0 h 351"/>
                <a:gd name="T2" fmla="*/ 134 w 352"/>
                <a:gd name="T3" fmla="*/ 131 h 351"/>
                <a:gd name="T4" fmla="*/ 0 w 352"/>
                <a:gd name="T5" fmla="*/ 124 h 351"/>
                <a:gd name="T6" fmla="*/ 106 w 352"/>
                <a:gd name="T7" fmla="*/ 211 h 351"/>
                <a:gd name="T8" fmla="*/ 58 w 352"/>
                <a:gd name="T9" fmla="*/ 341 h 351"/>
                <a:gd name="T10" fmla="*/ 171 w 352"/>
                <a:gd name="T11" fmla="*/ 264 h 351"/>
                <a:gd name="T12" fmla="*/ 276 w 352"/>
                <a:gd name="T13" fmla="*/ 351 h 351"/>
                <a:gd name="T14" fmla="*/ 240 w 352"/>
                <a:gd name="T15" fmla="*/ 216 h 351"/>
                <a:gd name="T16" fmla="*/ 352 w 352"/>
                <a:gd name="T17" fmla="*/ 140 h 351"/>
                <a:gd name="T18" fmla="*/ 217 w 352"/>
                <a:gd name="T19" fmla="*/ 134 h 351"/>
                <a:gd name="T20" fmla="*/ 181 w 352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351">
                  <a:moveTo>
                    <a:pt x="181" y="0"/>
                  </a:moveTo>
                  <a:lnTo>
                    <a:pt x="134" y="131"/>
                  </a:lnTo>
                  <a:lnTo>
                    <a:pt x="0" y="124"/>
                  </a:lnTo>
                  <a:lnTo>
                    <a:pt x="106" y="211"/>
                  </a:lnTo>
                  <a:lnTo>
                    <a:pt x="58" y="341"/>
                  </a:lnTo>
                  <a:lnTo>
                    <a:pt x="171" y="264"/>
                  </a:lnTo>
                  <a:lnTo>
                    <a:pt x="276" y="351"/>
                  </a:lnTo>
                  <a:lnTo>
                    <a:pt x="240" y="216"/>
                  </a:lnTo>
                  <a:lnTo>
                    <a:pt x="352" y="140"/>
                  </a:lnTo>
                  <a:lnTo>
                    <a:pt x="217" y="134"/>
                  </a:lnTo>
                  <a:lnTo>
                    <a:pt x="1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03B47B80-D72A-42B4-B097-97E6068ED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1" y="4860925"/>
              <a:ext cx="331788" cy="179388"/>
            </a:xfrm>
            <a:custGeom>
              <a:avLst/>
              <a:gdLst>
                <a:gd name="T0" fmla="*/ 0 w 209"/>
                <a:gd name="T1" fmla="*/ 0 h 113"/>
                <a:gd name="T2" fmla="*/ 4 w 209"/>
                <a:gd name="T3" fmla="*/ 113 h 113"/>
                <a:gd name="T4" fmla="*/ 176 w 209"/>
                <a:gd name="T5" fmla="*/ 113 h 113"/>
                <a:gd name="T6" fmla="*/ 209 w 209"/>
                <a:gd name="T7" fmla="*/ 62 h 113"/>
                <a:gd name="T8" fmla="*/ 82 w 209"/>
                <a:gd name="T9" fmla="*/ 110 h 113"/>
                <a:gd name="T10" fmla="*/ 0 w 209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13">
                  <a:moveTo>
                    <a:pt x="0" y="0"/>
                  </a:moveTo>
                  <a:lnTo>
                    <a:pt x="4" y="113"/>
                  </a:lnTo>
                  <a:lnTo>
                    <a:pt x="176" y="113"/>
                  </a:lnTo>
                  <a:lnTo>
                    <a:pt x="209" y="62"/>
                  </a:lnTo>
                  <a:lnTo>
                    <a:pt x="82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2A783569-A6E4-4307-8FB2-13B7BBCBA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1" y="4860925"/>
              <a:ext cx="331788" cy="179388"/>
            </a:xfrm>
            <a:custGeom>
              <a:avLst/>
              <a:gdLst>
                <a:gd name="T0" fmla="*/ 0 w 209"/>
                <a:gd name="T1" fmla="*/ 0 h 113"/>
                <a:gd name="T2" fmla="*/ 4 w 209"/>
                <a:gd name="T3" fmla="*/ 113 h 113"/>
                <a:gd name="T4" fmla="*/ 176 w 209"/>
                <a:gd name="T5" fmla="*/ 113 h 113"/>
                <a:gd name="T6" fmla="*/ 209 w 209"/>
                <a:gd name="T7" fmla="*/ 62 h 113"/>
                <a:gd name="T8" fmla="*/ 82 w 209"/>
                <a:gd name="T9" fmla="*/ 110 h 113"/>
                <a:gd name="T10" fmla="*/ 0 w 209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13">
                  <a:moveTo>
                    <a:pt x="0" y="0"/>
                  </a:moveTo>
                  <a:lnTo>
                    <a:pt x="4" y="113"/>
                  </a:lnTo>
                  <a:lnTo>
                    <a:pt x="176" y="113"/>
                  </a:lnTo>
                  <a:lnTo>
                    <a:pt x="209" y="62"/>
                  </a:lnTo>
                  <a:lnTo>
                    <a:pt x="82" y="1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AD5DA2EB-E100-4D6B-B29B-DF1B6BAF8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1" y="5041900"/>
              <a:ext cx="271463" cy="3175"/>
            </a:xfrm>
            <a:custGeom>
              <a:avLst/>
              <a:gdLst>
                <a:gd name="T0" fmla="*/ 171 w 171"/>
                <a:gd name="T1" fmla="*/ 0 h 2"/>
                <a:gd name="T2" fmla="*/ 0 w 171"/>
                <a:gd name="T3" fmla="*/ 0 h 2"/>
                <a:gd name="T4" fmla="*/ 0 w 171"/>
                <a:gd name="T5" fmla="*/ 2 h 2"/>
                <a:gd name="T6" fmla="*/ 170 w 171"/>
                <a:gd name="T7" fmla="*/ 2 h 2"/>
                <a:gd name="T8" fmla="*/ 171 w 17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">
                  <a:moveTo>
                    <a:pt x="17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70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303997E7-4CEB-4222-8D69-54A0A5391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1" y="5041900"/>
              <a:ext cx="271463" cy="3175"/>
            </a:xfrm>
            <a:custGeom>
              <a:avLst/>
              <a:gdLst>
                <a:gd name="T0" fmla="*/ 171 w 171"/>
                <a:gd name="T1" fmla="*/ 0 h 2"/>
                <a:gd name="T2" fmla="*/ 0 w 171"/>
                <a:gd name="T3" fmla="*/ 0 h 2"/>
                <a:gd name="T4" fmla="*/ 0 w 171"/>
                <a:gd name="T5" fmla="*/ 2 h 2"/>
                <a:gd name="T6" fmla="*/ 170 w 171"/>
                <a:gd name="T7" fmla="*/ 2 h 2"/>
                <a:gd name="T8" fmla="*/ 171 w 17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">
                  <a:moveTo>
                    <a:pt x="17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70" y="2"/>
                  </a:lnTo>
                  <a:lnTo>
                    <a:pt x="1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C23BDC1D-CF8D-433B-AA21-3A0F88D7C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1" y="5040313"/>
              <a:ext cx="273050" cy="1588"/>
            </a:xfrm>
            <a:custGeom>
              <a:avLst/>
              <a:gdLst>
                <a:gd name="T0" fmla="*/ 172 w 172"/>
                <a:gd name="T1" fmla="*/ 0 h 1"/>
                <a:gd name="T2" fmla="*/ 0 w 172"/>
                <a:gd name="T3" fmla="*/ 0 h 1"/>
                <a:gd name="T4" fmla="*/ 0 w 172"/>
                <a:gd name="T5" fmla="*/ 1 h 1"/>
                <a:gd name="T6" fmla="*/ 171 w 172"/>
                <a:gd name="T7" fmla="*/ 1 h 1"/>
                <a:gd name="T8" fmla="*/ 172 w 17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">
                  <a:moveTo>
                    <a:pt x="17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71" y="1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91E2A1EF-BD67-4555-B3F8-584E18767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1" y="5040313"/>
              <a:ext cx="273050" cy="1588"/>
            </a:xfrm>
            <a:custGeom>
              <a:avLst/>
              <a:gdLst>
                <a:gd name="T0" fmla="*/ 172 w 172"/>
                <a:gd name="T1" fmla="*/ 0 h 1"/>
                <a:gd name="T2" fmla="*/ 0 w 172"/>
                <a:gd name="T3" fmla="*/ 0 h 1"/>
                <a:gd name="T4" fmla="*/ 0 w 172"/>
                <a:gd name="T5" fmla="*/ 1 h 1"/>
                <a:gd name="T6" fmla="*/ 171 w 172"/>
                <a:gd name="T7" fmla="*/ 1 h 1"/>
                <a:gd name="T8" fmla="*/ 172 w 17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">
                  <a:moveTo>
                    <a:pt x="17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71" y="1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D2C421C8-E228-4996-9881-6F62D998C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613" y="4664075"/>
              <a:ext cx="212725" cy="354013"/>
            </a:xfrm>
            <a:custGeom>
              <a:avLst/>
              <a:gdLst>
                <a:gd name="T0" fmla="*/ 0 w 134"/>
                <a:gd name="T1" fmla="*/ 0 h 223"/>
                <a:gd name="T2" fmla="*/ 91 w 134"/>
                <a:gd name="T3" fmla="*/ 102 h 223"/>
                <a:gd name="T4" fmla="*/ 24 w 134"/>
                <a:gd name="T5" fmla="*/ 223 h 223"/>
                <a:gd name="T6" fmla="*/ 134 w 134"/>
                <a:gd name="T7" fmla="*/ 171 h 223"/>
                <a:gd name="T8" fmla="*/ 134 w 134"/>
                <a:gd name="T9" fmla="*/ 23 h 223"/>
                <a:gd name="T10" fmla="*/ 131 w 134"/>
                <a:gd name="T11" fmla="*/ 28 h 223"/>
                <a:gd name="T12" fmla="*/ 0 w 134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23">
                  <a:moveTo>
                    <a:pt x="0" y="0"/>
                  </a:moveTo>
                  <a:lnTo>
                    <a:pt x="91" y="102"/>
                  </a:lnTo>
                  <a:lnTo>
                    <a:pt x="24" y="223"/>
                  </a:lnTo>
                  <a:lnTo>
                    <a:pt x="134" y="171"/>
                  </a:lnTo>
                  <a:lnTo>
                    <a:pt x="134" y="23"/>
                  </a:lnTo>
                  <a:lnTo>
                    <a:pt x="13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248194B2-A958-4F35-9953-6890C1A22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613" y="4664075"/>
              <a:ext cx="212725" cy="354013"/>
            </a:xfrm>
            <a:custGeom>
              <a:avLst/>
              <a:gdLst>
                <a:gd name="T0" fmla="*/ 0 w 134"/>
                <a:gd name="T1" fmla="*/ 0 h 223"/>
                <a:gd name="T2" fmla="*/ 91 w 134"/>
                <a:gd name="T3" fmla="*/ 102 h 223"/>
                <a:gd name="T4" fmla="*/ 24 w 134"/>
                <a:gd name="T5" fmla="*/ 223 h 223"/>
                <a:gd name="T6" fmla="*/ 134 w 134"/>
                <a:gd name="T7" fmla="*/ 171 h 223"/>
                <a:gd name="T8" fmla="*/ 134 w 134"/>
                <a:gd name="T9" fmla="*/ 23 h 223"/>
                <a:gd name="T10" fmla="*/ 131 w 134"/>
                <a:gd name="T11" fmla="*/ 28 h 223"/>
                <a:gd name="T12" fmla="*/ 0 w 134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23">
                  <a:moveTo>
                    <a:pt x="0" y="0"/>
                  </a:moveTo>
                  <a:lnTo>
                    <a:pt x="91" y="102"/>
                  </a:lnTo>
                  <a:lnTo>
                    <a:pt x="24" y="223"/>
                  </a:lnTo>
                  <a:lnTo>
                    <a:pt x="134" y="171"/>
                  </a:lnTo>
                  <a:lnTo>
                    <a:pt x="134" y="23"/>
                  </a:lnTo>
                  <a:lnTo>
                    <a:pt x="131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BEAC3AC1-2C53-4C5C-B0EB-6813ABBA5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4692650"/>
              <a:ext cx="1588" cy="242888"/>
            </a:xfrm>
            <a:custGeom>
              <a:avLst/>
              <a:gdLst>
                <a:gd name="T0" fmla="*/ 1 w 1"/>
                <a:gd name="T1" fmla="*/ 0 h 153"/>
                <a:gd name="T2" fmla="*/ 0 w 1"/>
                <a:gd name="T3" fmla="*/ 2 h 153"/>
                <a:gd name="T4" fmla="*/ 0 w 1"/>
                <a:gd name="T5" fmla="*/ 153 h 153"/>
                <a:gd name="T6" fmla="*/ 1 w 1"/>
                <a:gd name="T7" fmla="*/ 152 h 153"/>
                <a:gd name="T8" fmla="*/ 1 w 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53">
                  <a:moveTo>
                    <a:pt x="1" y="0"/>
                  </a:moveTo>
                  <a:lnTo>
                    <a:pt x="0" y="2"/>
                  </a:lnTo>
                  <a:lnTo>
                    <a:pt x="0" y="153"/>
                  </a:lnTo>
                  <a:lnTo>
                    <a:pt x="1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916330BE-2A82-4F22-9469-0E3D3B36F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4692650"/>
              <a:ext cx="1588" cy="242888"/>
            </a:xfrm>
            <a:custGeom>
              <a:avLst/>
              <a:gdLst>
                <a:gd name="T0" fmla="*/ 1 w 1"/>
                <a:gd name="T1" fmla="*/ 0 h 153"/>
                <a:gd name="T2" fmla="*/ 0 w 1"/>
                <a:gd name="T3" fmla="*/ 2 h 153"/>
                <a:gd name="T4" fmla="*/ 0 w 1"/>
                <a:gd name="T5" fmla="*/ 153 h 153"/>
                <a:gd name="T6" fmla="*/ 1 w 1"/>
                <a:gd name="T7" fmla="*/ 152 h 153"/>
                <a:gd name="T8" fmla="*/ 1 w 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53">
                  <a:moveTo>
                    <a:pt x="1" y="0"/>
                  </a:moveTo>
                  <a:lnTo>
                    <a:pt x="0" y="2"/>
                  </a:lnTo>
                  <a:lnTo>
                    <a:pt x="0" y="153"/>
                  </a:lnTo>
                  <a:lnTo>
                    <a:pt x="1" y="1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3FF92E4E-ACAF-4253-9B2B-BE73B464A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4695825"/>
              <a:ext cx="3175" cy="239713"/>
            </a:xfrm>
            <a:custGeom>
              <a:avLst/>
              <a:gdLst>
                <a:gd name="T0" fmla="*/ 2 w 2"/>
                <a:gd name="T1" fmla="*/ 0 h 151"/>
                <a:gd name="T2" fmla="*/ 0 w 2"/>
                <a:gd name="T3" fmla="*/ 3 h 151"/>
                <a:gd name="T4" fmla="*/ 0 w 2"/>
                <a:gd name="T5" fmla="*/ 151 h 151"/>
                <a:gd name="T6" fmla="*/ 2 w 2"/>
                <a:gd name="T7" fmla="*/ 151 h 151"/>
                <a:gd name="T8" fmla="*/ 2 w 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1">
                  <a:moveTo>
                    <a:pt x="2" y="0"/>
                  </a:moveTo>
                  <a:lnTo>
                    <a:pt x="0" y="3"/>
                  </a:lnTo>
                  <a:lnTo>
                    <a:pt x="0" y="151"/>
                  </a:lnTo>
                  <a:lnTo>
                    <a:pt x="2" y="15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89B2525A-20F0-4616-9CCB-382924216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4695825"/>
              <a:ext cx="3175" cy="239713"/>
            </a:xfrm>
            <a:custGeom>
              <a:avLst/>
              <a:gdLst>
                <a:gd name="T0" fmla="*/ 2 w 2"/>
                <a:gd name="T1" fmla="*/ 0 h 151"/>
                <a:gd name="T2" fmla="*/ 0 w 2"/>
                <a:gd name="T3" fmla="*/ 3 h 151"/>
                <a:gd name="T4" fmla="*/ 0 w 2"/>
                <a:gd name="T5" fmla="*/ 151 h 151"/>
                <a:gd name="T6" fmla="*/ 2 w 2"/>
                <a:gd name="T7" fmla="*/ 151 h 151"/>
                <a:gd name="T8" fmla="*/ 2 w 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1">
                  <a:moveTo>
                    <a:pt x="2" y="0"/>
                  </a:moveTo>
                  <a:lnTo>
                    <a:pt x="0" y="3"/>
                  </a:lnTo>
                  <a:lnTo>
                    <a:pt x="0" y="151"/>
                  </a:lnTo>
                  <a:lnTo>
                    <a:pt x="2" y="15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B34CA5F7-6EF0-410F-8295-E2D3EE588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38" y="1420813"/>
              <a:ext cx="419100" cy="577850"/>
            </a:xfrm>
            <a:custGeom>
              <a:avLst/>
              <a:gdLst>
                <a:gd name="T0" fmla="*/ 206 w 264"/>
                <a:gd name="T1" fmla="*/ 0 h 364"/>
                <a:gd name="T2" fmla="*/ 130 w 264"/>
                <a:gd name="T3" fmla="*/ 116 h 364"/>
                <a:gd name="T4" fmla="*/ 0 w 264"/>
                <a:gd name="T5" fmla="*/ 77 h 364"/>
                <a:gd name="T6" fmla="*/ 85 w 264"/>
                <a:gd name="T7" fmla="*/ 187 h 364"/>
                <a:gd name="T8" fmla="*/ 8 w 264"/>
                <a:gd name="T9" fmla="*/ 302 h 364"/>
                <a:gd name="T10" fmla="*/ 135 w 264"/>
                <a:gd name="T11" fmla="*/ 254 h 364"/>
                <a:gd name="T12" fmla="*/ 218 w 264"/>
                <a:gd name="T13" fmla="*/ 364 h 364"/>
                <a:gd name="T14" fmla="*/ 213 w 264"/>
                <a:gd name="T15" fmla="*/ 225 h 364"/>
                <a:gd name="T16" fmla="*/ 264 w 264"/>
                <a:gd name="T17" fmla="*/ 206 h 364"/>
                <a:gd name="T18" fmla="*/ 264 w 264"/>
                <a:gd name="T19" fmla="*/ 155 h 364"/>
                <a:gd name="T20" fmla="*/ 210 w 264"/>
                <a:gd name="T21" fmla="*/ 139 h 364"/>
                <a:gd name="T22" fmla="*/ 206 w 264"/>
                <a:gd name="T2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4" h="364">
                  <a:moveTo>
                    <a:pt x="206" y="0"/>
                  </a:moveTo>
                  <a:lnTo>
                    <a:pt x="130" y="116"/>
                  </a:lnTo>
                  <a:lnTo>
                    <a:pt x="0" y="77"/>
                  </a:lnTo>
                  <a:lnTo>
                    <a:pt x="85" y="187"/>
                  </a:lnTo>
                  <a:lnTo>
                    <a:pt x="8" y="302"/>
                  </a:lnTo>
                  <a:lnTo>
                    <a:pt x="135" y="254"/>
                  </a:lnTo>
                  <a:lnTo>
                    <a:pt x="218" y="364"/>
                  </a:lnTo>
                  <a:lnTo>
                    <a:pt x="213" y="225"/>
                  </a:lnTo>
                  <a:lnTo>
                    <a:pt x="264" y="206"/>
                  </a:lnTo>
                  <a:lnTo>
                    <a:pt x="264" y="155"/>
                  </a:lnTo>
                  <a:lnTo>
                    <a:pt x="210" y="13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373042E9-D30D-470D-B480-868455997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38" y="1420813"/>
              <a:ext cx="419100" cy="577850"/>
            </a:xfrm>
            <a:custGeom>
              <a:avLst/>
              <a:gdLst>
                <a:gd name="T0" fmla="*/ 206 w 264"/>
                <a:gd name="T1" fmla="*/ 0 h 364"/>
                <a:gd name="T2" fmla="*/ 130 w 264"/>
                <a:gd name="T3" fmla="*/ 116 h 364"/>
                <a:gd name="T4" fmla="*/ 0 w 264"/>
                <a:gd name="T5" fmla="*/ 77 h 364"/>
                <a:gd name="T6" fmla="*/ 85 w 264"/>
                <a:gd name="T7" fmla="*/ 187 h 364"/>
                <a:gd name="T8" fmla="*/ 8 w 264"/>
                <a:gd name="T9" fmla="*/ 302 h 364"/>
                <a:gd name="T10" fmla="*/ 135 w 264"/>
                <a:gd name="T11" fmla="*/ 254 h 364"/>
                <a:gd name="T12" fmla="*/ 218 w 264"/>
                <a:gd name="T13" fmla="*/ 364 h 364"/>
                <a:gd name="T14" fmla="*/ 213 w 264"/>
                <a:gd name="T15" fmla="*/ 225 h 364"/>
                <a:gd name="T16" fmla="*/ 264 w 264"/>
                <a:gd name="T17" fmla="*/ 206 h 364"/>
                <a:gd name="T18" fmla="*/ 264 w 264"/>
                <a:gd name="T19" fmla="*/ 155 h 364"/>
                <a:gd name="T20" fmla="*/ 210 w 264"/>
                <a:gd name="T21" fmla="*/ 139 h 364"/>
                <a:gd name="T22" fmla="*/ 206 w 264"/>
                <a:gd name="T2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4" h="364">
                  <a:moveTo>
                    <a:pt x="206" y="0"/>
                  </a:moveTo>
                  <a:lnTo>
                    <a:pt x="130" y="116"/>
                  </a:lnTo>
                  <a:lnTo>
                    <a:pt x="0" y="77"/>
                  </a:lnTo>
                  <a:lnTo>
                    <a:pt x="85" y="187"/>
                  </a:lnTo>
                  <a:lnTo>
                    <a:pt x="8" y="302"/>
                  </a:lnTo>
                  <a:lnTo>
                    <a:pt x="135" y="254"/>
                  </a:lnTo>
                  <a:lnTo>
                    <a:pt x="218" y="364"/>
                  </a:lnTo>
                  <a:lnTo>
                    <a:pt x="213" y="225"/>
                  </a:lnTo>
                  <a:lnTo>
                    <a:pt x="264" y="206"/>
                  </a:lnTo>
                  <a:lnTo>
                    <a:pt x="264" y="155"/>
                  </a:lnTo>
                  <a:lnTo>
                    <a:pt x="210" y="139"/>
                  </a:lnTo>
                  <a:lnTo>
                    <a:pt x="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BFB991F3-2B57-4A53-9831-0856251D7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3" y="1668463"/>
              <a:ext cx="1588" cy="777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90">
              <a:extLst>
                <a:ext uri="{FF2B5EF4-FFF2-40B4-BE49-F238E27FC236}">
                  <a16:creationId xmlns:a16="http://schemas.microsoft.com/office/drawing/2014/main" id="{FE483F27-2DBF-45B2-A873-24CC297A3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3" y="1668463"/>
              <a:ext cx="1588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0FFFBEA8-1EE7-44AD-A38D-96E43233D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1666875"/>
              <a:ext cx="3175" cy="80963"/>
            </a:xfrm>
            <a:custGeom>
              <a:avLst/>
              <a:gdLst>
                <a:gd name="T0" fmla="*/ 0 w 2"/>
                <a:gd name="T1" fmla="*/ 0 h 51"/>
                <a:gd name="T2" fmla="*/ 0 w 2"/>
                <a:gd name="T3" fmla="*/ 51 h 51"/>
                <a:gd name="T4" fmla="*/ 2 w 2"/>
                <a:gd name="T5" fmla="*/ 50 h 51"/>
                <a:gd name="T6" fmla="*/ 2 w 2"/>
                <a:gd name="T7" fmla="*/ 1 h 51"/>
                <a:gd name="T8" fmla="*/ 0 w 2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1">
                  <a:moveTo>
                    <a:pt x="0" y="0"/>
                  </a:moveTo>
                  <a:lnTo>
                    <a:pt x="0" y="51"/>
                  </a:lnTo>
                  <a:lnTo>
                    <a:pt x="2" y="50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93B6BBDE-86DE-422D-8221-02BA010AA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1666875"/>
              <a:ext cx="3175" cy="80963"/>
            </a:xfrm>
            <a:custGeom>
              <a:avLst/>
              <a:gdLst>
                <a:gd name="T0" fmla="*/ 0 w 2"/>
                <a:gd name="T1" fmla="*/ 0 h 51"/>
                <a:gd name="T2" fmla="*/ 0 w 2"/>
                <a:gd name="T3" fmla="*/ 51 h 51"/>
                <a:gd name="T4" fmla="*/ 2 w 2"/>
                <a:gd name="T5" fmla="*/ 50 h 51"/>
                <a:gd name="T6" fmla="*/ 2 w 2"/>
                <a:gd name="T7" fmla="*/ 1 h 51"/>
                <a:gd name="T8" fmla="*/ 0 w 2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1">
                  <a:moveTo>
                    <a:pt x="0" y="0"/>
                  </a:moveTo>
                  <a:lnTo>
                    <a:pt x="0" y="51"/>
                  </a:lnTo>
                  <a:lnTo>
                    <a:pt x="2" y="50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DFF1CEA4-5AF2-40CC-92F8-24C6444E3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688" y="696913"/>
              <a:ext cx="558800" cy="566738"/>
            </a:xfrm>
            <a:custGeom>
              <a:avLst/>
              <a:gdLst>
                <a:gd name="T0" fmla="*/ 162 w 352"/>
                <a:gd name="T1" fmla="*/ 0 h 357"/>
                <a:gd name="T2" fmla="*/ 135 w 352"/>
                <a:gd name="T3" fmla="*/ 137 h 357"/>
                <a:gd name="T4" fmla="*/ 0 w 352"/>
                <a:gd name="T5" fmla="*/ 152 h 357"/>
                <a:gd name="T6" fmla="*/ 119 w 352"/>
                <a:gd name="T7" fmla="*/ 221 h 357"/>
                <a:gd name="T8" fmla="*/ 91 w 352"/>
                <a:gd name="T9" fmla="*/ 357 h 357"/>
                <a:gd name="T10" fmla="*/ 191 w 352"/>
                <a:gd name="T11" fmla="*/ 263 h 357"/>
                <a:gd name="T12" fmla="*/ 308 w 352"/>
                <a:gd name="T13" fmla="*/ 332 h 357"/>
                <a:gd name="T14" fmla="*/ 252 w 352"/>
                <a:gd name="T15" fmla="*/ 204 h 357"/>
                <a:gd name="T16" fmla="*/ 352 w 352"/>
                <a:gd name="T17" fmla="*/ 111 h 357"/>
                <a:gd name="T18" fmla="*/ 217 w 352"/>
                <a:gd name="T19" fmla="*/ 127 h 357"/>
                <a:gd name="T20" fmla="*/ 162 w 352"/>
                <a:gd name="T2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357">
                  <a:moveTo>
                    <a:pt x="162" y="0"/>
                  </a:moveTo>
                  <a:lnTo>
                    <a:pt x="135" y="137"/>
                  </a:lnTo>
                  <a:lnTo>
                    <a:pt x="0" y="152"/>
                  </a:lnTo>
                  <a:lnTo>
                    <a:pt x="119" y="221"/>
                  </a:lnTo>
                  <a:lnTo>
                    <a:pt x="91" y="357"/>
                  </a:lnTo>
                  <a:lnTo>
                    <a:pt x="191" y="263"/>
                  </a:lnTo>
                  <a:lnTo>
                    <a:pt x="308" y="332"/>
                  </a:lnTo>
                  <a:lnTo>
                    <a:pt x="252" y="204"/>
                  </a:lnTo>
                  <a:lnTo>
                    <a:pt x="352" y="111"/>
                  </a:lnTo>
                  <a:lnTo>
                    <a:pt x="217" y="12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0D944960-564C-448A-A689-E5529ED93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688" y="696913"/>
              <a:ext cx="558800" cy="566738"/>
            </a:xfrm>
            <a:custGeom>
              <a:avLst/>
              <a:gdLst>
                <a:gd name="T0" fmla="*/ 162 w 352"/>
                <a:gd name="T1" fmla="*/ 0 h 357"/>
                <a:gd name="T2" fmla="*/ 135 w 352"/>
                <a:gd name="T3" fmla="*/ 137 h 357"/>
                <a:gd name="T4" fmla="*/ 0 w 352"/>
                <a:gd name="T5" fmla="*/ 152 h 357"/>
                <a:gd name="T6" fmla="*/ 119 w 352"/>
                <a:gd name="T7" fmla="*/ 221 h 357"/>
                <a:gd name="T8" fmla="*/ 91 w 352"/>
                <a:gd name="T9" fmla="*/ 357 h 357"/>
                <a:gd name="T10" fmla="*/ 191 w 352"/>
                <a:gd name="T11" fmla="*/ 263 h 357"/>
                <a:gd name="T12" fmla="*/ 308 w 352"/>
                <a:gd name="T13" fmla="*/ 332 h 357"/>
                <a:gd name="T14" fmla="*/ 252 w 352"/>
                <a:gd name="T15" fmla="*/ 204 h 357"/>
                <a:gd name="T16" fmla="*/ 352 w 352"/>
                <a:gd name="T17" fmla="*/ 111 h 357"/>
                <a:gd name="T18" fmla="*/ 217 w 352"/>
                <a:gd name="T19" fmla="*/ 127 h 357"/>
                <a:gd name="T20" fmla="*/ 162 w 352"/>
                <a:gd name="T2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357">
                  <a:moveTo>
                    <a:pt x="162" y="0"/>
                  </a:moveTo>
                  <a:lnTo>
                    <a:pt x="135" y="137"/>
                  </a:lnTo>
                  <a:lnTo>
                    <a:pt x="0" y="152"/>
                  </a:lnTo>
                  <a:lnTo>
                    <a:pt x="119" y="221"/>
                  </a:lnTo>
                  <a:lnTo>
                    <a:pt x="91" y="357"/>
                  </a:lnTo>
                  <a:lnTo>
                    <a:pt x="191" y="263"/>
                  </a:lnTo>
                  <a:lnTo>
                    <a:pt x="308" y="332"/>
                  </a:lnTo>
                  <a:lnTo>
                    <a:pt x="252" y="204"/>
                  </a:lnTo>
                  <a:lnTo>
                    <a:pt x="352" y="111"/>
                  </a:lnTo>
                  <a:lnTo>
                    <a:pt x="217" y="127"/>
                  </a:lnTo>
                  <a:lnTo>
                    <a:pt x="1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84B7FE87-7B39-42CB-B6D2-57C319899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479425"/>
              <a:ext cx="555625" cy="477838"/>
            </a:xfrm>
            <a:custGeom>
              <a:avLst/>
              <a:gdLst>
                <a:gd name="T0" fmla="*/ 296 w 350"/>
                <a:gd name="T1" fmla="*/ 0 h 301"/>
                <a:gd name="T2" fmla="*/ 258 w 350"/>
                <a:gd name="T3" fmla="*/ 0 h 301"/>
                <a:gd name="T4" fmla="*/ 190 w 350"/>
                <a:gd name="T5" fmla="*/ 39 h 301"/>
                <a:gd name="T6" fmla="*/ 150 w 350"/>
                <a:gd name="T7" fmla="*/ 0 h 301"/>
                <a:gd name="T8" fmla="*/ 103 w 350"/>
                <a:gd name="T9" fmla="*/ 0 h 301"/>
                <a:gd name="T10" fmla="*/ 119 w 350"/>
                <a:gd name="T11" fmla="*/ 81 h 301"/>
                <a:gd name="T12" fmla="*/ 0 w 350"/>
                <a:gd name="T13" fmla="*/ 148 h 301"/>
                <a:gd name="T14" fmla="*/ 135 w 350"/>
                <a:gd name="T15" fmla="*/ 164 h 301"/>
                <a:gd name="T16" fmla="*/ 159 w 350"/>
                <a:gd name="T17" fmla="*/ 301 h 301"/>
                <a:gd name="T18" fmla="*/ 217 w 350"/>
                <a:gd name="T19" fmla="*/ 174 h 301"/>
                <a:gd name="T20" fmla="*/ 350 w 350"/>
                <a:gd name="T21" fmla="*/ 192 h 301"/>
                <a:gd name="T22" fmla="*/ 252 w 350"/>
                <a:gd name="T23" fmla="*/ 97 h 301"/>
                <a:gd name="T24" fmla="*/ 296 w 350"/>
                <a:gd name="T2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0" h="301">
                  <a:moveTo>
                    <a:pt x="296" y="0"/>
                  </a:moveTo>
                  <a:lnTo>
                    <a:pt x="258" y="0"/>
                  </a:lnTo>
                  <a:lnTo>
                    <a:pt x="190" y="39"/>
                  </a:lnTo>
                  <a:lnTo>
                    <a:pt x="150" y="0"/>
                  </a:lnTo>
                  <a:lnTo>
                    <a:pt x="103" y="0"/>
                  </a:lnTo>
                  <a:lnTo>
                    <a:pt x="119" y="81"/>
                  </a:lnTo>
                  <a:lnTo>
                    <a:pt x="0" y="148"/>
                  </a:lnTo>
                  <a:lnTo>
                    <a:pt x="135" y="164"/>
                  </a:lnTo>
                  <a:lnTo>
                    <a:pt x="159" y="301"/>
                  </a:lnTo>
                  <a:lnTo>
                    <a:pt x="217" y="174"/>
                  </a:lnTo>
                  <a:lnTo>
                    <a:pt x="350" y="192"/>
                  </a:lnTo>
                  <a:lnTo>
                    <a:pt x="252" y="97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A4A91B0F-451A-42CC-9FF4-D9B800AB4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479425"/>
              <a:ext cx="555625" cy="477838"/>
            </a:xfrm>
            <a:custGeom>
              <a:avLst/>
              <a:gdLst>
                <a:gd name="T0" fmla="*/ 296 w 350"/>
                <a:gd name="T1" fmla="*/ 0 h 301"/>
                <a:gd name="T2" fmla="*/ 258 w 350"/>
                <a:gd name="T3" fmla="*/ 0 h 301"/>
                <a:gd name="T4" fmla="*/ 190 w 350"/>
                <a:gd name="T5" fmla="*/ 39 h 301"/>
                <a:gd name="T6" fmla="*/ 150 w 350"/>
                <a:gd name="T7" fmla="*/ 0 h 301"/>
                <a:gd name="T8" fmla="*/ 103 w 350"/>
                <a:gd name="T9" fmla="*/ 0 h 301"/>
                <a:gd name="T10" fmla="*/ 119 w 350"/>
                <a:gd name="T11" fmla="*/ 81 h 301"/>
                <a:gd name="T12" fmla="*/ 0 w 350"/>
                <a:gd name="T13" fmla="*/ 148 h 301"/>
                <a:gd name="T14" fmla="*/ 135 w 350"/>
                <a:gd name="T15" fmla="*/ 164 h 301"/>
                <a:gd name="T16" fmla="*/ 159 w 350"/>
                <a:gd name="T17" fmla="*/ 301 h 301"/>
                <a:gd name="T18" fmla="*/ 217 w 350"/>
                <a:gd name="T19" fmla="*/ 174 h 301"/>
                <a:gd name="T20" fmla="*/ 350 w 350"/>
                <a:gd name="T21" fmla="*/ 192 h 301"/>
                <a:gd name="T22" fmla="*/ 252 w 350"/>
                <a:gd name="T23" fmla="*/ 97 h 301"/>
                <a:gd name="T24" fmla="*/ 296 w 350"/>
                <a:gd name="T2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0" h="301">
                  <a:moveTo>
                    <a:pt x="296" y="0"/>
                  </a:moveTo>
                  <a:lnTo>
                    <a:pt x="258" y="0"/>
                  </a:lnTo>
                  <a:lnTo>
                    <a:pt x="190" y="39"/>
                  </a:lnTo>
                  <a:lnTo>
                    <a:pt x="150" y="0"/>
                  </a:lnTo>
                  <a:lnTo>
                    <a:pt x="103" y="0"/>
                  </a:lnTo>
                  <a:lnTo>
                    <a:pt x="119" y="81"/>
                  </a:lnTo>
                  <a:lnTo>
                    <a:pt x="0" y="148"/>
                  </a:lnTo>
                  <a:lnTo>
                    <a:pt x="135" y="164"/>
                  </a:lnTo>
                  <a:lnTo>
                    <a:pt x="159" y="301"/>
                  </a:lnTo>
                  <a:lnTo>
                    <a:pt x="217" y="174"/>
                  </a:lnTo>
                  <a:lnTo>
                    <a:pt x="350" y="192"/>
                  </a:lnTo>
                  <a:lnTo>
                    <a:pt x="252" y="97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071A0D17-DC15-412E-8177-0184EF682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8" y="474663"/>
              <a:ext cx="58738" cy="3175"/>
            </a:xfrm>
            <a:custGeom>
              <a:avLst/>
              <a:gdLst>
                <a:gd name="T0" fmla="*/ 37 w 37"/>
                <a:gd name="T1" fmla="*/ 0 h 2"/>
                <a:gd name="T2" fmla="*/ 3 w 37"/>
                <a:gd name="T3" fmla="*/ 0 h 2"/>
                <a:gd name="T4" fmla="*/ 0 w 37"/>
                <a:gd name="T5" fmla="*/ 2 h 2"/>
                <a:gd name="T6" fmla="*/ 37 w 37"/>
                <a:gd name="T7" fmla="*/ 2 h 2"/>
                <a:gd name="T8" fmla="*/ 37 w 3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">
                  <a:moveTo>
                    <a:pt x="3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7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3D55D2ED-1FDC-44D5-BC40-D41275350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8" y="474663"/>
              <a:ext cx="58738" cy="3175"/>
            </a:xfrm>
            <a:custGeom>
              <a:avLst/>
              <a:gdLst>
                <a:gd name="T0" fmla="*/ 37 w 37"/>
                <a:gd name="T1" fmla="*/ 0 h 2"/>
                <a:gd name="T2" fmla="*/ 3 w 37"/>
                <a:gd name="T3" fmla="*/ 0 h 2"/>
                <a:gd name="T4" fmla="*/ 0 w 37"/>
                <a:gd name="T5" fmla="*/ 2 h 2"/>
                <a:gd name="T6" fmla="*/ 37 w 37"/>
                <a:gd name="T7" fmla="*/ 2 h 2"/>
                <a:gd name="T8" fmla="*/ 37 w 3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">
                  <a:moveTo>
                    <a:pt x="3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7" y="2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F5FFD63B-C3F0-4605-8058-F64A23FE2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477838"/>
              <a:ext cx="61913" cy="1588"/>
            </a:xfrm>
            <a:custGeom>
              <a:avLst/>
              <a:gdLst>
                <a:gd name="T0" fmla="*/ 39 w 39"/>
                <a:gd name="T1" fmla="*/ 0 h 1"/>
                <a:gd name="T2" fmla="*/ 2 w 39"/>
                <a:gd name="T3" fmla="*/ 0 h 1"/>
                <a:gd name="T4" fmla="*/ 0 w 39"/>
                <a:gd name="T5" fmla="*/ 1 h 1"/>
                <a:gd name="T6" fmla="*/ 38 w 39"/>
                <a:gd name="T7" fmla="*/ 1 h 1"/>
                <a:gd name="T8" fmla="*/ 39 w 3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">
                  <a:moveTo>
                    <a:pt x="39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8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51DFEFB9-038F-4EC9-8F72-AD4355418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477838"/>
              <a:ext cx="61913" cy="1588"/>
            </a:xfrm>
            <a:custGeom>
              <a:avLst/>
              <a:gdLst>
                <a:gd name="T0" fmla="*/ 39 w 39"/>
                <a:gd name="T1" fmla="*/ 0 h 1"/>
                <a:gd name="T2" fmla="*/ 2 w 39"/>
                <a:gd name="T3" fmla="*/ 0 h 1"/>
                <a:gd name="T4" fmla="*/ 0 w 39"/>
                <a:gd name="T5" fmla="*/ 1 h 1"/>
                <a:gd name="T6" fmla="*/ 38 w 39"/>
                <a:gd name="T7" fmla="*/ 1 h 1"/>
                <a:gd name="T8" fmla="*/ 39 w 3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">
                  <a:moveTo>
                    <a:pt x="39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8" y="1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B20F8D65-624D-4D70-BF0A-FC4F835AD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1" y="474663"/>
              <a:ext cx="73025" cy="3175"/>
            </a:xfrm>
            <a:custGeom>
              <a:avLst/>
              <a:gdLst>
                <a:gd name="T0" fmla="*/ 45 w 46"/>
                <a:gd name="T1" fmla="*/ 0 h 2"/>
                <a:gd name="T2" fmla="*/ 0 w 46"/>
                <a:gd name="T3" fmla="*/ 0 h 2"/>
                <a:gd name="T4" fmla="*/ 0 w 46"/>
                <a:gd name="T5" fmla="*/ 2 h 2"/>
                <a:gd name="T6" fmla="*/ 46 w 46"/>
                <a:gd name="T7" fmla="*/ 2 h 2"/>
                <a:gd name="T8" fmla="*/ 45 w 4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">
                  <a:moveTo>
                    <a:pt x="4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6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37599493-4BEE-4C92-A0B8-4570332CE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1" y="474663"/>
              <a:ext cx="73025" cy="3175"/>
            </a:xfrm>
            <a:custGeom>
              <a:avLst/>
              <a:gdLst>
                <a:gd name="T0" fmla="*/ 45 w 46"/>
                <a:gd name="T1" fmla="*/ 0 h 2"/>
                <a:gd name="T2" fmla="*/ 0 w 46"/>
                <a:gd name="T3" fmla="*/ 0 h 2"/>
                <a:gd name="T4" fmla="*/ 0 w 46"/>
                <a:gd name="T5" fmla="*/ 2 h 2"/>
                <a:gd name="T6" fmla="*/ 46 w 46"/>
                <a:gd name="T7" fmla="*/ 2 h 2"/>
                <a:gd name="T8" fmla="*/ 45 w 4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">
                  <a:moveTo>
                    <a:pt x="4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6" y="2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0EEC2516-53AB-4935-B749-FBDEA8CC5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1" y="477838"/>
              <a:ext cx="74613" cy="1588"/>
            </a:xfrm>
            <a:custGeom>
              <a:avLst/>
              <a:gdLst>
                <a:gd name="T0" fmla="*/ 46 w 47"/>
                <a:gd name="T1" fmla="*/ 0 h 1"/>
                <a:gd name="T2" fmla="*/ 0 w 47"/>
                <a:gd name="T3" fmla="*/ 0 h 1"/>
                <a:gd name="T4" fmla="*/ 0 w 47"/>
                <a:gd name="T5" fmla="*/ 1 h 1"/>
                <a:gd name="T6" fmla="*/ 47 w 47"/>
                <a:gd name="T7" fmla="*/ 1 h 1"/>
                <a:gd name="T8" fmla="*/ 46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BAA08284-7D44-4003-BC5C-C6BA9851D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1" y="477838"/>
              <a:ext cx="74613" cy="1588"/>
            </a:xfrm>
            <a:custGeom>
              <a:avLst/>
              <a:gdLst>
                <a:gd name="T0" fmla="*/ 46 w 47"/>
                <a:gd name="T1" fmla="*/ 0 h 1"/>
                <a:gd name="T2" fmla="*/ 0 w 47"/>
                <a:gd name="T3" fmla="*/ 0 h 1"/>
                <a:gd name="T4" fmla="*/ 0 w 47"/>
                <a:gd name="T5" fmla="*/ 1 h 1"/>
                <a:gd name="T6" fmla="*/ 47 w 47"/>
                <a:gd name="T7" fmla="*/ 1 h 1"/>
                <a:gd name="T8" fmla="*/ 46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7" y="1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8E32B3C3-A1E3-4A2B-BAF6-08498B5AE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338" y="1685925"/>
              <a:ext cx="3735388" cy="3354388"/>
            </a:xfrm>
            <a:custGeom>
              <a:avLst/>
              <a:gdLst>
                <a:gd name="T0" fmla="*/ 1627 w 3238"/>
                <a:gd name="T1" fmla="*/ 0 h 2818"/>
                <a:gd name="T2" fmla="*/ 1627 w 3238"/>
                <a:gd name="T3" fmla="*/ 0 h 2818"/>
                <a:gd name="T4" fmla="*/ 1239 w 3238"/>
                <a:gd name="T5" fmla="*/ 52 h 2818"/>
                <a:gd name="T6" fmla="*/ 214 w 3238"/>
                <a:gd name="T7" fmla="*/ 1854 h 2818"/>
                <a:gd name="T8" fmla="*/ 1063 w 3238"/>
                <a:gd name="T9" fmla="*/ 2818 h 2818"/>
                <a:gd name="T10" fmla="*/ 1186 w 3238"/>
                <a:gd name="T11" fmla="*/ 2818 h 2818"/>
                <a:gd name="T12" fmla="*/ 255 w 3238"/>
                <a:gd name="T13" fmla="*/ 1843 h 2818"/>
                <a:gd name="T14" fmla="*/ 1250 w 3238"/>
                <a:gd name="T15" fmla="*/ 94 h 2818"/>
                <a:gd name="T16" fmla="*/ 1627 w 3238"/>
                <a:gd name="T17" fmla="*/ 43 h 2818"/>
                <a:gd name="T18" fmla="*/ 2999 w 3238"/>
                <a:gd name="T19" fmla="*/ 1089 h 2818"/>
                <a:gd name="T20" fmla="*/ 2070 w 3238"/>
                <a:gd name="T21" fmla="*/ 2818 h 2818"/>
                <a:gd name="T22" fmla="*/ 2193 w 3238"/>
                <a:gd name="T23" fmla="*/ 2818 h 2818"/>
                <a:gd name="T24" fmla="*/ 3041 w 3238"/>
                <a:gd name="T25" fmla="*/ 1077 h 2818"/>
                <a:gd name="T26" fmla="*/ 1627 w 3238"/>
                <a:gd name="T27" fmla="*/ 0 h 2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8" h="2818">
                  <a:moveTo>
                    <a:pt x="1627" y="0"/>
                  </a:moveTo>
                  <a:cubicBezTo>
                    <a:pt x="1627" y="0"/>
                    <a:pt x="1627" y="0"/>
                    <a:pt x="1627" y="0"/>
                  </a:cubicBezTo>
                  <a:cubicBezTo>
                    <a:pt x="1499" y="0"/>
                    <a:pt x="1368" y="17"/>
                    <a:pt x="1239" y="52"/>
                  </a:cubicBezTo>
                  <a:cubicBezTo>
                    <a:pt x="459" y="266"/>
                    <a:pt x="0" y="1075"/>
                    <a:pt x="214" y="1854"/>
                  </a:cubicBezTo>
                  <a:cubicBezTo>
                    <a:pt x="338" y="2306"/>
                    <a:pt x="661" y="2650"/>
                    <a:pt x="1063" y="2818"/>
                  </a:cubicBezTo>
                  <a:cubicBezTo>
                    <a:pt x="1186" y="2818"/>
                    <a:pt x="1186" y="2818"/>
                    <a:pt x="1186" y="2818"/>
                  </a:cubicBezTo>
                  <a:cubicBezTo>
                    <a:pt x="747" y="2674"/>
                    <a:pt x="386" y="2320"/>
                    <a:pt x="255" y="1843"/>
                  </a:cubicBezTo>
                  <a:cubicBezTo>
                    <a:pt x="47" y="1086"/>
                    <a:pt x="493" y="302"/>
                    <a:pt x="1250" y="94"/>
                  </a:cubicBezTo>
                  <a:cubicBezTo>
                    <a:pt x="1376" y="59"/>
                    <a:pt x="1502" y="43"/>
                    <a:pt x="1627" y="43"/>
                  </a:cubicBezTo>
                  <a:cubicBezTo>
                    <a:pt x="2251" y="43"/>
                    <a:pt x="2826" y="458"/>
                    <a:pt x="2999" y="1089"/>
                  </a:cubicBezTo>
                  <a:cubicBezTo>
                    <a:pt x="3201" y="1823"/>
                    <a:pt x="2787" y="2584"/>
                    <a:pt x="2070" y="2818"/>
                  </a:cubicBezTo>
                  <a:cubicBezTo>
                    <a:pt x="2193" y="2818"/>
                    <a:pt x="2193" y="2818"/>
                    <a:pt x="2193" y="2818"/>
                  </a:cubicBezTo>
                  <a:cubicBezTo>
                    <a:pt x="2863" y="2538"/>
                    <a:pt x="3238" y="1795"/>
                    <a:pt x="3041" y="1077"/>
                  </a:cubicBezTo>
                  <a:cubicBezTo>
                    <a:pt x="2862" y="427"/>
                    <a:pt x="2270" y="0"/>
                    <a:pt x="162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D9E2B798-5660-456F-9B43-10AA7AF95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1" y="5041900"/>
              <a:ext cx="150813" cy="3175"/>
            </a:xfrm>
            <a:custGeom>
              <a:avLst/>
              <a:gdLst>
                <a:gd name="T0" fmla="*/ 130 w 130"/>
                <a:gd name="T1" fmla="*/ 0 h 2"/>
                <a:gd name="T2" fmla="*/ 6 w 130"/>
                <a:gd name="T3" fmla="*/ 0 h 2"/>
                <a:gd name="T4" fmla="*/ 0 w 130"/>
                <a:gd name="T5" fmla="*/ 2 h 2"/>
                <a:gd name="T6" fmla="*/ 126 w 130"/>
                <a:gd name="T7" fmla="*/ 2 h 2"/>
                <a:gd name="T8" fmla="*/ 130 w 1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">
                  <a:moveTo>
                    <a:pt x="13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DB751005-19D4-4F93-85D7-BCB740AD4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588" y="5040313"/>
              <a:ext cx="149225" cy="1588"/>
            </a:xfrm>
            <a:custGeom>
              <a:avLst/>
              <a:gdLst>
                <a:gd name="T0" fmla="*/ 129 w 129"/>
                <a:gd name="T1" fmla="*/ 0 h 2"/>
                <a:gd name="T2" fmla="*/ 6 w 129"/>
                <a:gd name="T3" fmla="*/ 0 h 2"/>
                <a:gd name="T4" fmla="*/ 0 w 129"/>
                <a:gd name="T5" fmla="*/ 2 h 2"/>
                <a:gd name="T6" fmla="*/ 124 w 129"/>
                <a:gd name="T7" fmla="*/ 2 h 2"/>
                <a:gd name="T8" fmla="*/ 129 w 12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">
                  <a:moveTo>
                    <a:pt x="1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6" y="1"/>
                    <a:pt x="128" y="1"/>
                    <a:pt x="12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7CD0269D-673C-4946-9827-13C0A63BA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5041900"/>
              <a:ext cx="149225" cy="3175"/>
            </a:xfrm>
            <a:custGeom>
              <a:avLst/>
              <a:gdLst>
                <a:gd name="T0" fmla="*/ 124 w 130"/>
                <a:gd name="T1" fmla="*/ 0 h 2"/>
                <a:gd name="T2" fmla="*/ 0 w 130"/>
                <a:gd name="T3" fmla="*/ 0 h 2"/>
                <a:gd name="T4" fmla="*/ 5 w 130"/>
                <a:gd name="T5" fmla="*/ 2 h 2"/>
                <a:gd name="T6" fmla="*/ 130 w 130"/>
                <a:gd name="T7" fmla="*/ 2 h 2"/>
                <a:gd name="T8" fmla="*/ 124 w 1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">
                  <a:moveTo>
                    <a:pt x="1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5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8" y="1"/>
                    <a:pt x="126" y="1"/>
                    <a:pt x="12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871E6030-F170-45D3-A5A0-EDF51D8DE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888" y="5040313"/>
              <a:ext cx="149225" cy="1588"/>
            </a:xfrm>
            <a:custGeom>
              <a:avLst/>
              <a:gdLst>
                <a:gd name="T0" fmla="*/ 123 w 129"/>
                <a:gd name="T1" fmla="*/ 0 h 2"/>
                <a:gd name="T2" fmla="*/ 0 w 129"/>
                <a:gd name="T3" fmla="*/ 0 h 2"/>
                <a:gd name="T4" fmla="*/ 5 w 129"/>
                <a:gd name="T5" fmla="*/ 2 h 2"/>
                <a:gd name="T6" fmla="*/ 129 w 129"/>
                <a:gd name="T7" fmla="*/ 2 h 2"/>
                <a:gd name="T8" fmla="*/ 123 w 12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">
                  <a:moveTo>
                    <a:pt x="1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7" y="1"/>
                    <a:pt x="125" y="1"/>
                    <a:pt x="12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583E5D9A-D0C9-4614-86B4-64E9ECE10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63" y="1081088"/>
              <a:ext cx="4941888" cy="3959225"/>
            </a:xfrm>
            <a:custGeom>
              <a:avLst/>
              <a:gdLst>
                <a:gd name="T0" fmla="*/ 2191 w 4283"/>
                <a:gd name="T1" fmla="*/ 0 h 3326"/>
                <a:gd name="T2" fmla="*/ 2191 w 4283"/>
                <a:gd name="T3" fmla="*/ 0 h 3326"/>
                <a:gd name="T4" fmla="*/ 1668 w 4283"/>
                <a:gd name="T5" fmla="*/ 71 h 3326"/>
                <a:gd name="T6" fmla="*/ 288 w 4283"/>
                <a:gd name="T7" fmla="*/ 2497 h 3326"/>
                <a:gd name="T8" fmla="*/ 754 w 4283"/>
                <a:gd name="T9" fmla="*/ 3326 h 3326"/>
                <a:gd name="T10" fmla="*/ 815 w 4283"/>
                <a:gd name="T11" fmla="*/ 3326 h 3326"/>
                <a:gd name="T12" fmla="*/ 331 w 4283"/>
                <a:gd name="T13" fmla="*/ 2485 h 3326"/>
                <a:gd name="T14" fmla="*/ 1680 w 4283"/>
                <a:gd name="T15" fmla="*/ 113 h 3326"/>
                <a:gd name="T16" fmla="*/ 2191 w 4283"/>
                <a:gd name="T17" fmla="*/ 44 h 3326"/>
                <a:gd name="T18" fmla="*/ 4052 w 4283"/>
                <a:gd name="T19" fmla="*/ 1462 h 3326"/>
                <a:gd name="T20" fmla="*/ 3567 w 4283"/>
                <a:gd name="T21" fmla="*/ 3326 h 3326"/>
                <a:gd name="T22" fmla="*/ 3628 w 4283"/>
                <a:gd name="T23" fmla="*/ 3326 h 3326"/>
                <a:gd name="T24" fmla="*/ 4094 w 4283"/>
                <a:gd name="T25" fmla="*/ 1451 h 3326"/>
                <a:gd name="T26" fmla="*/ 2191 w 4283"/>
                <a:gd name="T27" fmla="*/ 0 h 3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3" h="3326">
                  <a:moveTo>
                    <a:pt x="2191" y="0"/>
                  </a:moveTo>
                  <a:cubicBezTo>
                    <a:pt x="2191" y="0"/>
                    <a:pt x="2191" y="0"/>
                    <a:pt x="2191" y="0"/>
                  </a:cubicBezTo>
                  <a:cubicBezTo>
                    <a:pt x="2018" y="0"/>
                    <a:pt x="1842" y="23"/>
                    <a:pt x="1668" y="71"/>
                  </a:cubicBezTo>
                  <a:cubicBezTo>
                    <a:pt x="619" y="359"/>
                    <a:pt x="0" y="1447"/>
                    <a:pt x="288" y="2497"/>
                  </a:cubicBezTo>
                  <a:cubicBezTo>
                    <a:pt x="376" y="2818"/>
                    <a:pt x="540" y="3099"/>
                    <a:pt x="754" y="3326"/>
                  </a:cubicBezTo>
                  <a:cubicBezTo>
                    <a:pt x="815" y="3326"/>
                    <a:pt x="815" y="3326"/>
                    <a:pt x="815" y="3326"/>
                  </a:cubicBezTo>
                  <a:cubicBezTo>
                    <a:pt x="591" y="3099"/>
                    <a:pt x="421" y="2814"/>
                    <a:pt x="331" y="2485"/>
                  </a:cubicBezTo>
                  <a:cubicBezTo>
                    <a:pt x="49" y="1459"/>
                    <a:pt x="654" y="395"/>
                    <a:pt x="1680" y="113"/>
                  </a:cubicBezTo>
                  <a:cubicBezTo>
                    <a:pt x="1850" y="66"/>
                    <a:pt x="2022" y="44"/>
                    <a:pt x="2191" y="44"/>
                  </a:cubicBezTo>
                  <a:cubicBezTo>
                    <a:pt x="3038" y="44"/>
                    <a:pt x="3817" y="607"/>
                    <a:pt x="4052" y="1462"/>
                  </a:cubicBezTo>
                  <a:cubicBezTo>
                    <a:pt x="4240" y="2148"/>
                    <a:pt x="4032" y="2851"/>
                    <a:pt x="3567" y="3326"/>
                  </a:cubicBezTo>
                  <a:cubicBezTo>
                    <a:pt x="3628" y="3326"/>
                    <a:pt x="3628" y="3326"/>
                    <a:pt x="3628" y="3326"/>
                  </a:cubicBezTo>
                  <a:cubicBezTo>
                    <a:pt x="4083" y="2841"/>
                    <a:pt x="4283" y="2137"/>
                    <a:pt x="4094" y="1451"/>
                  </a:cubicBezTo>
                  <a:cubicBezTo>
                    <a:pt x="3854" y="576"/>
                    <a:pt x="3057" y="0"/>
                    <a:pt x="2191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3DECA7B3-777B-41E6-A09B-709114938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1" y="5041900"/>
              <a:ext cx="73025" cy="3175"/>
            </a:xfrm>
            <a:custGeom>
              <a:avLst/>
              <a:gdLst>
                <a:gd name="T0" fmla="*/ 63 w 63"/>
                <a:gd name="T1" fmla="*/ 0 h 2"/>
                <a:gd name="T2" fmla="*/ 2 w 63"/>
                <a:gd name="T3" fmla="*/ 0 h 2"/>
                <a:gd name="T4" fmla="*/ 0 w 63"/>
                <a:gd name="T5" fmla="*/ 2 h 2"/>
                <a:gd name="T6" fmla="*/ 61 w 63"/>
                <a:gd name="T7" fmla="*/ 2 h 2"/>
                <a:gd name="T8" fmla="*/ 63 w 6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">
                  <a:moveTo>
                    <a:pt x="6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3ACAC9A8-CED5-4CDE-8121-4EB1C7CC5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6" y="5040313"/>
              <a:ext cx="73025" cy="1588"/>
            </a:xfrm>
            <a:custGeom>
              <a:avLst/>
              <a:gdLst>
                <a:gd name="T0" fmla="*/ 63 w 63"/>
                <a:gd name="T1" fmla="*/ 0 h 2"/>
                <a:gd name="T2" fmla="*/ 2 w 63"/>
                <a:gd name="T3" fmla="*/ 0 h 2"/>
                <a:gd name="T4" fmla="*/ 0 w 63"/>
                <a:gd name="T5" fmla="*/ 2 h 2"/>
                <a:gd name="T6" fmla="*/ 61 w 63"/>
                <a:gd name="T7" fmla="*/ 2 h 2"/>
                <a:gd name="T8" fmla="*/ 63 w 6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">
                  <a:moveTo>
                    <a:pt x="6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C1B0232B-D3E1-4884-9303-E88708474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1" y="5041900"/>
              <a:ext cx="73025" cy="3175"/>
            </a:xfrm>
            <a:custGeom>
              <a:avLst/>
              <a:gdLst>
                <a:gd name="T0" fmla="*/ 61 w 63"/>
                <a:gd name="T1" fmla="*/ 0 h 2"/>
                <a:gd name="T2" fmla="*/ 0 w 63"/>
                <a:gd name="T3" fmla="*/ 0 h 2"/>
                <a:gd name="T4" fmla="*/ 2 w 63"/>
                <a:gd name="T5" fmla="*/ 2 h 2"/>
                <a:gd name="T6" fmla="*/ 63 w 63"/>
                <a:gd name="T7" fmla="*/ 2 h 2"/>
                <a:gd name="T8" fmla="*/ 61 w 6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">
                  <a:moveTo>
                    <a:pt x="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2" y="1"/>
                    <a:pt x="6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3FB118BF-7796-4A77-8BDB-B17F085A2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5040313"/>
              <a:ext cx="73025" cy="1588"/>
            </a:xfrm>
            <a:custGeom>
              <a:avLst/>
              <a:gdLst>
                <a:gd name="T0" fmla="*/ 61 w 63"/>
                <a:gd name="T1" fmla="*/ 0 h 2"/>
                <a:gd name="T2" fmla="*/ 0 w 63"/>
                <a:gd name="T3" fmla="*/ 0 h 2"/>
                <a:gd name="T4" fmla="*/ 2 w 63"/>
                <a:gd name="T5" fmla="*/ 2 h 2"/>
                <a:gd name="T6" fmla="*/ 63 w 63"/>
                <a:gd name="T7" fmla="*/ 2 h 2"/>
                <a:gd name="T8" fmla="*/ 61 w 6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">
                  <a:moveTo>
                    <a:pt x="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2" y="1"/>
                    <a:pt x="6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CE7A1D26-32A4-424B-BCEF-F913A67B4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4976813"/>
              <a:ext cx="61913" cy="63500"/>
            </a:xfrm>
            <a:custGeom>
              <a:avLst/>
              <a:gdLst>
                <a:gd name="T0" fmla="*/ 0 w 39"/>
                <a:gd name="T1" fmla="*/ 0 h 40"/>
                <a:gd name="T2" fmla="*/ 1 w 39"/>
                <a:gd name="T3" fmla="*/ 40 h 40"/>
                <a:gd name="T4" fmla="*/ 39 w 39"/>
                <a:gd name="T5" fmla="*/ 40 h 40"/>
                <a:gd name="T6" fmla="*/ 39 w 39"/>
                <a:gd name="T7" fmla="*/ 23 h 40"/>
                <a:gd name="T8" fmla="*/ 0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0"/>
                  </a:moveTo>
                  <a:lnTo>
                    <a:pt x="1" y="40"/>
                  </a:lnTo>
                  <a:lnTo>
                    <a:pt x="39" y="40"/>
                  </a:lnTo>
                  <a:lnTo>
                    <a:pt x="3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41DBA93D-29F4-467F-B724-7CB6DE083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4976813"/>
              <a:ext cx="61913" cy="63500"/>
            </a:xfrm>
            <a:custGeom>
              <a:avLst/>
              <a:gdLst>
                <a:gd name="T0" fmla="*/ 0 w 39"/>
                <a:gd name="T1" fmla="*/ 0 h 40"/>
                <a:gd name="T2" fmla="*/ 1 w 39"/>
                <a:gd name="T3" fmla="*/ 40 h 40"/>
                <a:gd name="T4" fmla="*/ 39 w 39"/>
                <a:gd name="T5" fmla="*/ 40 h 40"/>
                <a:gd name="T6" fmla="*/ 39 w 39"/>
                <a:gd name="T7" fmla="*/ 23 h 40"/>
                <a:gd name="T8" fmla="*/ 0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0"/>
                  </a:moveTo>
                  <a:lnTo>
                    <a:pt x="1" y="40"/>
                  </a:lnTo>
                  <a:lnTo>
                    <a:pt x="39" y="40"/>
                  </a:lnTo>
                  <a:lnTo>
                    <a:pt x="3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7">
              <a:extLst>
                <a:ext uri="{FF2B5EF4-FFF2-40B4-BE49-F238E27FC236}">
                  <a16:creationId xmlns:a16="http://schemas.microsoft.com/office/drawing/2014/main" id="{8814BACB-2E1B-490C-AA4D-917EF457A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163" y="5041900"/>
              <a:ext cx="60325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18">
              <a:extLst>
                <a:ext uri="{FF2B5EF4-FFF2-40B4-BE49-F238E27FC236}">
                  <a16:creationId xmlns:a16="http://schemas.microsoft.com/office/drawing/2014/main" id="{C1493643-66B6-46E4-AA7F-B70B4C8F3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163" y="5041900"/>
              <a:ext cx="6032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9">
              <a:extLst>
                <a:ext uri="{FF2B5EF4-FFF2-40B4-BE49-F238E27FC236}">
                  <a16:creationId xmlns:a16="http://schemas.microsoft.com/office/drawing/2014/main" id="{DA669A42-913E-45D3-A9B6-CDBE8C662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163" y="5040313"/>
              <a:ext cx="60325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20">
              <a:extLst>
                <a:ext uri="{FF2B5EF4-FFF2-40B4-BE49-F238E27FC236}">
                  <a16:creationId xmlns:a16="http://schemas.microsoft.com/office/drawing/2014/main" id="{DDDA40AC-4F4B-4FA2-A0D2-74CE7E6C0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163" y="5040313"/>
              <a:ext cx="603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416ADB2A-7163-4803-8BA3-29F9F688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6" y="4894263"/>
              <a:ext cx="153988" cy="146050"/>
            </a:xfrm>
            <a:custGeom>
              <a:avLst/>
              <a:gdLst>
                <a:gd name="T0" fmla="*/ 66 w 97"/>
                <a:gd name="T1" fmla="*/ 0 h 92"/>
                <a:gd name="T2" fmla="*/ 0 w 97"/>
                <a:gd name="T3" fmla="*/ 92 h 92"/>
                <a:gd name="T4" fmla="*/ 49 w 97"/>
                <a:gd name="T5" fmla="*/ 92 h 92"/>
                <a:gd name="T6" fmla="*/ 97 w 97"/>
                <a:gd name="T7" fmla="*/ 24 h 92"/>
                <a:gd name="T8" fmla="*/ 66 w 97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2">
                  <a:moveTo>
                    <a:pt x="66" y="0"/>
                  </a:moveTo>
                  <a:lnTo>
                    <a:pt x="0" y="92"/>
                  </a:lnTo>
                  <a:lnTo>
                    <a:pt x="49" y="92"/>
                  </a:lnTo>
                  <a:lnTo>
                    <a:pt x="97" y="2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6DDA157D-5FE6-4E34-B31C-50FE49EAB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6" y="4894263"/>
              <a:ext cx="153988" cy="146050"/>
            </a:xfrm>
            <a:custGeom>
              <a:avLst/>
              <a:gdLst>
                <a:gd name="T0" fmla="*/ 66 w 97"/>
                <a:gd name="T1" fmla="*/ 0 h 92"/>
                <a:gd name="T2" fmla="*/ 0 w 97"/>
                <a:gd name="T3" fmla="*/ 92 h 92"/>
                <a:gd name="T4" fmla="*/ 49 w 97"/>
                <a:gd name="T5" fmla="*/ 92 h 92"/>
                <a:gd name="T6" fmla="*/ 97 w 97"/>
                <a:gd name="T7" fmla="*/ 24 h 92"/>
                <a:gd name="T8" fmla="*/ 66 w 97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2">
                  <a:moveTo>
                    <a:pt x="66" y="0"/>
                  </a:moveTo>
                  <a:lnTo>
                    <a:pt x="0" y="92"/>
                  </a:lnTo>
                  <a:lnTo>
                    <a:pt x="49" y="92"/>
                  </a:lnTo>
                  <a:lnTo>
                    <a:pt x="97" y="24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04F3744C-9D8C-42DE-9E4C-AEAB3DA98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851" y="5041900"/>
              <a:ext cx="79375" cy="3175"/>
            </a:xfrm>
            <a:custGeom>
              <a:avLst/>
              <a:gdLst>
                <a:gd name="T0" fmla="*/ 50 w 50"/>
                <a:gd name="T1" fmla="*/ 0 h 2"/>
                <a:gd name="T2" fmla="*/ 1 w 50"/>
                <a:gd name="T3" fmla="*/ 0 h 2"/>
                <a:gd name="T4" fmla="*/ 0 w 50"/>
                <a:gd name="T5" fmla="*/ 2 h 2"/>
                <a:gd name="T6" fmla="*/ 49 w 50"/>
                <a:gd name="T7" fmla="*/ 2 h 2"/>
                <a:gd name="T8" fmla="*/ 50 w 5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">
                  <a:moveTo>
                    <a:pt x="50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9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C1DC2117-5B68-454F-B518-BA7C7A1D1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851" y="5041900"/>
              <a:ext cx="79375" cy="3175"/>
            </a:xfrm>
            <a:custGeom>
              <a:avLst/>
              <a:gdLst>
                <a:gd name="T0" fmla="*/ 50 w 50"/>
                <a:gd name="T1" fmla="*/ 0 h 2"/>
                <a:gd name="T2" fmla="*/ 1 w 50"/>
                <a:gd name="T3" fmla="*/ 0 h 2"/>
                <a:gd name="T4" fmla="*/ 0 w 50"/>
                <a:gd name="T5" fmla="*/ 2 h 2"/>
                <a:gd name="T6" fmla="*/ 49 w 50"/>
                <a:gd name="T7" fmla="*/ 2 h 2"/>
                <a:gd name="T8" fmla="*/ 50 w 5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">
                  <a:moveTo>
                    <a:pt x="50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9" y="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3EC995C0-2440-48A3-9CA3-8811D8125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8" y="5040313"/>
              <a:ext cx="79375" cy="1588"/>
            </a:xfrm>
            <a:custGeom>
              <a:avLst/>
              <a:gdLst>
                <a:gd name="T0" fmla="*/ 50 w 50"/>
                <a:gd name="T1" fmla="*/ 0 h 1"/>
                <a:gd name="T2" fmla="*/ 1 w 50"/>
                <a:gd name="T3" fmla="*/ 0 h 1"/>
                <a:gd name="T4" fmla="*/ 0 w 50"/>
                <a:gd name="T5" fmla="*/ 1 h 1"/>
                <a:gd name="T6" fmla="*/ 49 w 50"/>
                <a:gd name="T7" fmla="*/ 1 h 1"/>
                <a:gd name="T8" fmla="*/ 50 w 5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">
                  <a:moveTo>
                    <a:pt x="5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9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30539F19-8197-4B38-BA52-98E7850F0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8" y="5040313"/>
              <a:ext cx="79375" cy="1588"/>
            </a:xfrm>
            <a:custGeom>
              <a:avLst/>
              <a:gdLst>
                <a:gd name="T0" fmla="*/ 50 w 50"/>
                <a:gd name="T1" fmla="*/ 0 h 1"/>
                <a:gd name="T2" fmla="*/ 1 w 50"/>
                <a:gd name="T3" fmla="*/ 0 h 1"/>
                <a:gd name="T4" fmla="*/ 0 w 50"/>
                <a:gd name="T5" fmla="*/ 1 h 1"/>
                <a:gd name="T6" fmla="*/ 49 w 50"/>
                <a:gd name="T7" fmla="*/ 1 h 1"/>
                <a:gd name="T8" fmla="*/ 50 w 5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">
                  <a:moveTo>
                    <a:pt x="5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9" y="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8C9D3C98-9118-4159-89A6-D678BD0A9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113" y="4746625"/>
              <a:ext cx="301625" cy="293688"/>
            </a:xfrm>
            <a:custGeom>
              <a:avLst/>
              <a:gdLst>
                <a:gd name="T0" fmla="*/ 222 w 261"/>
                <a:gd name="T1" fmla="*/ 0 h 246"/>
                <a:gd name="T2" fmla="*/ 154 w 261"/>
                <a:gd name="T3" fmla="*/ 72 h 246"/>
                <a:gd name="T4" fmla="*/ 0 w 261"/>
                <a:gd name="T5" fmla="*/ 119 h 246"/>
                <a:gd name="T6" fmla="*/ 44 w 261"/>
                <a:gd name="T7" fmla="*/ 161 h 246"/>
                <a:gd name="T8" fmla="*/ 101 w 261"/>
                <a:gd name="T9" fmla="*/ 136 h 246"/>
                <a:gd name="T10" fmla="*/ 146 w 261"/>
                <a:gd name="T11" fmla="*/ 115 h 246"/>
                <a:gd name="T12" fmla="*/ 147 w 261"/>
                <a:gd name="T13" fmla="*/ 115 h 246"/>
                <a:gd name="T14" fmla="*/ 128 w 261"/>
                <a:gd name="T15" fmla="*/ 161 h 246"/>
                <a:gd name="T16" fmla="*/ 106 w 261"/>
                <a:gd name="T17" fmla="*/ 220 h 246"/>
                <a:gd name="T18" fmla="*/ 134 w 261"/>
                <a:gd name="T19" fmla="*/ 246 h 246"/>
                <a:gd name="T20" fmla="*/ 156 w 261"/>
                <a:gd name="T21" fmla="*/ 246 h 246"/>
                <a:gd name="T22" fmla="*/ 194 w 261"/>
                <a:gd name="T23" fmla="*/ 108 h 246"/>
                <a:gd name="T24" fmla="*/ 261 w 261"/>
                <a:gd name="T25" fmla="*/ 37 h 246"/>
                <a:gd name="T26" fmla="*/ 222 w 261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246">
                  <a:moveTo>
                    <a:pt x="222" y="0"/>
                  </a:moveTo>
                  <a:cubicBezTo>
                    <a:pt x="154" y="72"/>
                    <a:pt x="154" y="72"/>
                    <a:pt x="154" y="7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18" y="128"/>
                    <a:pt x="132" y="122"/>
                    <a:pt x="146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0" y="131"/>
                    <a:pt x="135" y="144"/>
                    <a:pt x="128" y="161"/>
                  </a:cubicBezTo>
                  <a:cubicBezTo>
                    <a:pt x="106" y="220"/>
                    <a:pt x="106" y="220"/>
                    <a:pt x="106" y="220"/>
                  </a:cubicBezTo>
                  <a:cubicBezTo>
                    <a:pt x="134" y="246"/>
                    <a:pt x="134" y="246"/>
                    <a:pt x="134" y="246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F69E66F4-D6DB-4114-B40E-838778759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041900"/>
              <a:ext cx="20638" cy="3175"/>
            </a:xfrm>
            <a:custGeom>
              <a:avLst/>
              <a:gdLst>
                <a:gd name="T0" fmla="*/ 13 w 13"/>
                <a:gd name="T1" fmla="*/ 0 h 2"/>
                <a:gd name="T2" fmla="*/ 0 w 13"/>
                <a:gd name="T3" fmla="*/ 0 h 2"/>
                <a:gd name="T4" fmla="*/ 1 w 13"/>
                <a:gd name="T5" fmla="*/ 2 h 2"/>
                <a:gd name="T6" fmla="*/ 13 w 13"/>
                <a:gd name="T7" fmla="*/ 2 h 2"/>
                <a:gd name="T8" fmla="*/ 13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3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FC24ED46-77CB-49D9-92D5-97452064C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041900"/>
              <a:ext cx="20638" cy="3175"/>
            </a:xfrm>
            <a:custGeom>
              <a:avLst/>
              <a:gdLst>
                <a:gd name="T0" fmla="*/ 13 w 13"/>
                <a:gd name="T1" fmla="*/ 0 h 2"/>
                <a:gd name="T2" fmla="*/ 0 w 13"/>
                <a:gd name="T3" fmla="*/ 0 h 2"/>
                <a:gd name="T4" fmla="*/ 1 w 13"/>
                <a:gd name="T5" fmla="*/ 2 h 2"/>
                <a:gd name="T6" fmla="*/ 13 w 13"/>
                <a:gd name="T7" fmla="*/ 2 h 2"/>
                <a:gd name="T8" fmla="*/ 13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3" y="2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9C68FAC8-B22A-49BF-902B-B0CD24B6A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1" y="5040313"/>
              <a:ext cx="25400" cy="1588"/>
            </a:xfrm>
            <a:custGeom>
              <a:avLst/>
              <a:gdLst>
                <a:gd name="T0" fmla="*/ 16 w 16"/>
                <a:gd name="T1" fmla="*/ 0 h 1"/>
                <a:gd name="T2" fmla="*/ 0 w 16"/>
                <a:gd name="T3" fmla="*/ 0 h 1"/>
                <a:gd name="T4" fmla="*/ 2 w 16"/>
                <a:gd name="T5" fmla="*/ 1 h 1"/>
                <a:gd name="T6" fmla="*/ 15 w 16"/>
                <a:gd name="T7" fmla="*/ 1 h 1"/>
                <a:gd name="T8" fmla="*/ 16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FA50C721-AF2E-4CCB-BF2C-C446643F1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1" y="5040313"/>
              <a:ext cx="25400" cy="1588"/>
            </a:xfrm>
            <a:custGeom>
              <a:avLst/>
              <a:gdLst>
                <a:gd name="T0" fmla="*/ 16 w 16"/>
                <a:gd name="T1" fmla="*/ 0 h 1"/>
                <a:gd name="T2" fmla="*/ 0 w 16"/>
                <a:gd name="T3" fmla="*/ 0 h 1"/>
                <a:gd name="T4" fmla="*/ 2 w 16"/>
                <a:gd name="T5" fmla="*/ 1 h 1"/>
                <a:gd name="T6" fmla="*/ 15 w 16"/>
                <a:gd name="T7" fmla="*/ 1 h 1"/>
                <a:gd name="T8" fmla="*/ 16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5" y="1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CA1B8C04-F705-437A-9F7C-8BAB4D2B4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1" y="4484688"/>
              <a:ext cx="323850" cy="317500"/>
            </a:xfrm>
            <a:custGeom>
              <a:avLst/>
              <a:gdLst>
                <a:gd name="T0" fmla="*/ 136 w 204"/>
                <a:gd name="T1" fmla="*/ 0 h 200"/>
                <a:gd name="T2" fmla="*/ 110 w 204"/>
                <a:gd name="T3" fmla="*/ 20 h 200"/>
                <a:gd name="T4" fmla="*/ 154 w 204"/>
                <a:gd name="T5" fmla="*/ 78 h 200"/>
                <a:gd name="T6" fmla="*/ 121 w 204"/>
                <a:gd name="T7" fmla="*/ 104 h 200"/>
                <a:gd name="T8" fmla="*/ 82 w 204"/>
                <a:gd name="T9" fmla="*/ 52 h 200"/>
                <a:gd name="T10" fmla="*/ 56 w 204"/>
                <a:gd name="T11" fmla="*/ 72 h 200"/>
                <a:gd name="T12" fmla="*/ 96 w 204"/>
                <a:gd name="T13" fmla="*/ 125 h 200"/>
                <a:gd name="T14" fmla="*/ 67 w 204"/>
                <a:gd name="T15" fmla="*/ 147 h 200"/>
                <a:gd name="T16" fmla="*/ 26 w 204"/>
                <a:gd name="T17" fmla="*/ 92 h 200"/>
                <a:gd name="T18" fmla="*/ 0 w 204"/>
                <a:gd name="T19" fmla="*/ 112 h 200"/>
                <a:gd name="T20" fmla="*/ 66 w 204"/>
                <a:gd name="T21" fmla="*/ 200 h 200"/>
                <a:gd name="T22" fmla="*/ 204 w 204"/>
                <a:gd name="T23" fmla="*/ 90 h 200"/>
                <a:gd name="T24" fmla="*/ 136 w 204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200">
                  <a:moveTo>
                    <a:pt x="136" y="0"/>
                  </a:moveTo>
                  <a:lnTo>
                    <a:pt x="110" y="20"/>
                  </a:lnTo>
                  <a:lnTo>
                    <a:pt x="154" y="78"/>
                  </a:lnTo>
                  <a:lnTo>
                    <a:pt x="121" y="104"/>
                  </a:lnTo>
                  <a:lnTo>
                    <a:pt x="82" y="52"/>
                  </a:lnTo>
                  <a:lnTo>
                    <a:pt x="56" y="72"/>
                  </a:lnTo>
                  <a:lnTo>
                    <a:pt x="96" y="125"/>
                  </a:lnTo>
                  <a:lnTo>
                    <a:pt x="67" y="147"/>
                  </a:lnTo>
                  <a:lnTo>
                    <a:pt x="26" y="92"/>
                  </a:lnTo>
                  <a:lnTo>
                    <a:pt x="0" y="112"/>
                  </a:lnTo>
                  <a:lnTo>
                    <a:pt x="66" y="200"/>
                  </a:lnTo>
                  <a:lnTo>
                    <a:pt x="204" y="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5FF94653-EB06-4CDA-B48F-1968F8F05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1" y="4484688"/>
              <a:ext cx="323850" cy="317500"/>
            </a:xfrm>
            <a:custGeom>
              <a:avLst/>
              <a:gdLst>
                <a:gd name="T0" fmla="*/ 136 w 204"/>
                <a:gd name="T1" fmla="*/ 0 h 200"/>
                <a:gd name="T2" fmla="*/ 110 w 204"/>
                <a:gd name="T3" fmla="*/ 20 h 200"/>
                <a:gd name="T4" fmla="*/ 154 w 204"/>
                <a:gd name="T5" fmla="*/ 78 h 200"/>
                <a:gd name="T6" fmla="*/ 121 w 204"/>
                <a:gd name="T7" fmla="*/ 104 h 200"/>
                <a:gd name="T8" fmla="*/ 82 w 204"/>
                <a:gd name="T9" fmla="*/ 52 h 200"/>
                <a:gd name="T10" fmla="*/ 56 w 204"/>
                <a:gd name="T11" fmla="*/ 72 h 200"/>
                <a:gd name="T12" fmla="*/ 96 w 204"/>
                <a:gd name="T13" fmla="*/ 125 h 200"/>
                <a:gd name="T14" fmla="*/ 67 w 204"/>
                <a:gd name="T15" fmla="*/ 147 h 200"/>
                <a:gd name="T16" fmla="*/ 26 w 204"/>
                <a:gd name="T17" fmla="*/ 92 h 200"/>
                <a:gd name="T18" fmla="*/ 0 w 204"/>
                <a:gd name="T19" fmla="*/ 112 h 200"/>
                <a:gd name="T20" fmla="*/ 66 w 204"/>
                <a:gd name="T21" fmla="*/ 200 h 200"/>
                <a:gd name="T22" fmla="*/ 204 w 204"/>
                <a:gd name="T23" fmla="*/ 90 h 200"/>
                <a:gd name="T24" fmla="*/ 136 w 204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200">
                  <a:moveTo>
                    <a:pt x="136" y="0"/>
                  </a:moveTo>
                  <a:lnTo>
                    <a:pt x="110" y="20"/>
                  </a:lnTo>
                  <a:lnTo>
                    <a:pt x="154" y="78"/>
                  </a:lnTo>
                  <a:lnTo>
                    <a:pt x="121" y="104"/>
                  </a:lnTo>
                  <a:lnTo>
                    <a:pt x="82" y="52"/>
                  </a:lnTo>
                  <a:lnTo>
                    <a:pt x="56" y="72"/>
                  </a:lnTo>
                  <a:lnTo>
                    <a:pt x="96" y="125"/>
                  </a:lnTo>
                  <a:lnTo>
                    <a:pt x="67" y="147"/>
                  </a:lnTo>
                  <a:lnTo>
                    <a:pt x="26" y="92"/>
                  </a:lnTo>
                  <a:lnTo>
                    <a:pt x="0" y="112"/>
                  </a:lnTo>
                  <a:lnTo>
                    <a:pt x="66" y="200"/>
                  </a:lnTo>
                  <a:lnTo>
                    <a:pt x="204" y="9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E39EEEFD-999D-4DF1-B909-CF12E1E3F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127500"/>
              <a:ext cx="319088" cy="273050"/>
            </a:xfrm>
            <a:custGeom>
              <a:avLst/>
              <a:gdLst>
                <a:gd name="T0" fmla="*/ 206 w 277"/>
                <a:gd name="T1" fmla="*/ 0 h 230"/>
                <a:gd name="T2" fmla="*/ 171 w 277"/>
                <a:gd name="T3" fmla="*/ 26 h 230"/>
                <a:gd name="T4" fmla="*/ 197 w 277"/>
                <a:gd name="T5" fmla="*/ 63 h 230"/>
                <a:gd name="T6" fmla="*/ 160 w 277"/>
                <a:gd name="T7" fmla="*/ 166 h 230"/>
                <a:gd name="T8" fmla="*/ 120 w 277"/>
                <a:gd name="T9" fmla="*/ 176 h 230"/>
                <a:gd name="T10" fmla="*/ 55 w 277"/>
                <a:gd name="T11" fmla="*/ 131 h 230"/>
                <a:gd name="T12" fmla="*/ 44 w 277"/>
                <a:gd name="T13" fmla="*/ 86 h 230"/>
                <a:gd name="T14" fmla="*/ 0 w 277"/>
                <a:gd name="T15" fmla="*/ 95 h 230"/>
                <a:gd name="T16" fmla="*/ 16 w 277"/>
                <a:gd name="T17" fmla="*/ 152 h 230"/>
                <a:gd name="T18" fmla="*/ 128 w 277"/>
                <a:gd name="T19" fmla="*/ 230 h 230"/>
                <a:gd name="T20" fmla="*/ 187 w 277"/>
                <a:gd name="T21" fmla="*/ 216 h 230"/>
                <a:gd name="T22" fmla="*/ 241 w 277"/>
                <a:gd name="T23" fmla="*/ 52 h 230"/>
                <a:gd name="T24" fmla="*/ 206 w 277"/>
                <a:gd name="T2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230">
                  <a:moveTo>
                    <a:pt x="206" y="0"/>
                  </a:moveTo>
                  <a:cubicBezTo>
                    <a:pt x="171" y="26"/>
                    <a:pt x="171" y="26"/>
                    <a:pt x="171" y="26"/>
                  </a:cubicBezTo>
                  <a:cubicBezTo>
                    <a:pt x="179" y="34"/>
                    <a:pt x="190" y="49"/>
                    <a:pt x="197" y="63"/>
                  </a:cubicBezTo>
                  <a:cubicBezTo>
                    <a:pt x="218" y="107"/>
                    <a:pt x="203" y="146"/>
                    <a:pt x="160" y="166"/>
                  </a:cubicBezTo>
                  <a:cubicBezTo>
                    <a:pt x="145" y="173"/>
                    <a:pt x="132" y="176"/>
                    <a:pt x="120" y="176"/>
                  </a:cubicBezTo>
                  <a:cubicBezTo>
                    <a:pt x="91" y="176"/>
                    <a:pt x="68" y="158"/>
                    <a:pt x="55" y="131"/>
                  </a:cubicBezTo>
                  <a:cubicBezTo>
                    <a:pt x="47" y="114"/>
                    <a:pt x="44" y="98"/>
                    <a:pt x="44" y="8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5"/>
                    <a:pt x="4" y="127"/>
                    <a:pt x="16" y="152"/>
                  </a:cubicBezTo>
                  <a:cubicBezTo>
                    <a:pt x="38" y="200"/>
                    <a:pt x="79" y="230"/>
                    <a:pt x="128" y="230"/>
                  </a:cubicBezTo>
                  <a:cubicBezTo>
                    <a:pt x="146" y="230"/>
                    <a:pt x="166" y="226"/>
                    <a:pt x="187" y="216"/>
                  </a:cubicBezTo>
                  <a:cubicBezTo>
                    <a:pt x="248" y="187"/>
                    <a:pt x="277" y="126"/>
                    <a:pt x="241" y="52"/>
                  </a:cubicBezTo>
                  <a:cubicBezTo>
                    <a:pt x="229" y="25"/>
                    <a:pt x="214" y="7"/>
                    <a:pt x="20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47328867-A1F3-4C37-BF42-F215938E9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3856038"/>
              <a:ext cx="320675" cy="276225"/>
            </a:xfrm>
            <a:custGeom>
              <a:avLst/>
              <a:gdLst>
                <a:gd name="T0" fmla="*/ 173 w 278"/>
                <a:gd name="T1" fmla="*/ 0 h 232"/>
                <a:gd name="T2" fmla="*/ 129 w 278"/>
                <a:gd name="T3" fmla="*/ 7 h 232"/>
                <a:gd name="T4" fmla="*/ 0 w 278"/>
                <a:gd name="T5" fmla="*/ 44 h 232"/>
                <a:gd name="T6" fmla="*/ 15 w 278"/>
                <a:gd name="T7" fmla="*/ 96 h 232"/>
                <a:gd name="T8" fmla="*/ 148 w 278"/>
                <a:gd name="T9" fmla="*/ 58 h 232"/>
                <a:gd name="T10" fmla="*/ 178 w 278"/>
                <a:gd name="T11" fmla="*/ 53 h 232"/>
                <a:gd name="T12" fmla="*/ 220 w 278"/>
                <a:gd name="T13" fmla="*/ 83 h 232"/>
                <a:gd name="T14" fmla="*/ 172 w 278"/>
                <a:gd name="T15" fmla="*/ 141 h 232"/>
                <a:gd name="T16" fmla="*/ 39 w 278"/>
                <a:gd name="T17" fmla="*/ 180 h 232"/>
                <a:gd name="T18" fmla="*/ 55 w 278"/>
                <a:gd name="T19" fmla="*/ 232 h 232"/>
                <a:gd name="T20" fmla="*/ 183 w 278"/>
                <a:gd name="T21" fmla="*/ 195 h 232"/>
                <a:gd name="T22" fmla="*/ 262 w 278"/>
                <a:gd name="T23" fmla="*/ 72 h 232"/>
                <a:gd name="T24" fmla="*/ 173 w 278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232">
                  <a:moveTo>
                    <a:pt x="173" y="0"/>
                  </a:moveTo>
                  <a:cubicBezTo>
                    <a:pt x="160" y="0"/>
                    <a:pt x="145" y="2"/>
                    <a:pt x="129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59" y="54"/>
                    <a:pt x="169" y="53"/>
                    <a:pt x="178" y="53"/>
                  </a:cubicBezTo>
                  <a:cubicBezTo>
                    <a:pt x="200" y="53"/>
                    <a:pt x="214" y="63"/>
                    <a:pt x="220" y="83"/>
                  </a:cubicBezTo>
                  <a:cubicBezTo>
                    <a:pt x="227" y="109"/>
                    <a:pt x="211" y="130"/>
                    <a:pt x="172" y="141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55" y="232"/>
                    <a:pt x="55" y="232"/>
                    <a:pt x="55" y="232"/>
                  </a:cubicBezTo>
                  <a:cubicBezTo>
                    <a:pt x="183" y="195"/>
                    <a:pt x="183" y="195"/>
                    <a:pt x="183" y="195"/>
                  </a:cubicBezTo>
                  <a:cubicBezTo>
                    <a:pt x="256" y="174"/>
                    <a:pt x="278" y="130"/>
                    <a:pt x="262" y="72"/>
                  </a:cubicBezTo>
                  <a:cubicBezTo>
                    <a:pt x="248" y="26"/>
                    <a:pt x="219" y="0"/>
                    <a:pt x="17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775DD76A-3126-4E2F-BD6C-009637D45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3433763"/>
              <a:ext cx="301625" cy="320675"/>
            </a:xfrm>
            <a:custGeom>
              <a:avLst/>
              <a:gdLst>
                <a:gd name="T0" fmla="*/ 237 w 261"/>
                <a:gd name="T1" fmla="*/ 0 h 269"/>
                <a:gd name="T2" fmla="*/ 0 w 261"/>
                <a:gd name="T3" fmla="*/ 34 h 269"/>
                <a:gd name="T4" fmla="*/ 6 w 261"/>
                <a:gd name="T5" fmla="*/ 104 h 269"/>
                <a:gd name="T6" fmla="*/ 88 w 261"/>
                <a:gd name="T7" fmla="*/ 123 h 269"/>
                <a:gd name="T8" fmla="*/ 176 w 261"/>
                <a:gd name="T9" fmla="*/ 138 h 269"/>
                <a:gd name="T10" fmla="*/ 176 w 261"/>
                <a:gd name="T11" fmla="*/ 139 h 269"/>
                <a:gd name="T12" fmla="*/ 92 w 261"/>
                <a:gd name="T13" fmla="*/ 167 h 269"/>
                <a:gd name="T14" fmla="*/ 15 w 261"/>
                <a:gd name="T15" fmla="*/ 197 h 269"/>
                <a:gd name="T16" fmla="*/ 21 w 261"/>
                <a:gd name="T17" fmla="*/ 269 h 269"/>
                <a:gd name="T18" fmla="*/ 261 w 261"/>
                <a:gd name="T19" fmla="*/ 263 h 269"/>
                <a:gd name="T20" fmla="*/ 256 w 261"/>
                <a:gd name="T21" fmla="*/ 213 h 269"/>
                <a:gd name="T22" fmla="*/ 165 w 261"/>
                <a:gd name="T23" fmla="*/ 217 h 269"/>
                <a:gd name="T24" fmla="*/ 66 w 261"/>
                <a:gd name="T25" fmla="*/ 221 h 269"/>
                <a:gd name="T26" fmla="*/ 66 w 261"/>
                <a:gd name="T27" fmla="*/ 221 h 269"/>
                <a:gd name="T28" fmla="*/ 157 w 261"/>
                <a:gd name="T29" fmla="*/ 191 h 269"/>
                <a:gd name="T30" fmla="*/ 247 w 261"/>
                <a:gd name="T31" fmla="*/ 157 h 269"/>
                <a:gd name="T32" fmla="*/ 244 w 261"/>
                <a:gd name="T33" fmla="*/ 115 h 269"/>
                <a:gd name="T34" fmla="*/ 148 w 261"/>
                <a:gd name="T35" fmla="*/ 94 h 269"/>
                <a:gd name="T36" fmla="*/ 53 w 261"/>
                <a:gd name="T37" fmla="*/ 76 h 269"/>
                <a:gd name="T38" fmla="*/ 53 w 261"/>
                <a:gd name="T39" fmla="*/ 75 h 269"/>
                <a:gd name="T40" fmla="*/ 151 w 261"/>
                <a:gd name="T41" fmla="*/ 64 h 269"/>
                <a:gd name="T42" fmla="*/ 242 w 261"/>
                <a:gd name="T43" fmla="*/ 52 h 269"/>
                <a:gd name="T44" fmla="*/ 237 w 261"/>
                <a:gd name="T4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269">
                  <a:moveTo>
                    <a:pt x="237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88" y="123"/>
                    <a:pt x="88" y="123"/>
                    <a:pt x="88" y="123"/>
                  </a:cubicBezTo>
                  <a:cubicBezTo>
                    <a:pt x="115" y="128"/>
                    <a:pt x="147" y="134"/>
                    <a:pt x="176" y="138"/>
                  </a:cubicBezTo>
                  <a:cubicBezTo>
                    <a:pt x="176" y="139"/>
                    <a:pt x="176" y="139"/>
                    <a:pt x="176" y="139"/>
                  </a:cubicBezTo>
                  <a:cubicBezTo>
                    <a:pt x="148" y="147"/>
                    <a:pt x="119" y="157"/>
                    <a:pt x="92" y="167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61" y="263"/>
                    <a:pt x="261" y="263"/>
                    <a:pt x="261" y="263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165" y="217"/>
                    <a:pt x="165" y="217"/>
                    <a:pt x="165" y="217"/>
                  </a:cubicBezTo>
                  <a:cubicBezTo>
                    <a:pt x="136" y="218"/>
                    <a:pt x="99" y="220"/>
                    <a:pt x="66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97" y="212"/>
                    <a:pt x="130" y="201"/>
                    <a:pt x="157" y="191"/>
                  </a:cubicBezTo>
                  <a:cubicBezTo>
                    <a:pt x="247" y="157"/>
                    <a:pt x="247" y="157"/>
                    <a:pt x="247" y="157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148" y="94"/>
                    <a:pt x="148" y="94"/>
                    <a:pt x="148" y="94"/>
                  </a:cubicBezTo>
                  <a:cubicBezTo>
                    <a:pt x="119" y="87"/>
                    <a:pt x="84" y="81"/>
                    <a:pt x="53" y="7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88" y="72"/>
                    <a:pt x="123" y="68"/>
                    <a:pt x="151" y="64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37" y="0"/>
                    <a:pt x="237" y="0"/>
                    <a:pt x="23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F7221078-82F1-42F2-AC08-BBD559E66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3081338"/>
              <a:ext cx="300038" cy="265113"/>
            </a:xfrm>
            <a:custGeom>
              <a:avLst/>
              <a:gdLst>
                <a:gd name="T0" fmla="*/ 16 w 189"/>
                <a:gd name="T1" fmla="*/ 0 h 167"/>
                <a:gd name="T2" fmla="*/ 12 w 189"/>
                <a:gd name="T3" fmla="*/ 40 h 167"/>
                <a:gd name="T4" fmla="*/ 78 w 189"/>
                <a:gd name="T5" fmla="*/ 48 h 167"/>
                <a:gd name="T6" fmla="*/ 71 w 189"/>
                <a:gd name="T7" fmla="*/ 114 h 167"/>
                <a:gd name="T8" fmla="*/ 5 w 189"/>
                <a:gd name="T9" fmla="*/ 107 h 167"/>
                <a:gd name="T10" fmla="*/ 0 w 189"/>
                <a:gd name="T11" fmla="*/ 147 h 167"/>
                <a:gd name="T12" fmla="*/ 173 w 189"/>
                <a:gd name="T13" fmla="*/ 167 h 167"/>
                <a:gd name="T14" fmla="*/ 178 w 189"/>
                <a:gd name="T15" fmla="*/ 126 h 167"/>
                <a:gd name="T16" fmla="*/ 106 w 189"/>
                <a:gd name="T17" fmla="*/ 118 h 167"/>
                <a:gd name="T18" fmla="*/ 112 w 189"/>
                <a:gd name="T19" fmla="*/ 51 h 167"/>
                <a:gd name="T20" fmla="*/ 185 w 189"/>
                <a:gd name="T21" fmla="*/ 60 h 167"/>
                <a:gd name="T22" fmla="*/ 189 w 189"/>
                <a:gd name="T23" fmla="*/ 19 h 167"/>
                <a:gd name="T24" fmla="*/ 16 w 189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7">
                  <a:moveTo>
                    <a:pt x="16" y="0"/>
                  </a:moveTo>
                  <a:lnTo>
                    <a:pt x="12" y="40"/>
                  </a:lnTo>
                  <a:lnTo>
                    <a:pt x="78" y="48"/>
                  </a:lnTo>
                  <a:lnTo>
                    <a:pt x="71" y="114"/>
                  </a:lnTo>
                  <a:lnTo>
                    <a:pt x="5" y="107"/>
                  </a:lnTo>
                  <a:lnTo>
                    <a:pt x="0" y="147"/>
                  </a:lnTo>
                  <a:lnTo>
                    <a:pt x="173" y="167"/>
                  </a:lnTo>
                  <a:lnTo>
                    <a:pt x="178" y="126"/>
                  </a:lnTo>
                  <a:lnTo>
                    <a:pt x="106" y="118"/>
                  </a:lnTo>
                  <a:lnTo>
                    <a:pt x="112" y="51"/>
                  </a:lnTo>
                  <a:lnTo>
                    <a:pt x="185" y="60"/>
                  </a:lnTo>
                  <a:lnTo>
                    <a:pt x="189" y="1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8">
              <a:extLst>
                <a:ext uri="{FF2B5EF4-FFF2-40B4-BE49-F238E27FC236}">
                  <a16:creationId xmlns:a16="http://schemas.microsoft.com/office/drawing/2014/main" id="{FF774043-F6D7-47AD-B423-5EF542013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3081338"/>
              <a:ext cx="300038" cy="265113"/>
            </a:xfrm>
            <a:custGeom>
              <a:avLst/>
              <a:gdLst>
                <a:gd name="T0" fmla="*/ 16 w 189"/>
                <a:gd name="T1" fmla="*/ 0 h 167"/>
                <a:gd name="T2" fmla="*/ 12 w 189"/>
                <a:gd name="T3" fmla="*/ 40 h 167"/>
                <a:gd name="T4" fmla="*/ 78 w 189"/>
                <a:gd name="T5" fmla="*/ 48 h 167"/>
                <a:gd name="T6" fmla="*/ 71 w 189"/>
                <a:gd name="T7" fmla="*/ 114 h 167"/>
                <a:gd name="T8" fmla="*/ 5 w 189"/>
                <a:gd name="T9" fmla="*/ 107 h 167"/>
                <a:gd name="T10" fmla="*/ 0 w 189"/>
                <a:gd name="T11" fmla="*/ 147 h 167"/>
                <a:gd name="T12" fmla="*/ 173 w 189"/>
                <a:gd name="T13" fmla="*/ 167 h 167"/>
                <a:gd name="T14" fmla="*/ 178 w 189"/>
                <a:gd name="T15" fmla="*/ 126 h 167"/>
                <a:gd name="T16" fmla="*/ 106 w 189"/>
                <a:gd name="T17" fmla="*/ 118 h 167"/>
                <a:gd name="T18" fmla="*/ 112 w 189"/>
                <a:gd name="T19" fmla="*/ 51 h 167"/>
                <a:gd name="T20" fmla="*/ 185 w 189"/>
                <a:gd name="T21" fmla="*/ 60 h 167"/>
                <a:gd name="T22" fmla="*/ 189 w 189"/>
                <a:gd name="T23" fmla="*/ 19 h 167"/>
                <a:gd name="T24" fmla="*/ 16 w 189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7">
                  <a:moveTo>
                    <a:pt x="16" y="0"/>
                  </a:moveTo>
                  <a:lnTo>
                    <a:pt x="12" y="40"/>
                  </a:lnTo>
                  <a:lnTo>
                    <a:pt x="78" y="48"/>
                  </a:lnTo>
                  <a:lnTo>
                    <a:pt x="71" y="114"/>
                  </a:lnTo>
                  <a:lnTo>
                    <a:pt x="5" y="107"/>
                  </a:lnTo>
                  <a:lnTo>
                    <a:pt x="0" y="147"/>
                  </a:lnTo>
                  <a:lnTo>
                    <a:pt x="173" y="167"/>
                  </a:lnTo>
                  <a:lnTo>
                    <a:pt x="178" y="126"/>
                  </a:lnTo>
                  <a:lnTo>
                    <a:pt x="106" y="118"/>
                  </a:lnTo>
                  <a:lnTo>
                    <a:pt x="112" y="51"/>
                  </a:lnTo>
                  <a:lnTo>
                    <a:pt x="185" y="60"/>
                  </a:lnTo>
                  <a:lnTo>
                    <a:pt x="189" y="19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9">
              <a:extLst>
                <a:ext uri="{FF2B5EF4-FFF2-40B4-BE49-F238E27FC236}">
                  <a16:creationId xmlns:a16="http://schemas.microsoft.com/office/drawing/2014/main" id="{3136C312-2117-4158-AD98-734EF089A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6" y="2716213"/>
              <a:ext cx="320675" cy="277813"/>
            </a:xfrm>
            <a:custGeom>
              <a:avLst/>
              <a:gdLst>
                <a:gd name="T0" fmla="*/ 55 w 278"/>
                <a:gd name="T1" fmla="*/ 0 h 233"/>
                <a:gd name="T2" fmla="*/ 40 w 278"/>
                <a:gd name="T3" fmla="*/ 52 h 233"/>
                <a:gd name="T4" fmla="*/ 172 w 278"/>
                <a:gd name="T5" fmla="*/ 91 h 233"/>
                <a:gd name="T6" fmla="*/ 220 w 278"/>
                <a:gd name="T7" fmla="*/ 150 h 233"/>
                <a:gd name="T8" fmla="*/ 178 w 278"/>
                <a:gd name="T9" fmla="*/ 179 h 233"/>
                <a:gd name="T10" fmla="*/ 148 w 278"/>
                <a:gd name="T11" fmla="*/ 174 h 233"/>
                <a:gd name="T12" fmla="*/ 16 w 278"/>
                <a:gd name="T13" fmla="*/ 136 h 233"/>
                <a:gd name="T14" fmla="*/ 0 w 278"/>
                <a:gd name="T15" fmla="*/ 188 h 233"/>
                <a:gd name="T16" fmla="*/ 128 w 278"/>
                <a:gd name="T17" fmla="*/ 225 h 233"/>
                <a:gd name="T18" fmla="*/ 176 w 278"/>
                <a:gd name="T19" fmla="*/ 233 h 233"/>
                <a:gd name="T20" fmla="*/ 261 w 278"/>
                <a:gd name="T21" fmla="*/ 164 h 233"/>
                <a:gd name="T22" fmla="*/ 184 w 278"/>
                <a:gd name="T23" fmla="*/ 38 h 233"/>
                <a:gd name="T24" fmla="*/ 55 w 278"/>
                <a:gd name="T2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233">
                  <a:moveTo>
                    <a:pt x="55" y="0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213" y="102"/>
                    <a:pt x="228" y="123"/>
                    <a:pt x="220" y="150"/>
                  </a:cubicBezTo>
                  <a:cubicBezTo>
                    <a:pt x="214" y="169"/>
                    <a:pt x="200" y="179"/>
                    <a:pt x="178" y="179"/>
                  </a:cubicBezTo>
                  <a:cubicBezTo>
                    <a:pt x="169" y="179"/>
                    <a:pt x="159" y="178"/>
                    <a:pt x="148" y="174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28" y="225"/>
                    <a:pt x="128" y="225"/>
                    <a:pt x="128" y="225"/>
                  </a:cubicBezTo>
                  <a:cubicBezTo>
                    <a:pt x="146" y="230"/>
                    <a:pt x="162" y="233"/>
                    <a:pt x="176" y="233"/>
                  </a:cubicBezTo>
                  <a:cubicBezTo>
                    <a:pt x="221" y="233"/>
                    <a:pt x="248" y="208"/>
                    <a:pt x="261" y="164"/>
                  </a:cubicBezTo>
                  <a:cubicBezTo>
                    <a:pt x="278" y="104"/>
                    <a:pt x="255" y="58"/>
                    <a:pt x="184" y="38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0">
              <a:extLst>
                <a:ext uri="{FF2B5EF4-FFF2-40B4-BE49-F238E27FC236}">
                  <a16:creationId xmlns:a16="http://schemas.microsoft.com/office/drawing/2014/main" id="{A788BD7E-03A5-4DB8-B066-A7DA4F7B6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0351" y="2427288"/>
              <a:ext cx="336550" cy="282575"/>
            </a:xfrm>
            <a:custGeom>
              <a:avLst/>
              <a:gdLst>
                <a:gd name="T0" fmla="*/ 116 w 291"/>
                <a:gd name="T1" fmla="*/ 130 h 237"/>
                <a:gd name="T2" fmla="*/ 56 w 291"/>
                <a:gd name="T3" fmla="*/ 102 h 237"/>
                <a:gd name="T4" fmla="*/ 65 w 291"/>
                <a:gd name="T5" fmla="*/ 79 h 237"/>
                <a:gd name="T6" fmla="*/ 97 w 291"/>
                <a:gd name="T7" fmla="*/ 54 h 237"/>
                <a:gd name="T8" fmla="*/ 113 w 291"/>
                <a:gd name="T9" fmla="*/ 58 h 237"/>
                <a:gd name="T10" fmla="*/ 125 w 291"/>
                <a:gd name="T11" fmla="*/ 111 h 237"/>
                <a:gd name="T12" fmla="*/ 116 w 291"/>
                <a:gd name="T13" fmla="*/ 130 h 237"/>
                <a:gd name="T14" fmla="*/ 102 w 291"/>
                <a:gd name="T15" fmla="*/ 0 h 237"/>
                <a:gd name="T16" fmla="*/ 77 w 291"/>
                <a:gd name="T17" fmla="*/ 5 h 237"/>
                <a:gd name="T18" fmla="*/ 27 w 291"/>
                <a:gd name="T19" fmla="*/ 67 h 237"/>
                <a:gd name="T20" fmla="*/ 0 w 291"/>
                <a:gd name="T21" fmla="*/ 134 h 237"/>
                <a:gd name="T22" fmla="*/ 213 w 291"/>
                <a:gd name="T23" fmla="*/ 237 h 237"/>
                <a:gd name="T24" fmla="*/ 236 w 291"/>
                <a:gd name="T25" fmla="*/ 188 h 237"/>
                <a:gd name="T26" fmla="*/ 151 w 291"/>
                <a:gd name="T27" fmla="*/ 147 h 237"/>
                <a:gd name="T28" fmla="*/ 158 w 291"/>
                <a:gd name="T29" fmla="*/ 133 h 237"/>
                <a:gd name="T30" fmla="*/ 189 w 291"/>
                <a:gd name="T31" fmla="*/ 112 h 237"/>
                <a:gd name="T32" fmla="*/ 210 w 291"/>
                <a:gd name="T33" fmla="*/ 115 h 237"/>
                <a:gd name="T34" fmla="*/ 265 w 291"/>
                <a:gd name="T35" fmla="*/ 124 h 237"/>
                <a:gd name="T36" fmla="*/ 267 w 291"/>
                <a:gd name="T37" fmla="*/ 124 h 237"/>
                <a:gd name="T38" fmla="*/ 291 w 291"/>
                <a:gd name="T39" fmla="*/ 74 h 237"/>
                <a:gd name="T40" fmla="*/ 291 w 291"/>
                <a:gd name="T41" fmla="*/ 74 h 237"/>
                <a:gd name="T42" fmla="*/ 222 w 291"/>
                <a:gd name="T43" fmla="*/ 62 h 237"/>
                <a:gd name="T44" fmla="*/ 201 w 291"/>
                <a:gd name="T45" fmla="*/ 60 h 237"/>
                <a:gd name="T46" fmla="*/ 168 w 291"/>
                <a:gd name="T47" fmla="*/ 72 h 237"/>
                <a:gd name="T48" fmla="*/ 167 w 291"/>
                <a:gd name="T49" fmla="*/ 71 h 237"/>
                <a:gd name="T50" fmla="*/ 132 w 291"/>
                <a:gd name="T51" fmla="*/ 7 h 237"/>
                <a:gd name="T52" fmla="*/ 102 w 291"/>
                <a:gd name="T5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1" h="237">
                  <a:moveTo>
                    <a:pt x="116" y="130"/>
                  </a:moveTo>
                  <a:cubicBezTo>
                    <a:pt x="56" y="102"/>
                    <a:pt x="56" y="102"/>
                    <a:pt x="56" y="102"/>
                  </a:cubicBezTo>
                  <a:cubicBezTo>
                    <a:pt x="57" y="98"/>
                    <a:pt x="60" y="91"/>
                    <a:pt x="65" y="79"/>
                  </a:cubicBezTo>
                  <a:cubicBezTo>
                    <a:pt x="74" y="63"/>
                    <a:pt x="84" y="54"/>
                    <a:pt x="97" y="54"/>
                  </a:cubicBezTo>
                  <a:cubicBezTo>
                    <a:pt x="102" y="54"/>
                    <a:pt x="107" y="55"/>
                    <a:pt x="113" y="58"/>
                  </a:cubicBezTo>
                  <a:cubicBezTo>
                    <a:pt x="132" y="67"/>
                    <a:pt x="137" y="87"/>
                    <a:pt x="125" y="111"/>
                  </a:cubicBezTo>
                  <a:cubicBezTo>
                    <a:pt x="116" y="130"/>
                    <a:pt x="116" y="130"/>
                    <a:pt x="116" y="130"/>
                  </a:cubicBezTo>
                  <a:moveTo>
                    <a:pt x="102" y="0"/>
                  </a:moveTo>
                  <a:cubicBezTo>
                    <a:pt x="93" y="0"/>
                    <a:pt x="85" y="2"/>
                    <a:pt x="77" y="5"/>
                  </a:cubicBezTo>
                  <a:cubicBezTo>
                    <a:pt x="58" y="15"/>
                    <a:pt x="42" y="35"/>
                    <a:pt x="27" y="67"/>
                  </a:cubicBezTo>
                  <a:cubicBezTo>
                    <a:pt x="14" y="93"/>
                    <a:pt x="5" y="117"/>
                    <a:pt x="0" y="134"/>
                  </a:cubicBezTo>
                  <a:cubicBezTo>
                    <a:pt x="213" y="237"/>
                    <a:pt x="213" y="237"/>
                    <a:pt x="213" y="23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65" y="119"/>
                    <a:pt x="174" y="112"/>
                    <a:pt x="189" y="112"/>
                  </a:cubicBezTo>
                  <a:cubicBezTo>
                    <a:pt x="195" y="112"/>
                    <a:pt x="201" y="113"/>
                    <a:pt x="210" y="115"/>
                  </a:cubicBezTo>
                  <a:cubicBezTo>
                    <a:pt x="237" y="121"/>
                    <a:pt x="256" y="124"/>
                    <a:pt x="265" y="124"/>
                  </a:cubicBezTo>
                  <a:cubicBezTo>
                    <a:pt x="266" y="124"/>
                    <a:pt x="267" y="124"/>
                    <a:pt x="267" y="124"/>
                  </a:cubicBezTo>
                  <a:cubicBezTo>
                    <a:pt x="291" y="74"/>
                    <a:pt x="291" y="74"/>
                    <a:pt x="291" y="74"/>
                  </a:cubicBezTo>
                  <a:cubicBezTo>
                    <a:pt x="291" y="74"/>
                    <a:pt x="291" y="74"/>
                    <a:pt x="291" y="74"/>
                  </a:cubicBezTo>
                  <a:cubicBezTo>
                    <a:pt x="280" y="74"/>
                    <a:pt x="249" y="67"/>
                    <a:pt x="222" y="62"/>
                  </a:cubicBezTo>
                  <a:cubicBezTo>
                    <a:pt x="215" y="61"/>
                    <a:pt x="208" y="60"/>
                    <a:pt x="201" y="60"/>
                  </a:cubicBezTo>
                  <a:cubicBezTo>
                    <a:pt x="188" y="60"/>
                    <a:pt x="177" y="63"/>
                    <a:pt x="168" y="72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9" y="49"/>
                    <a:pt x="159" y="21"/>
                    <a:pt x="132" y="7"/>
                  </a:cubicBezTo>
                  <a:cubicBezTo>
                    <a:pt x="121" y="2"/>
                    <a:pt x="111" y="0"/>
                    <a:pt x="10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1">
              <a:extLst>
                <a:ext uri="{FF2B5EF4-FFF2-40B4-BE49-F238E27FC236}">
                  <a16:creationId xmlns:a16="http://schemas.microsoft.com/office/drawing/2014/main" id="{BFE0F6B4-CB51-48D9-A123-E23CBD2A1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1" y="2212975"/>
              <a:ext cx="317500" cy="234950"/>
            </a:xfrm>
            <a:custGeom>
              <a:avLst/>
              <a:gdLst>
                <a:gd name="T0" fmla="*/ 75 w 276"/>
                <a:gd name="T1" fmla="*/ 22 h 198"/>
                <a:gd name="T2" fmla="*/ 45 w 276"/>
                <a:gd name="T3" fmla="*/ 68 h 198"/>
                <a:gd name="T4" fmla="*/ 246 w 276"/>
                <a:gd name="T5" fmla="*/ 198 h 198"/>
                <a:gd name="T6" fmla="*/ 276 w 276"/>
                <a:gd name="T7" fmla="*/ 152 h 198"/>
                <a:gd name="T8" fmla="*/ 75 w 276"/>
                <a:gd name="T9" fmla="*/ 22 h 198"/>
                <a:gd name="T10" fmla="*/ 28 w 276"/>
                <a:gd name="T11" fmla="*/ 0 h 198"/>
                <a:gd name="T12" fmla="*/ 8 w 276"/>
                <a:gd name="T13" fmla="*/ 11 h 198"/>
                <a:gd name="T14" fmla="*/ 15 w 276"/>
                <a:gd name="T15" fmla="*/ 45 h 198"/>
                <a:gd name="T16" fmla="*/ 28 w 276"/>
                <a:gd name="T17" fmla="*/ 49 h 198"/>
                <a:gd name="T18" fmla="*/ 49 w 276"/>
                <a:gd name="T19" fmla="*/ 37 h 198"/>
                <a:gd name="T20" fmla="*/ 41 w 276"/>
                <a:gd name="T21" fmla="*/ 4 h 198"/>
                <a:gd name="T22" fmla="*/ 28 w 276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" h="198">
                  <a:moveTo>
                    <a:pt x="75" y="22"/>
                  </a:moveTo>
                  <a:cubicBezTo>
                    <a:pt x="45" y="68"/>
                    <a:pt x="45" y="68"/>
                    <a:pt x="45" y="68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75" y="22"/>
                    <a:pt x="75" y="22"/>
                    <a:pt x="75" y="22"/>
                  </a:cubicBezTo>
                  <a:moveTo>
                    <a:pt x="28" y="0"/>
                  </a:moveTo>
                  <a:cubicBezTo>
                    <a:pt x="20" y="0"/>
                    <a:pt x="13" y="3"/>
                    <a:pt x="8" y="11"/>
                  </a:cubicBezTo>
                  <a:cubicBezTo>
                    <a:pt x="0" y="22"/>
                    <a:pt x="3" y="37"/>
                    <a:pt x="15" y="45"/>
                  </a:cubicBezTo>
                  <a:cubicBezTo>
                    <a:pt x="19" y="47"/>
                    <a:pt x="23" y="49"/>
                    <a:pt x="28" y="49"/>
                  </a:cubicBezTo>
                  <a:cubicBezTo>
                    <a:pt x="36" y="49"/>
                    <a:pt x="44" y="45"/>
                    <a:pt x="49" y="37"/>
                  </a:cubicBezTo>
                  <a:cubicBezTo>
                    <a:pt x="56" y="26"/>
                    <a:pt x="52" y="11"/>
                    <a:pt x="41" y="4"/>
                  </a:cubicBezTo>
                  <a:cubicBezTo>
                    <a:pt x="37" y="1"/>
                    <a:pt x="32" y="0"/>
                    <a:pt x="2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2">
              <a:extLst>
                <a:ext uri="{FF2B5EF4-FFF2-40B4-BE49-F238E27FC236}">
                  <a16:creationId xmlns:a16="http://schemas.microsoft.com/office/drawing/2014/main" id="{6F07B6D0-170D-44B1-A5D6-40568E88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6" y="1958975"/>
              <a:ext cx="307975" cy="304800"/>
            </a:xfrm>
            <a:custGeom>
              <a:avLst/>
              <a:gdLst>
                <a:gd name="T0" fmla="*/ 134 w 267"/>
                <a:gd name="T1" fmla="*/ 0 h 256"/>
                <a:gd name="T2" fmla="*/ 95 w 267"/>
                <a:gd name="T3" fmla="*/ 47 h 256"/>
                <a:gd name="T4" fmla="*/ 123 w 267"/>
                <a:gd name="T5" fmla="*/ 102 h 256"/>
                <a:gd name="T6" fmla="*/ 147 w 267"/>
                <a:gd name="T7" fmla="*/ 146 h 256"/>
                <a:gd name="T8" fmla="*/ 147 w 267"/>
                <a:gd name="T9" fmla="*/ 146 h 256"/>
                <a:gd name="T10" fmla="*/ 99 w 267"/>
                <a:gd name="T11" fmla="*/ 131 h 256"/>
                <a:gd name="T12" fmla="*/ 40 w 267"/>
                <a:gd name="T13" fmla="*/ 113 h 256"/>
                <a:gd name="T14" fmla="*/ 0 w 267"/>
                <a:gd name="T15" fmla="*/ 160 h 256"/>
                <a:gd name="T16" fmla="*/ 157 w 267"/>
                <a:gd name="T17" fmla="*/ 193 h 256"/>
                <a:gd name="T18" fmla="*/ 232 w 267"/>
                <a:gd name="T19" fmla="*/ 256 h 256"/>
                <a:gd name="T20" fmla="*/ 267 w 267"/>
                <a:gd name="T21" fmla="*/ 215 h 256"/>
                <a:gd name="T22" fmla="*/ 190 w 267"/>
                <a:gd name="T23" fmla="*/ 151 h 256"/>
                <a:gd name="T24" fmla="*/ 134 w 267"/>
                <a:gd name="T2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256">
                  <a:moveTo>
                    <a:pt x="134" y="0"/>
                  </a:moveTo>
                  <a:cubicBezTo>
                    <a:pt x="95" y="47"/>
                    <a:pt x="95" y="47"/>
                    <a:pt x="95" y="47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32" y="119"/>
                    <a:pt x="139" y="132"/>
                    <a:pt x="147" y="146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31" y="141"/>
                    <a:pt x="118" y="137"/>
                    <a:pt x="99" y="131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232" y="256"/>
                    <a:pt x="232" y="256"/>
                    <a:pt x="232" y="256"/>
                  </a:cubicBezTo>
                  <a:cubicBezTo>
                    <a:pt x="267" y="215"/>
                    <a:pt x="267" y="215"/>
                    <a:pt x="267" y="215"/>
                  </a:cubicBezTo>
                  <a:cubicBezTo>
                    <a:pt x="190" y="151"/>
                    <a:pt x="190" y="151"/>
                    <a:pt x="190" y="151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3">
              <a:extLst>
                <a:ext uri="{FF2B5EF4-FFF2-40B4-BE49-F238E27FC236}">
                  <a16:creationId xmlns:a16="http://schemas.microsoft.com/office/drawing/2014/main" id="{9126815C-A193-4920-854C-A3B5B210C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838" y="1763713"/>
              <a:ext cx="314325" cy="330200"/>
            </a:xfrm>
            <a:custGeom>
              <a:avLst/>
              <a:gdLst>
                <a:gd name="T0" fmla="*/ 80 w 198"/>
                <a:gd name="T1" fmla="*/ 0 h 208"/>
                <a:gd name="T2" fmla="*/ 0 w 198"/>
                <a:gd name="T3" fmla="*/ 73 h 208"/>
                <a:gd name="T4" fmla="*/ 114 w 198"/>
                <a:gd name="T5" fmla="*/ 208 h 208"/>
                <a:gd name="T6" fmla="*/ 198 w 198"/>
                <a:gd name="T7" fmla="*/ 132 h 208"/>
                <a:gd name="T8" fmla="*/ 177 w 198"/>
                <a:gd name="T9" fmla="*/ 107 h 208"/>
                <a:gd name="T10" fmla="*/ 123 w 198"/>
                <a:gd name="T11" fmla="*/ 156 h 208"/>
                <a:gd name="T12" fmla="*/ 96 w 198"/>
                <a:gd name="T13" fmla="*/ 124 h 208"/>
                <a:gd name="T14" fmla="*/ 144 w 198"/>
                <a:gd name="T15" fmla="*/ 80 h 208"/>
                <a:gd name="T16" fmla="*/ 122 w 198"/>
                <a:gd name="T17" fmla="*/ 55 h 208"/>
                <a:gd name="T18" fmla="*/ 74 w 198"/>
                <a:gd name="T19" fmla="*/ 100 h 208"/>
                <a:gd name="T20" fmla="*/ 50 w 198"/>
                <a:gd name="T21" fmla="*/ 71 h 208"/>
                <a:gd name="T22" fmla="*/ 101 w 198"/>
                <a:gd name="T23" fmla="*/ 25 h 208"/>
                <a:gd name="T24" fmla="*/ 80 w 198"/>
                <a:gd name="T2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08">
                  <a:moveTo>
                    <a:pt x="80" y="0"/>
                  </a:moveTo>
                  <a:lnTo>
                    <a:pt x="0" y="73"/>
                  </a:lnTo>
                  <a:lnTo>
                    <a:pt x="114" y="208"/>
                  </a:lnTo>
                  <a:lnTo>
                    <a:pt x="198" y="132"/>
                  </a:lnTo>
                  <a:lnTo>
                    <a:pt x="177" y="107"/>
                  </a:lnTo>
                  <a:lnTo>
                    <a:pt x="123" y="156"/>
                  </a:lnTo>
                  <a:lnTo>
                    <a:pt x="96" y="124"/>
                  </a:lnTo>
                  <a:lnTo>
                    <a:pt x="144" y="80"/>
                  </a:lnTo>
                  <a:lnTo>
                    <a:pt x="122" y="55"/>
                  </a:lnTo>
                  <a:lnTo>
                    <a:pt x="74" y="100"/>
                  </a:lnTo>
                  <a:lnTo>
                    <a:pt x="50" y="71"/>
                  </a:lnTo>
                  <a:lnTo>
                    <a:pt x="101" y="2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4">
              <a:extLst>
                <a:ext uri="{FF2B5EF4-FFF2-40B4-BE49-F238E27FC236}">
                  <a16:creationId xmlns:a16="http://schemas.microsoft.com/office/drawing/2014/main" id="{85DB0170-1F4A-4C40-B217-956C28E15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838" y="1763713"/>
              <a:ext cx="314325" cy="330200"/>
            </a:xfrm>
            <a:custGeom>
              <a:avLst/>
              <a:gdLst>
                <a:gd name="T0" fmla="*/ 80 w 198"/>
                <a:gd name="T1" fmla="*/ 0 h 208"/>
                <a:gd name="T2" fmla="*/ 0 w 198"/>
                <a:gd name="T3" fmla="*/ 73 h 208"/>
                <a:gd name="T4" fmla="*/ 114 w 198"/>
                <a:gd name="T5" fmla="*/ 208 h 208"/>
                <a:gd name="T6" fmla="*/ 198 w 198"/>
                <a:gd name="T7" fmla="*/ 132 h 208"/>
                <a:gd name="T8" fmla="*/ 177 w 198"/>
                <a:gd name="T9" fmla="*/ 107 h 208"/>
                <a:gd name="T10" fmla="*/ 123 w 198"/>
                <a:gd name="T11" fmla="*/ 156 h 208"/>
                <a:gd name="T12" fmla="*/ 96 w 198"/>
                <a:gd name="T13" fmla="*/ 124 h 208"/>
                <a:gd name="T14" fmla="*/ 144 w 198"/>
                <a:gd name="T15" fmla="*/ 80 h 208"/>
                <a:gd name="T16" fmla="*/ 122 w 198"/>
                <a:gd name="T17" fmla="*/ 55 h 208"/>
                <a:gd name="T18" fmla="*/ 74 w 198"/>
                <a:gd name="T19" fmla="*/ 100 h 208"/>
                <a:gd name="T20" fmla="*/ 50 w 198"/>
                <a:gd name="T21" fmla="*/ 71 h 208"/>
                <a:gd name="T22" fmla="*/ 101 w 198"/>
                <a:gd name="T23" fmla="*/ 25 h 208"/>
                <a:gd name="T24" fmla="*/ 80 w 198"/>
                <a:gd name="T2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08">
                  <a:moveTo>
                    <a:pt x="80" y="0"/>
                  </a:moveTo>
                  <a:lnTo>
                    <a:pt x="0" y="73"/>
                  </a:lnTo>
                  <a:lnTo>
                    <a:pt x="114" y="208"/>
                  </a:lnTo>
                  <a:lnTo>
                    <a:pt x="198" y="132"/>
                  </a:lnTo>
                  <a:lnTo>
                    <a:pt x="177" y="107"/>
                  </a:lnTo>
                  <a:lnTo>
                    <a:pt x="123" y="156"/>
                  </a:lnTo>
                  <a:lnTo>
                    <a:pt x="96" y="124"/>
                  </a:lnTo>
                  <a:lnTo>
                    <a:pt x="144" y="80"/>
                  </a:lnTo>
                  <a:lnTo>
                    <a:pt x="122" y="55"/>
                  </a:lnTo>
                  <a:lnTo>
                    <a:pt x="74" y="100"/>
                  </a:lnTo>
                  <a:lnTo>
                    <a:pt x="50" y="71"/>
                  </a:lnTo>
                  <a:lnTo>
                    <a:pt x="101" y="25"/>
                  </a:lnTo>
                  <a:lnTo>
                    <a:pt x="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5">
              <a:extLst>
                <a:ext uri="{FF2B5EF4-FFF2-40B4-BE49-F238E27FC236}">
                  <a16:creationId xmlns:a16="http://schemas.microsoft.com/office/drawing/2014/main" id="{D5234084-A74C-4FEA-BE2E-65B4A081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976" y="1576388"/>
              <a:ext cx="265113" cy="317500"/>
            </a:xfrm>
            <a:custGeom>
              <a:avLst/>
              <a:gdLst>
                <a:gd name="T0" fmla="*/ 112 w 167"/>
                <a:gd name="T1" fmla="*/ 0 h 200"/>
                <a:gd name="T2" fmla="*/ 0 w 167"/>
                <a:gd name="T3" fmla="*/ 75 h 200"/>
                <a:gd name="T4" fmla="*/ 18 w 167"/>
                <a:gd name="T5" fmla="*/ 104 h 200"/>
                <a:gd name="T6" fmla="*/ 57 w 167"/>
                <a:gd name="T7" fmla="*/ 77 h 200"/>
                <a:gd name="T8" fmla="*/ 134 w 167"/>
                <a:gd name="T9" fmla="*/ 200 h 200"/>
                <a:gd name="T10" fmla="*/ 167 w 167"/>
                <a:gd name="T11" fmla="*/ 177 h 200"/>
                <a:gd name="T12" fmla="*/ 90 w 167"/>
                <a:gd name="T13" fmla="*/ 55 h 200"/>
                <a:gd name="T14" fmla="*/ 130 w 167"/>
                <a:gd name="T15" fmla="*/ 29 h 200"/>
                <a:gd name="T16" fmla="*/ 112 w 167"/>
                <a:gd name="T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200">
                  <a:moveTo>
                    <a:pt x="112" y="0"/>
                  </a:moveTo>
                  <a:lnTo>
                    <a:pt x="0" y="75"/>
                  </a:lnTo>
                  <a:lnTo>
                    <a:pt x="18" y="104"/>
                  </a:lnTo>
                  <a:lnTo>
                    <a:pt x="57" y="77"/>
                  </a:lnTo>
                  <a:lnTo>
                    <a:pt x="134" y="200"/>
                  </a:lnTo>
                  <a:lnTo>
                    <a:pt x="167" y="177"/>
                  </a:lnTo>
                  <a:lnTo>
                    <a:pt x="90" y="55"/>
                  </a:lnTo>
                  <a:lnTo>
                    <a:pt x="130" y="2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6">
              <a:extLst>
                <a:ext uri="{FF2B5EF4-FFF2-40B4-BE49-F238E27FC236}">
                  <a16:creationId xmlns:a16="http://schemas.microsoft.com/office/drawing/2014/main" id="{EE6692D6-2984-4015-B298-87104D4B3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976" y="1576388"/>
              <a:ext cx="265113" cy="317500"/>
            </a:xfrm>
            <a:custGeom>
              <a:avLst/>
              <a:gdLst>
                <a:gd name="T0" fmla="*/ 112 w 167"/>
                <a:gd name="T1" fmla="*/ 0 h 200"/>
                <a:gd name="T2" fmla="*/ 0 w 167"/>
                <a:gd name="T3" fmla="*/ 75 h 200"/>
                <a:gd name="T4" fmla="*/ 18 w 167"/>
                <a:gd name="T5" fmla="*/ 104 h 200"/>
                <a:gd name="T6" fmla="*/ 57 w 167"/>
                <a:gd name="T7" fmla="*/ 77 h 200"/>
                <a:gd name="T8" fmla="*/ 134 w 167"/>
                <a:gd name="T9" fmla="*/ 200 h 200"/>
                <a:gd name="T10" fmla="*/ 167 w 167"/>
                <a:gd name="T11" fmla="*/ 177 h 200"/>
                <a:gd name="T12" fmla="*/ 90 w 167"/>
                <a:gd name="T13" fmla="*/ 55 h 200"/>
                <a:gd name="T14" fmla="*/ 130 w 167"/>
                <a:gd name="T15" fmla="*/ 29 h 200"/>
                <a:gd name="T16" fmla="*/ 112 w 167"/>
                <a:gd name="T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200">
                  <a:moveTo>
                    <a:pt x="112" y="0"/>
                  </a:moveTo>
                  <a:lnTo>
                    <a:pt x="0" y="75"/>
                  </a:lnTo>
                  <a:lnTo>
                    <a:pt x="18" y="104"/>
                  </a:lnTo>
                  <a:lnTo>
                    <a:pt x="57" y="77"/>
                  </a:lnTo>
                  <a:lnTo>
                    <a:pt x="134" y="200"/>
                  </a:lnTo>
                  <a:lnTo>
                    <a:pt x="167" y="177"/>
                  </a:lnTo>
                  <a:lnTo>
                    <a:pt x="90" y="55"/>
                  </a:lnTo>
                  <a:lnTo>
                    <a:pt x="130" y="29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7">
              <a:extLst>
                <a:ext uri="{FF2B5EF4-FFF2-40B4-BE49-F238E27FC236}">
                  <a16:creationId xmlns:a16="http://schemas.microsoft.com/office/drawing/2014/main" id="{93E24824-285A-4538-BA79-124999CF07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9038" y="1443038"/>
              <a:ext cx="203200" cy="339725"/>
            </a:xfrm>
            <a:custGeom>
              <a:avLst/>
              <a:gdLst>
                <a:gd name="T0" fmla="*/ 69 w 176"/>
                <a:gd name="T1" fmla="*/ 47 h 286"/>
                <a:gd name="T2" fmla="*/ 21 w 176"/>
                <a:gd name="T3" fmla="*/ 71 h 286"/>
                <a:gd name="T4" fmla="*/ 127 w 176"/>
                <a:gd name="T5" fmla="*/ 286 h 286"/>
                <a:gd name="T6" fmla="*/ 176 w 176"/>
                <a:gd name="T7" fmla="*/ 262 h 286"/>
                <a:gd name="T8" fmla="*/ 69 w 176"/>
                <a:gd name="T9" fmla="*/ 47 h 286"/>
                <a:gd name="T10" fmla="*/ 29 w 176"/>
                <a:gd name="T11" fmla="*/ 0 h 286"/>
                <a:gd name="T12" fmla="*/ 18 w 176"/>
                <a:gd name="T13" fmla="*/ 3 h 286"/>
                <a:gd name="T14" fmla="*/ 6 w 176"/>
                <a:gd name="T15" fmla="*/ 36 h 286"/>
                <a:gd name="T16" fmla="*/ 28 w 176"/>
                <a:gd name="T17" fmla="*/ 49 h 286"/>
                <a:gd name="T18" fmla="*/ 39 w 176"/>
                <a:gd name="T19" fmla="*/ 46 h 286"/>
                <a:gd name="T20" fmla="*/ 50 w 176"/>
                <a:gd name="T21" fmla="*/ 14 h 286"/>
                <a:gd name="T22" fmla="*/ 29 w 176"/>
                <a:gd name="T23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86">
                  <a:moveTo>
                    <a:pt x="69" y="47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127" y="286"/>
                    <a:pt x="127" y="286"/>
                    <a:pt x="127" y="286"/>
                  </a:cubicBezTo>
                  <a:cubicBezTo>
                    <a:pt x="176" y="262"/>
                    <a:pt x="176" y="262"/>
                    <a:pt x="176" y="262"/>
                  </a:cubicBezTo>
                  <a:cubicBezTo>
                    <a:pt x="69" y="47"/>
                    <a:pt x="69" y="47"/>
                    <a:pt x="69" y="47"/>
                  </a:cubicBezTo>
                  <a:moveTo>
                    <a:pt x="29" y="0"/>
                  </a:moveTo>
                  <a:cubicBezTo>
                    <a:pt x="25" y="0"/>
                    <a:pt x="21" y="1"/>
                    <a:pt x="18" y="3"/>
                  </a:cubicBezTo>
                  <a:cubicBezTo>
                    <a:pt x="5" y="9"/>
                    <a:pt x="0" y="23"/>
                    <a:pt x="6" y="36"/>
                  </a:cubicBezTo>
                  <a:cubicBezTo>
                    <a:pt x="11" y="44"/>
                    <a:pt x="19" y="49"/>
                    <a:pt x="28" y="49"/>
                  </a:cubicBezTo>
                  <a:cubicBezTo>
                    <a:pt x="32" y="49"/>
                    <a:pt x="36" y="48"/>
                    <a:pt x="39" y="46"/>
                  </a:cubicBezTo>
                  <a:cubicBezTo>
                    <a:pt x="52" y="40"/>
                    <a:pt x="56" y="26"/>
                    <a:pt x="50" y="14"/>
                  </a:cubicBezTo>
                  <a:cubicBezTo>
                    <a:pt x="46" y="5"/>
                    <a:pt x="37" y="0"/>
                    <a:pt x="29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8">
              <a:extLst>
                <a:ext uri="{FF2B5EF4-FFF2-40B4-BE49-F238E27FC236}">
                  <a16:creationId xmlns:a16="http://schemas.microsoft.com/office/drawing/2014/main" id="{DE407EB0-6B30-4AA9-8926-543DE5635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413" y="1319213"/>
              <a:ext cx="346075" cy="350838"/>
            </a:xfrm>
            <a:custGeom>
              <a:avLst/>
              <a:gdLst>
                <a:gd name="T0" fmla="*/ 228 w 300"/>
                <a:gd name="T1" fmla="*/ 0 h 294"/>
                <a:gd name="T2" fmla="*/ 160 w 300"/>
                <a:gd name="T3" fmla="*/ 18 h 294"/>
                <a:gd name="T4" fmla="*/ 155 w 300"/>
                <a:gd name="T5" fmla="*/ 101 h 294"/>
                <a:gd name="T6" fmla="*/ 154 w 300"/>
                <a:gd name="T7" fmla="*/ 190 h 294"/>
                <a:gd name="T8" fmla="*/ 153 w 300"/>
                <a:gd name="T9" fmla="*/ 190 h 294"/>
                <a:gd name="T10" fmla="*/ 112 w 300"/>
                <a:gd name="T11" fmla="*/ 113 h 294"/>
                <a:gd name="T12" fmla="*/ 70 w 300"/>
                <a:gd name="T13" fmla="*/ 41 h 294"/>
                <a:gd name="T14" fmla="*/ 0 w 300"/>
                <a:gd name="T15" fmla="*/ 59 h 294"/>
                <a:gd name="T16" fmla="*/ 44 w 300"/>
                <a:gd name="T17" fmla="*/ 294 h 294"/>
                <a:gd name="T18" fmla="*/ 93 w 300"/>
                <a:gd name="T19" fmla="*/ 282 h 294"/>
                <a:gd name="T20" fmla="*/ 75 w 300"/>
                <a:gd name="T21" fmla="*/ 193 h 294"/>
                <a:gd name="T22" fmla="*/ 54 w 300"/>
                <a:gd name="T23" fmla="*/ 96 h 294"/>
                <a:gd name="T24" fmla="*/ 55 w 300"/>
                <a:gd name="T25" fmla="*/ 96 h 294"/>
                <a:gd name="T26" fmla="*/ 99 w 300"/>
                <a:gd name="T27" fmla="*/ 181 h 294"/>
                <a:gd name="T28" fmla="*/ 147 w 300"/>
                <a:gd name="T29" fmla="*/ 264 h 294"/>
                <a:gd name="T30" fmla="*/ 188 w 300"/>
                <a:gd name="T31" fmla="*/ 254 h 294"/>
                <a:gd name="T32" fmla="*/ 193 w 300"/>
                <a:gd name="T33" fmla="*/ 156 h 294"/>
                <a:gd name="T34" fmla="*/ 196 w 300"/>
                <a:gd name="T35" fmla="*/ 60 h 294"/>
                <a:gd name="T36" fmla="*/ 197 w 300"/>
                <a:gd name="T37" fmla="*/ 59 h 294"/>
                <a:gd name="T38" fmla="*/ 223 w 300"/>
                <a:gd name="T39" fmla="*/ 154 h 294"/>
                <a:gd name="T40" fmla="*/ 249 w 300"/>
                <a:gd name="T41" fmla="*/ 242 h 294"/>
                <a:gd name="T42" fmla="*/ 300 w 300"/>
                <a:gd name="T43" fmla="*/ 229 h 294"/>
                <a:gd name="T44" fmla="*/ 228 w 300"/>
                <a:gd name="T45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0" h="294">
                  <a:moveTo>
                    <a:pt x="228" y="0"/>
                  </a:moveTo>
                  <a:cubicBezTo>
                    <a:pt x="160" y="18"/>
                    <a:pt x="160" y="18"/>
                    <a:pt x="160" y="18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54" y="129"/>
                    <a:pt x="154" y="162"/>
                    <a:pt x="154" y="190"/>
                  </a:cubicBezTo>
                  <a:cubicBezTo>
                    <a:pt x="153" y="190"/>
                    <a:pt x="153" y="190"/>
                    <a:pt x="153" y="190"/>
                  </a:cubicBezTo>
                  <a:cubicBezTo>
                    <a:pt x="141" y="165"/>
                    <a:pt x="126" y="137"/>
                    <a:pt x="112" y="113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69" y="164"/>
                    <a:pt x="61" y="128"/>
                    <a:pt x="54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68" y="125"/>
                    <a:pt x="84" y="156"/>
                    <a:pt x="99" y="181"/>
                  </a:cubicBezTo>
                  <a:cubicBezTo>
                    <a:pt x="147" y="264"/>
                    <a:pt x="147" y="264"/>
                    <a:pt x="147" y="264"/>
                  </a:cubicBezTo>
                  <a:cubicBezTo>
                    <a:pt x="188" y="254"/>
                    <a:pt x="188" y="254"/>
                    <a:pt x="188" y="254"/>
                  </a:cubicBezTo>
                  <a:cubicBezTo>
                    <a:pt x="193" y="156"/>
                    <a:pt x="193" y="156"/>
                    <a:pt x="193" y="156"/>
                  </a:cubicBezTo>
                  <a:cubicBezTo>
                    <a:pt x="195" y="127"/>
                    <a:pt x="196" y="91"/>
                    <a:pt x="196" y="60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205" y="93"/>
                    <a:pt x="215" y="127"/>
                    <a:pt x="223" y="154"/>
                  </a:cubicBezTo>
                  <a:cubicBezTo>
                    <a:pt x="249" y="242"/>
                    <a:pt x="249" y="242"/>
                    <a:pt x="249" y="242"/>
                  </a:cubicBezTo>
                  <a:cubicBezTo>
                    <a:pt x="300" y="229"/>
                    <a:pt x="300" y="229"/>
                    <a:pt x="300" y="229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9">
              <a:extLst>
                <a:ext uri="{FF2B5EF4-FFF2-40B4-BE49-F238E27FC236}">
                  <a16:creationId xmlns:a16="http://schemas.microsoft.com/office/drawing/2014/main" id="{167C070B-FE42-4CC2-B67D-9B5C9BC7B9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7226" y="1223963"/>
              <a:ext cx="92075" cy="360363"/>
            </a:xfrm>
            <a:custGeom>
              <a:avLst/>
              <a:gdLst>
                <a:gd name="T0" fmla="*/ 56 w 80"/>
                <a:gd name="T1" fmla="*/ 60 h 303"/>
                <a:gd name="T2" fmla="*/ 2 w 80"/>
                <a:gd name="T3" fmla="*/ 65 h 303"/>
                <a:gd name="T4" fmla="*/ 26 w 80"/>
                <a:gd name="T5" fmla="*/ 303 h 303"/>
                <a:gd name="T6" fmla="*/ 80 w 80"/>
                <a:gd name="T7" fmla="*/ 298 h 303"/>
                <a:gd name="T8" fmla="*/ 56 w 80"/>
                <a:gd name="T9" fmla="*/ 60 h 303"/>
                <a:gd name="T10" fmla="*/ 26 w 80"/>
                <a:gd name="T11" fmla="*/ 0 h 303"/>
                <a:gd name="T12" fmla="*/ 24 w 80"/>
                <a:gd name="T13" fmla="*/ 0 h 303"/>
                <a:gd name="T14" fmla="*/ 1 w 80"/>
                <a:gd name="T15" fmla="*/ 27 h 303"/>
                <a:gd name="T16" fmla="*/ 26 w 80"/>
                <a:gd name="T17" fmla="*/ 49 h 303"/>
                <a:gd name="T18" fmla="*/ 28 w 80"/>
                <a:gd name="T19" fmla="*/ 48 h 303"/>
                <a:gd name="T20" fmla="*/ 50 w 80"/>
                <a:gd name="T21" fmla="*/ 22 h 303"/>
                <a:gd name="T22" fmla="*/ 26 w 80"/>
                <a:gd name="T2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303">
                  <a:moveTo>
                    <a:pt x="56" y="60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26" y="303"/>
                    <a:pt x="26" y="303"/>
                    <a:pt x="26" y="303"/>
                  </a:cubicBezTo>
                  <a:cubicBezTo>
                    <a:pt x="80" y="298"/>
                    <a:pt x="80" y="298"/>
                    <a:pt x="80" y="298"/>
                  </a:cubicBezTo>
                  <a:cubicBezTo>
                    <a:pt x="56" y="60"/>
                    <a:pt x="56" y="60"/>
                    <a:pt x="56" y="60"/>
                  </a:cubicBezTo>
                  <a:moveTo>
                    <a:pt x="26" y="0"/>
                  </a:moveTo>
                  <a:cubicBezTo>
                    <a:pt x="25" y="0"/>
                    <a:pt x="24" y="0"/>
                    <a:pt x="24" y="0"/>
                  </a:cubicBezTo>
                  <a:cubicBezTo>
                    <a:pt x="10" y="1"/>
                    <a:pt x="0" y="13"/>
                    <a:pt x="1" y="27"/>
                  </a:cubicBezTo>
                  <a:cubicBezTo>
                    <a:pt x="2" y="39"/>
                    <a:pt x="13" y="49"/>
                    <a:pt x="26" y="49"/>
                  </a:cubicBezTo>
                  <a:cubicBezTo>
                    <a:pt x="27" y="49"/>
                    <a:pt x="28" y="48"/>
                    <a:pt x="28" y="48"/>
                  </a:cubicBezTo>
                  <a:cubicBezTo>
                    <a:pt x="42" y="47"/>
                    <a:pt x="51" y="35"/>
                    <a:pt x="50" y="22"/>
                  </a:cubicBezTo>
                  <a:cubicBezTo>
                    <a:pt x="48" y="9"/>
                    <a:pt x="38" y="0"/>
                    <a:pt x="2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0">
              <a:extLst>
                <a:ext uri="{FF2B5EF4-FFF2-40B4-BE49-F238E27FC236}">
                  <a16:creationId xmlns:a16="http://schemas.microsoft.com/office/drawing/2014/main" id="{C0BB3868-D016-4441-88CD-7651E73C3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1285875"/>
              <a:ext cx="174625" cy="288925"/>
            </a:xfrm>
            <a:custGeom>
              <a:avLst/>
              <a:gdLst>
                <a:gd name="T0" fmla="*/ 3 w 110"/>
                <a:gd name="T1" fmla="*/ 0 h 182"/>
                <a:gd name="T2" fmla="*/ 0 w 110"/>
                <a:gd name="T3" fmla="*/ 180 h 182"/>
                <a:gd name="T4" fmla="*/ 109 w 110"/>
                <a:gd name="T5" fmla="*/ 182 h 182"/>
                <a:gd name="T6" fmla="*/ 110 w 110"/>
                <a:gd name="T7" fmla="*/ 148 h 182"/>
                <a:gd name="T8" fmla="*/ 40 w 110"/>
                <a:gd name="T9" fmla="*/ 147 h 182"/>
                <a:gd name="T10" fmla="*/ 42 w 110"/>
                <a:gd name="T11" fmla="*/ 1 h 182"/>
                <a:gd name="T12" fmla="*/ 3 w 110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82">
                  <a:moveTo>
                    <a:pt x="3" y="0"/>
                  </a:moveTo>
                  <a:lnTo>
                    <a:pt x="0" y="180"/>
                  </a:lnTo>
                  <a:lnTo>
                    <a:pt x="109" y="182"/>
                  </a:lnTo>
                  <a:lnTo>
                    <a:pt x="110" y="148"/>
                  </a:lnTo>
                  <a:lnTo>
                    <a:pt x="40" y="147"/>
                  </a:lnTo>
                  <a:lnTo>
                    <a:pt x="4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1">
              <a:extLst>
                <a:ext uri="{FF2B5EF4-FFF2-40B4-BE49-F238E27FC236}">
                  <a16:creationId xmlns:a16="http://schemas.microsoft.com/office/drawing/2014/main" id="{B365F74A-7028-4E7E-86E0-8E3510BAE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1285875"/>
              <a:ext cx="174625" cy="288925"/>
            </a:xfrm>
            <a:custGeom>
              <a:avLst/>
              <a:gdLst>
                <a:gd name="T0" fmla="*/ 3 w 110"/>
                <a:gd name="T1" fmla="*/ 0 h 182"/>
                <a:gd name="T2" fmla="*/ 0 w 110"/>
                <a:gd name="T3" fmla="*/ 180 h 182"/>
                <a:gd name="T4" fmla="*/ 109 w 110"/>
                <a:gd name="T5" fmla="*/ 182 h 182"/>
                <a:gd name="T6" fmla="*/ 110 w 110"/>
                <a:gd name="T7" fmla="*/ 148 h 182"/>
                <a:gd name="T8" fmla="*/ 40 w 110"/>
                <a:gd name="T9" fmla="*/ 147 h 182"/>
                <a:gd name="T10" fmla="*/ 42 w 110"/>
                <a:gd name="T11" fmla="*/ 1 h 182"/>
                <a:gd name="T12" fmla="*/ 3 w 110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82">
                  <a:moveTo>
                    <a:pt x="3" y="0"/>
                  </a:moveTo>
                  <a:lnTo>
                    <a:pt x="0" y="180"/>
                  </a:lnTo>
                  <a:lnTo>
                    <a:pt x="109" y="182"/>
                  </a:lnTo>
                  <a:lnTo>
                    <a:pt x="110" y="148"/>
                  </a:lnTo>
                  <a:lnTo>
                    <a:pt x="40" y="147"/>
                  </a:lnTo>
                  <a:lnTo>
                    <a:pt x="42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2">
              <a:extLst>
                <a:ext uri="{FF2B5EF4-FFF2-40B4-BE49-F238E27FC236}">
                  <a16:creationId xmlns:a16="http://schemas.microsoft.com/office/drawing/2014/main" id="{6A0D9765-9C74-42EE-8F9F-DBF141A22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6" y="1300163"/>
              <a:ext cx="179388" cy="307975"/>
            </a:xfrm>
            <a:custGeom>
              <a:avLst/>
              <a:gdLst>
                <a:gd name="T0" fmla="*/ 26 w 113"/>
                <a:gd name="T1" fmla="*/ 0 h 194"/>
                <a:gd name="T2" fmla="*/ 0 w 113"/>
                <a:gd name="T3" fmla="*/ 178 h 194"/>
                <a:gd name="T4" fmla="*/ 108 w 113"/>
                <a:gd name="T5" fmla="*/ 194 h 194"/>
                <a:gd name="T6" fmla="*/ 113 w 113"/>
                <a:gd name="T7" fmla="*/ 161 h 194"/>
                <a:gd name="T8" fmla="*/ 44 w 113"/>
                <a:gd name="T9" fmla="*/ 150 h 194"/>
                <a:gd name="T10" fmla="*/ 65 w 113"/>
                <a:gd name="T11" fmla="*/ 6 h 194"/>
                <a:gd name="T12" fmla="*/ 26 w 113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94">
                  <a:moveTo>
                    <a:pt x="26" y="0"/>
                  </a:moveTo>
                  <a:lnTo>
                    <a:pt x="0" y="178"/>
                  </a:lnTo>
                  <a:lnTo>
                    <a:pt x="108" y="194"/>
                  </a:lnTo>
                  <a:lnTo>
                    <a:pt x="113" y="161"/>
                  </a:lnTo>
                  <a:lnTo>
                    <a:pt x="44" y="150"/>
                  </a:lnTo>
                  <a:lnTo>
                    <a:pt x="65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3">
              <a:extLst>
                <a:ext uri="{FF2B5EF4-FFF2-40B4-BE49-F238E27FC236}">
                  <a16:creationId xmlns:a16="http://schemas.microsoft.com/office/drawing/2014/main" id="{D773F962-94D2-4398-9279-08EECEDED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6" y="1300163"/>
              <a:ext cx="179388" cy="307975"/>
            </a:xfrm>
            <a:custGeom>
              <a:avLst/>
              <a:gdLst>
                <a:gd name="T0" fmla="*/ 26 w 113"/>
                <a:gd name="T1" fmla="*/ 0 h 194"/>
                <a:gd name="T2" fmla="*/ 0 w 113"/>
                <a:gd name="T3" fmla="*/ 178 h 194"/>
                <a:gd name="T4" fmla="*/ 108 w 113"/>
                <a:gd name="T5" fmla="*/ 194 h 194"/>
                <a:gd name="T6" fmla="*/ 113 w 113"/>
                <a:gd name="T7" fmla="*/ 161 h 194"/>
                <a:gd name="T8" fmla="*/ 44 w 113"/>
                <a:gd name="T9" fmla="*/ 150 h 194"/>
                <a:gd name="T10" fmla="*/ 65 w 113"/>
                <a:gd name="T11" fmla="*/ 6 h 194"/>
                <a:gd name="T12" fmla="*/ 26 w 113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94">
                  <a:moveTo>
                    <a:pt x="26" y="0"/>
                  </a:moveTo>
                  <a:lnTo>
                    <a:pt x="0" y="178"/>
                  </a:lnTo>
                  <a:lnTo>
                    <a:pt x="108" y="194"/>
                  </a:lnTo>
                  <a:lnTo>
                    <a:pt x="113" y="161"/>
                  </a:lnTo>
                  <a:lnTo>
                    <a:pt x="44" y="150"/>
                  </a:lnTo>
                  <a:lnTo>
                    <a:pt x="65" y="6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4">
              <a:extLst>
                <a:ext uri="{FF2B5EF4-FFF2-40B4-BE49-F238E27FC236}">
                  <a16:creationId xmlns:a16="http://schemas.microsoft.com/office/drawing/2014/main" id="{384FEB90-FFB7-4CE5-AA3C-583A44A3D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1913" y="1290638"/>
              <a:ext cx="168275" cy="355600"/>
            </a:xfrm>
            <a:custGeom>
              <a:avLst/>
              <a:gdLst>
                <a:gd name="T0" fmla="*/ 45 w 106"/>
                <a:gd name="T1" fmla="*/ 39 h 224"/>
                <a:gd name="T2" fmla="*/ 0 w 106"/>
                <a:gd name="T3" fmla="*/ 213 h 224"/>
                <a:gd name="T4" fmla="*/ 38 w 106"/>
                <a:gd name="T5" fmla="*/ 224 h 224"/>
                <a:gd name="T6" fmla="*/ 83 w 106"/>
                <a:gd name="T7" fmla="*/ 51 h 224"/>
                <a:gd name="T8" fmla="*/ 45 w 106"/>
                <a:gd name="T9" fmla="*/ 39 h 224"/>
                <a:gd name="T10" fmla="*/ 61 w 106"/>
                <a:gd name="T11" fmla="*/ 0 h 224"/>
                <a:gd name="T12" fmla="*/ 27 w 106"/>
                <a:gd name="T13" fmla="*/ 25 h 224"/>
                <a:gd name="T14" fmla="*/ 54 w 106"/>
                <a:gd name="T15" fmla="*/ 33 h 224"/>
                <a:gd name="T16" fmla="*/ 71 w 106"/>
                <a:gd name="T17" fmla="*/ 20 h 224"/>
                <a:gd name="T18" fmla="*/ 71 w 106"/>
                <a:gd name="T19" fmla="*/ 20 h 224"/>
                <a:gd name="T20" fmla="*/ 80 w 106"/>
                <a:gd name="T21" fmla="*/ 39 h 224"/>
                <a:gd name="T22" fmla="*/ 106 w 106"/>
                <a:gd name="T23" fmla="*/ 47 h 224"/>
                <a:gd name="T24" fmla="*/ 89 w 106"/>
                <a:gd name="T25" fmla="*/ 8 h 224"/>
                <a:gd name="T26" fmla="*/ 61 w 106"/>
                <a:gd name="T2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224">
                  <a:moveTo>
                    <a:pt x="45" y="39"/>
                  </a:moveTo>
                  <a:lnTo>
                    <a:pt x="0" y="213"/>
                  </a:lnTo>
                  <a:lnTo>
                    <a:pt x="38" y="224"/>
                  </a:lnTo>
                  <a:lnTo>
                    <a:pt x="83" y="51"/>
                  </a:lnTo>
                  <a:lnTo>
                    <a:pt x="45" y="39"/>
                  </a:lnTo>
                  <a:close/>
                  <a:moveTo>
                    <a:pt x="61" y="0"/>
                  </a:moveTo>
                  <a:lnTo>
                    <a:pt x="27" y="25"/>
                  </a:lnTo>
                  <a:lnTo>
                    <a:pt x="54" y="33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80" y="39"/>
                  </a:lnTo>
                  <a:lnTo>
                    <a:pt x="106" y="47"/>
                  </a:lnTo>
                  <a:lnTo>
                    <a:pt x="89" y="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5">
              <a:extLst>
                <a:ext uri="{FF2B5EF4-FFF2-40B4-BE49-F238E27FC236}">
                  <a16:creationId xmlns:a16="http://schemas.microsoft.com/office/drawing/2014/main" id="{69628E7B-C1B4-4489-A1B5-7DB9CB0DD9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1913" y="1290638"/>
              <a:ext cx="168275" cy="355600"/>
            </a:xfrm>
            <a:custGeom>
              <a:avLst/>
              <a:gdLst>
                <a:gd name="T0" fmla="*/ 45 w 106"/>
                <a:gd name="T1" fmla="*/ 39 h 224"/>
                <a:gd name="T2" fmla="*/ 0 w 106"/>
                <a:gd name="T3" fmla="*/ 213 h 224"/>
                <a:gd name="T4" fmla="*/ 38 w 106"/>
                <a:gd name="T5" fmla="*/ 224 h 224"/>
                <a:gd name="T6" fmla="*/ 83 w 106"/>
                <a:gd name="T7" fmla="*/ 51 h 224"/>
                <a:gd name="T8" fmla="*/ 45 w 106"/>
                <a:gd name="T9" fmla="*/ 39 h 224"/>
                <a:gd name="T10" fmla="*/ 61 w 106"/>
                <a:gd name="T11" fmla="*/ 0 h 224"/>
                <a:gd name="T12" fmla="*/ 27 w 106"/>
                <a:gd name="T13" fmla="*/ 25 h 224"/>
                <a:gd name="T14" fmla="*/ 54 w 106"/>
                <a:gd name="T15" fmla="*/ 33 h 224"/>
                <a:gd name="T16" fmla="*/ 71 w 106"/>
                <a:gd name="T17" fmla="*/ 20 h 224"/>
                <a:gd name="T18" fmla="*/ 71 w 106"/>
                <a:gd name="T19" fmla="*/ 20 h 224"/>
                <a:gd name="T20" fmla="*/ 80 w 106"/>
                <a:gd name="T21" fmla="*/ 39 h 224"/>
                <a:gd name="T22" fmla="*/ 106 w 106"/>
                <a:gd name="T23" fmla="*/ 47 h 224"/>
                <a:gd name="T24" fmla="*/ 89 w 106"/>
                <a:gd name="T25" fmla="*/ 8 h 224"/>
                <a:gd name="T26" fmla="*/ 61 w 106"/>
                <a:gd name="T2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224">
                  <a:moveTo>
                    <a:pt x="45" y="39"/>
                  </a:moveTo>
                  <a:lnTo>
                    <a:pt x="0" y="213"/>
                  </a:lnTo>
                  <a:lnTo>
                    <a:pt x="38" y="224"/>
                  </a:lnTo>
                  <a:lnTo>
                    <a:pt x="83" y="51"/>
                  </a:lnTo>
                  <a:lnTo>
                    <a:pt x="45" y="39"/>
                  </a:lnTo>
                  <a:moveTo>
                    <a:pt x="61" y="0"/>
                  </a:moveTo>
                  <a:lnTo>
                    <a:pt x="27" y="25"/>
                  </a:lnTo>
                  <a:lnTo>
                    <a:pt x="54" y="33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80" y="39"/>
                  </a:lnTo>
                  <a:lnTo>
                    <a:pt x="106" y="47"/>
                  </a:lnTo>
                  <a:lnTo>
                    <a:pt x="89" y="8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6">
              <a:extLst>
                <a:ext uri="{FF2B5EF4-FFF2-40B4-BE49-F238E27FC236}">
                  <a16:creationId xmlns:a16="http://schemas.microsoft.com/office/drawing/2014/main" id="{95FA5F89-8E52-4B6E-90F7-8D6E5DE9E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1465263"/>
              <a:ext cx="274638" cy="334963"/>
            </a:xfrm>
            <a:custGeom>
              <a:avLst/>
              <a:gdLst>
                <a:gd name="T0" fmla="*/ 76 w 173"/>
                <a:gd name="T1" fmla="*/ 0 h 211"/>
                <a:gd name="T2" fmla="*/ 0 w 173"/>
                <a:gd name="T3" fmla="*/ 161 h 211"/>
                <a:gd name="T4" fmla="*/ 100 w 173"/>
                <a:gd name="T5" fmla="*/ 211 h 211"/>
                <a:gd name="T6" fmla="*/ 115 w 173"/>
                <a:gd name="T7" fmla="*/ 181 h 211"/>
                <a:gd name="T8" fmla="*/ 50 w 173"/>
                <a:gd name="T9" fmla="*/ 149 h 211"/>
                <a:gd name="T10" fmla="*/ 68 w 173"/>
                <a:gd name="T11" fmla="*/ 111 h 211"/>
                <a:gd name="T12" fmla="*/ 125 w 173"/>
                <a:gd name="T13" fmla="*/ 139 h 211"/>
                <a:gd name="T14" fmla="*/ 139 w 173"/>
                <a:gd name="T15" fmla="*/ 109 h 211"/>
                <a:gd name="T16" fmla="*/ 82 w 173"/>
                <a:gd name="T17" fmla="*/ 81 h 211"/>
                <a:gd name="T18" fmla="*/ 98 w 173"/>
                <a:gd name="T19" fmla="*/ 47 h 211"/>
                <a:gd name="T20" fmla="*/ 159 w 173"/>
                <a:gd name="T21" fmla="*/ 78 h 211"/>
                <a:gd name="T22" fmla="*/ 173 w 173"/>
                <a:gd name="T23" fmla="*/ 48 h 211"/>
                <a:gd name="T24" fmla="*/ 76 w 173"/>
                <a:gd name="T2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11">
                  <a:moveTo>
                    <a:pt x="76" y="0"/>
                  </a:moveTo>
                  <a:lnTo>
                    <a:pt x="0" y="161"/>
                  </a:lnTo>
                  <a:lnTo>
                    <a:pt x="100" y="211"/>
                  </a:lnTo>
                  <a:lnTo>
                    <a:pt x="115" y="181"/>
                  </a:lnTo>
                  <a:lnTo>
                    <a:pt x="50" y="149"/>
                  </a:lnTo>
                  <a:lnTo>
                    <a:pt x="68" y="111"/>
                  </a:lnTo>
                  <a:lnTo>
                    <a:pt x="125" y="139"/>
                  </a:lnTo>
                  <a:lnTo>
                    <a:pt x="139" y="109"/>
                  </a:lnTo>
                  <a:lnTo>
                    <a:pt x="82" y="81"/>
                  </a:lnTo>
                  <a:lnTo>
                    <a:pt x="98" y="47"/>
                  </a:lnTo>
                  <a:lnTo>
                    <a:pt x="159" y="78"/>
                  </a:lnTo>
                  <a:lnTo>
                    <a:pt x="173" y="4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7">
              <a:extLst>
                <a:ext uri="{FF2B5EF4-FFF2-40B4-BE49-F238E27FC236}">
                  <a16:creationId xmlns:a16="http://schemas.microsoft.com/office/drawing/2014/main" id="{A7E87168-67E1-4C96-8CB2-537AE9F93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1465263"/>
              <a:ext cx="274638" cy="334963"/>
            </a:xfrm>
            <a:custGeom>
              <a:avLst/>
              <a:gdLst>
                <a:gd name="T0" fmla="*/ 76 w 173"/>
                <a:gd name="T1" fmla="*/ 0 h 211"/>
                <a:gd name="T2" fmla="*/ 0 w 173"/>
                <a:gd name="T3" fmla="*/ 161 h 211"/>
                <a:gd name="T4" fmla="*/ 100 w 173"/>
                <a:gd name="T5" fmla="*/ 211 h 211"/>
                <a:gd name="T6" fmla="*/ 115 w 173"/>
                <a:gd name="T7" fmla="*/ 181 h 211"/>
                <a:gd name="T8" fmla="*/ 50 w 173"/>
                <a:gd name="T9" fmla="*/ 149 h 211"/>
                <a:gd name="T10" fmla="*/ 68 w 173"/>
                <a:gd name="T11" fmla="*/ 111 h 211"/>
                <a:gd name="T12" fmla="*/ 125 w 173"/>
                <a:gd name="T13" fmla="*/ 139 h 211"/>
                <a:gd name="T14" fmla="*/ 139 w 173"/>
                <a:gd name="T15" fmla="*/ 109 h 211"/>
                <a:gd name="T16" fmla="*/ 82 w 173"/>
                <a:gd name="T17" fmla="*/ 81 h 211"/>
                <a:gd name="T18" fmla="*/ 98 w 173"/>
                <a:gd name="T19" fmla="*/ 47 h 211"/>
                <a:gd name="T20" fmla="*/ 159 w 173"/>
                <a:gd name="T21" fmla="*/ 78 h 211"/>
                <a:gd name="T22" fmla="*/ 173 w 173"/>
                <a:gd name="T23" fmla="*/ 48 h 211"/>
                <a:gd name="T24" fmla="*/ 76 w 173"/>
                <a:gd name="T2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11">
                  <a:moveTo>
                    <a:pt x="76" y="0"/>
                  </a:moveTo>
                  <a:lnTo>
                    <a:pt x="0" y="161"/>
                  </a:lnTo>
                  <a:lnTo>
                    <a:pt x="100" y="211"/>
                  </a:lnTo>
                  <a:lnTo>
                    <a:pt x="115" y="181"/>
                  </a:lnTo>
                  <a:lnTo>
                    <a:pt x="50" y="149"/>
                  </a:lnTo>
                  <a:lnTo>
                    <a:pt x="68" y="111"/>
                  </a:lnTo>
                  <a:lnTo>
                    <a:pt x="125" y="139"/>
                  </a:lnTo>
                  <a:lnTo>
                    <a:pt x="139" y="109"/>
                  </a:lnTo>
                  <a:lnTo>
                    <a:pt x="82" y="81"/>
                  </a:lnTo>
                  <a:lnTo>
                    <a:pt x="98" y="47"/>
                  </a:lnTo>
                  <a:lnTo>
                    <a:pt x="159" y="78"/>
                  </a:lnTo>
                  <a:lnTo>
                    <a:pt x="173" y="48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8">
              <a:extLst>
                <a:ext uri="{FF2B5EF4-FFF2-40B4-BE49-F238E27FC236}">
                  <a16:creationId xmlns:a16="http://schemas.microsoft.com/office/drawing/2014/main" id="{3D9254C4-0305-43D1-885D-745534336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3726" y="1589088"/>
              <a:ext cx="315913" cy="376238"/>
            </a:xfrm>
            <a:custGeom>
              <a:avLst/>
              <a:gdLst>
                <a:gd name="T0" fmla="*/ 126 w 274"/>
                <a:gd name="T1" fmla="*/ 53 h 315"/>
                <a:gd name="T2" fmla="*/ 28 w 274"/>
                <a:gd name="T3" fmla="*/ 107 h 315"/>
                <a:gd name="T4" fmla="*/ 6 w 274"/>
                <a:gd name="T5" fmla="*/ 198 h 315"/>
                <a:gd name="T6" fmla="*/ 68 w 274"/>
                <a:gd name="T7" fmla="*/ 280 h 315"/>
                <a:gd name="T8" fmla="*/ 141 w 274"/>
                <a:gd name="T9" fmla="*/ 315 h 315"/>
                <a:gd name="T10" fmla="*/ 213 w 274"/>
                <a:gd name="T11" fmla="*/ 211 h 315"/>
                <a:gd name="T12" fmla="*/ 140 w 274"/>
                <a:gd name="T13" fmla="*/ 160 h 315"/>
                <a:gd name="T14" fmla="*/ 116 w 274"/>
                <a:gd name="T15" fmla="*/ 195 h 315"/>
                <a:gd name="T16" fmla="*/ 146 w 274"/>
                <a:gd name="T17" fmla="*/ 216 h 315"/>
                <a:gd name="T18" fmla="*/ 118 w 274"/>
                <a:gd name="T19" fmla="*/ 257 h 315"/>
                <a:gd name="T20" fmla="*/ 94 w 274"/>
                <a:gd name="T21" fmla="*/ 245 h 315"/>
                <a:gd name="T22" fmla="*/ 76 w 274"/>
                <a:gd name="T23" fmla="*/ 138 h 315"/>
                <a:gd name="T24" fmla="*/ 137 w 274"/>
                <a:gd name="T25" fmla="*/ 102 h 315"/>
                <a:gd name="T26" fmla="*/ 186 w 274"/>
                <a:gd name="T27" fmla="*/ 119 h 315"/>
                <a:gd name="T28" fmla="*/ 226 w 274"/>
                <a:gd name="T29" fmla="*/ 160 h 315"/>
                <a:gd name="T30" fmla="*/ 260 w 274"/>
                <a:gd name="T31" fmla="*/ 130 h 315"/>
                <a:gd name="T32" fmla="*/ 212 w 274"/>
                <a:gd name="T33" fmla="*/ 83 h 315"/>
                <a:gd name="T34" fmla="*/ 126 w 274"/>
                <a:gd name="T35" fmla="*/ 53 h 315"/>
                <a:gd name="T36" fmla="*/ 192 w 274"/>
                <a:gd name="T37" fmla="*/ 0 h 315"/>
                <a:gd name="T38" fmla="*/ 207 w 274"/>
                <a:gd name="T39" fmla="*/ 65 h 315"/>
                <a:gd name="T40" fmla="*/ 239 w 274"/>
                <a:gd name="T41" fmla="*/ 76 h 315"/>
                <a:gd name="T42" fmla="*/ 274 w 274"/>
                <a:gd name="T43" fmla="*/ 56 h 315"/>
                <a:gd name="T44" fmla="*/ 251 w 274"/>
                <a:gd name="T45" fmla="*/ 41 h 315"/>
                <a:gd name="T46" fmla="*/ 237 w 274"/>
                <a:gd name="T47" fmla="*/ 47 h 315"/>
                <a:gd name="T48" fmla="*/ 223 w 274"/>
                <a:gd name="T49" fmla="*/ 41 h 315"/>
                <a:gd name="T50" fmla="*/ 215 w 274"/>
                <a:gd name="T51" fmla="*/ 16 h 315"/>
                <a:gd name="T52" fmla="*/ 192 w 274"/>
                <a:gd name="T5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4" h="315">
                  <a:moveTo>
                    <a:pt x="126" y="53"/>
                  </a:moveTo>
                  <a:cubicBezTo>
                    <a:pt x="89" y="53"/>
                    <a:pt x="54" y="71"/>
                    <a:pt x="28" y="107"/>
                  </a:cubicBezTo>
                  <a:cubicBezTo>
                    <a:pt x="8" y="136"/>
                    <a:pt x="0" y="169"/>
                    <a:pt x="6" y="198"/>
                  </a:cubicBezTo>
                  <a:cubicBezTo>
                    <a:pt x="12" y="228"/>
                    <a:pt x="32" y="255"/>
                    <a:pt x="68" y="280"/>
                  </a:cubicBezTo>
                  <a:cubicBezTo>
                    <a:pt x="94" y="298"/>
                    <a:pt x="124" y="310"/>
                    <a:pt x="141" y="315"/>
                  </a:cubicBezTo>
                  <a:cubicBezTo>
                    <a:pt x="213" y="211"/>
                    <a:pt x="213" y="211"/>
                    <a:pt x="213" y="211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16" y="195"/>
                    <a:pt x="116" y="195"/>
                    <a:pt x="116" y="195"/>
                  </a:cubicBezTo>
                  <a:cubicBezTo>
                    <a:pt x="146" y="216"/>
                    <a:pt x="146" y="216"/>
                    <a:pt x="146" y="216"/>
                  </a:cubicBezTo>
                  <a:cubicBezTo>
                    <a:pt x="118" y="257"/>
                    <a:pt x="118" y="257"/>
                    <a:pt x="118" y="257"/>
                  </a:cubicBezTo>
                  <a:cubicBezTo>
                    <a:pt x="113" y="257"/>
                    <a:pt x="104" y="252"/>
                    <a:pt x="94" y="245"/>
                  </a:cubicBezTo>
                  <a:cubicBezTo>
                    <a:pt x="57" y="220"/>
                    <a:pt x="48" y="178"/>
                    <a:pt x="76" y="138"/>
                  </a:cubicBezTo>
                  <a:cubicBezTo>
                    <a:pt x="93" y="113"/>
                    <a:pt x="115" y="102"/>
                    <a:pt x="137" y="102"/>
                  </a:cubicBezTo>
                  <a:cubicBezTo>
                    <a:pt x="153" y="102"/>
                    <a:pt x="170" y="108"/>
                    <a:pt x="186" y="119"/>
                  </a:cubicBezTo>
                  <a:cubicBezTo>
                    <a:pt x="207" y="134"/>
                    <a:pt x="218" y="147"/>
                    <a:pt x="226" y="160"/>
                  </a:cubicBezTo>
                  <a:cubicBezTo>
                    <a:pt x="260" y="130"/>
                    <a:pt x="260" y="130"/>
                    <a:pt x="260" y="130"/>
                  </a:cubicBezTo>
                  <a:cubicBezTo>
                    <a:pt x="253" y="119"/>
                    <a:pt x="237" y="100"/>
                    <a:pt x="212" y="83"/>
                  </a:cubicBezTo>
                  <a:cubicBezTo>
                    <a:pt x="184" y="63"/>
                    <a:pt x="154" y="53"/>
                    <a:pt x="126" y="53"/>
                  </a:cubicBezTo>
                  <a:moveTo>
                    <a:pt x="192" y="0"/>
                  </a:moveTo>
                  <a:cubicBezTo>
                    <a:pt x="177" y="21"/>
                    <a:pt x="178" y="45"/>
                    <a:pt x="207" y="65"/>
                  </a:cubicBezTo>
                  <a:cubicBezTo>
                    <a:pt x="218" y="73"/>
                    <a:pt x="229" y="76"/>
                    <a:pt x="239" y="76"/>
                  </a:cubicBezTo>
                  <a:cubicBezTo>
                    <a:pt x="253" y="76"/>
                    <a:pt x="264" y="69"/>
                    <a:pt x="274" y="56"/>
                  </a:cubicBezTo>
                  <a:cubicBezTo>
                    <a:pt x="251" y="41"/>
                    <a:pt x="251" y="41"/>
                    <a:pt x="251" y="41"/>
                  </a:cubicBezTo>
                  <a:cubicBezTo>
                    <a:pt x="247" y="44"/>
                    <a:pt x="243" y="47"/>
                    <a:pt x="237" y="47"/>
                  </a:cubicBezTo>
                  <a:cubicBezTo>
                    <a:pt x="233" y="47"/>
                    <a:pt x="228" y="45"/>
                    <a:pt x="223" y="41"/>
                  </a:cubicBezTo>
                  <a:cubicBezTo>
                    <a:pt x="211" y="33"/>
                    <a:pt x="212" y="23"/>
                    <a:pt x="215" y="16"/>
                  </a:cubicBezTo>
                  <a:cubicBezTo>
                    <a:pt x="192" y="0"/>
                    <a:pt x="192" y="0"/>
                    <a:pt x="19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9">
              <a:extLst>
                <a:ext uri="{FF2B5EF4-FFF2-40B4-BE49-F238E27FC236}">
                  <a16:creationId xmlns:a16="http://schemas.microsoft.com/office/drawing/2014/main" id="{47E4A980-9047-4238-9D8B-4CC5A2D70C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4388" y="1784350"/>
              <a:ext cx="269875" cy="295275"/>
            </a:xfrm>
            <a:custGeom>
              <a:avLst/>
              <a:gdLst>
                <a:gd name="T0" fmla="*/ 161 w 234"/>
                <a:gd name="T1" fmla="*/ 34 h 248"/>
                <a:gd name="T2" fmla="*/ 0 w 234"/>
                <a:gd name="T3" fmla="*/ 211 h 248"/>
                <a:gd name="T4" fmla="*/ 40 w 234"/>
                <a:gd name="T5" fmla="*/ 248 h 248"/>
                <a:gd name="T6" fmla="*/ 201 w 234"/>
                <a:gd name="T7" fmla="*/ 71 h 248"/>
                <a:gd name="T8" fmla="*/ 161 w 234"/>
                <a:gd name="T9" fmla="*/ 34 h 248"/>
                <a:gd name="T10" fmla="*/ 207 w 234"/>
                <a:gd name="T11" fmla="*/ 0 h 248"/>
                <a:gd name="T12" fmla="*/ 189 w 234"/>
                <a:gd name="T13" fmla="*/ 8 h 248"/>
                <a:gd name="T14" fmla="*/ 191 w 234"/>
                <a:gd name="T15" fmla="*/ 43 h 248"/>
                <a:gd name="T16" fmla="*/ 207 w 234"/>
                <a:gd name="T17" fmla="*/ 49 h 248"/>
                <a:gd name="T18" fmla="*/ 225 w 234"/>
                <a:gd name="T19" fmla="*/ 41 h 248"/>
                <a:gd name="T20" fmla="*/ 224 w 234"/>
                <a:gd name="T21" fmla="*/ 7 h 248"/>
                <a:gd name="T22" fmla="*/ 207 w 234"/>
                <a:gd name="T2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4" h="248">
                  <a:moveTo>
                    <a:pt x="161" y="34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40" y="248"/>
                    <a:pt x="40" y="248"/>
                    <a:pt x="40" y="248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61" y="34"/>
                    <a:pt x="161" y="34"/>
                    <a:pt x="161" y="34"/>
                  </a:cubicBezTo>
                  <a:moveTo>
                    <a:pt x="207" y="0"/>
                  </a:moveTo>
                  <a:cubicBezTo>
                    <a:pt x="200" y="0"/>
                    <a:pt x="194" y="3"/>
                    <a:pt x="189" y="8"/>
                  </a:cubicBezTo>
                  <a:cubicBezTo>
                    <a:pt x="180" y="17"/>
                    <a:pt x="181" y="33"/>
                    <a:pt x="191" y="43"/>
                  </a:cubicBezTo>
                  <a:cubicBezTo>
                    <a:pt x="196" y="47"/>
                    <a:pt x="201" y="49"/>
                    <a:pt x="207" y="49"/>
                  </a:cubicBezTo>
                  <a:cubicBezTo>
                    <a:pt x="214" y="49"/>
                    <a:pt x="220" y="46"/>
                    <a:pt x="225" y="41"/>
                  </a:cubicBezTo>
                  <a:cubicBezTo>
                    <a:pt x="234" y="31"/>
                    <a:pt x="234" y="16"/>
                    <a:pt x="224" y="7"/>
                  </a:cubicBezTo>
                  <a:cubicBezTo>
                    <a:pt x="219" y="2"/>
                    <a:pt x="213" y="0"/>
                    <a:pt x="20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0">
              <a:extLst>
                <a:ext uri="{FF2B5EF4-FFF2-40B4-BE49-F238E27FC236}">
                  <a16:creationId xmlns:a16="http://schemas.microsoft.com/office/drawing/2014/main" id="{694E67CF-9651-45D4-B14B-959A0EC20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026" y="1941513"/>
              <a:ext cx="298450" cy="295275"/>
            </a:xfrm>
            <a:custGeom>
              <a:avLst/>
              <a:gdLst>
                <a:gd name="T0" fmla="*/ 101 w 188"/>
                <a:gd name="T1" fmla="*/ 0 h 186"/>
                <a:gd name="T2" fmla="*/ 75 w 188"/>
                <a:gd name="T3" fmla="*/ 23 h 186"/>
                <a:gd name="T4" fmla="*/ 106 w 188"/>
                <a:gd name="T5" fmla="*/ 60 h 186"/>
                <a:gd name="T6" fmla="*/ 0 w 188"/>
                <a:gd name="T7" fmla="*/ 155 h 186"/>
                <a:gd name="T8" fmla="*/ 26 w 188"/>
                <a:gd name="T9" fmla="*/ 186 h 186"/>
                <a:gd name="T10" fmla="*/ 132 w 188"/>
                <a:gd name="T11" fmla="*/ 90 h 186"/>
                <a:gd name="T12" fmla="*/ 163 w 188"/>
                <a:gd name="T13" fmla="*/ 127 h 186"/>
                <a:gd name="T14" fmla="*/ 188 w 188"/>
                <a:gd name="T15" fmla="*/ 105 h 186"/>
                <a:gd name="T16" fmla="*/ 101 w 188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6">
                  <a:moveTo>
                    <a:pt x="101" y="0"/>
                  </a:moveTo>
                  <a:lnTo>
                    <a:pt x="75" y="23"/>
                  </a:lnTo>
                  <a:lnTo>
                    <a:pt x="106" y="60"/>
                  </a:lnTo>
                  <a:lnTo>
                    <a:pt x="0" y="155"/>
                  </a:lnTo>
                  <a:lnTo>
                    <a:pt x="26" y="186"/>
                  </a:lnTo>
                  <a:lnTo>
                    <a:pt x="132" y="90"/>
                  </a:lnTo>
                  <a:lnTo>
                    <a:pt x="163" y="127"/>
                  </a:lnTo>
                  <a:lnTo>
                    <a:pt x="188" y="10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1">
              <a:extLst>
                <a:ext uri="{FF2B5EF4-FFF2-40B4-BE49-F238E27FC236}">
                  <a16:creationId xmlns:a16="http://schemas.microsoft.com/office/drawing/2014/main" id="{EBE7F396-AA2F-4B8F-85EC-C8ED5F70F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026" y="1941513"/>
              <a:ext cx="298450" cy="295275"/>
            </a:xfrm>
            <a:custGeom>
              <a:avLst/>
              <a:gdLst>
                <a:gd name="T0" fmla="*/ 101 w 188"/>
                <a:gd name="T1" fmla="*/ 0 h 186"/>
                <a:gd name="T2" fmla="*/ 75 w 188"/>
                <a:gd name="T3" fmla="*/ 23 h 186"/>
                <a:gd name="T4" fmla="*/ 106 w 188"/>
                <a:gd name="T5" fmla="*/ 60 h 186"/>
                <a:gd name="T6" fmla="*/ 0 w 188"/>
                <a:gd name="T7" fmla="*/ 155 h 186"/>
                <a:gd name="T8" fmla="*/ 26 w 188"/>
                <a:gd name="T9" fmla="*/ 186 h 186"/>
                <a:gd name="T10" fmla="*/ 132 w 188"/>
                <a:gd name="T11" fmla="*/ 90 h 186"/>
                <a:gd name="T12" fmla="*/ 163 w 188"/>
                <a:gd name="T13" fmla="*/ 127 h 186"/>
                <a:gd name="T14" fmla="*/ 188 w 188"/>
                <a:gd name="T15" fmla="*/ 105 h 186"/>
                <a:gd name="T16" fmla="*/ 101 w 188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6">
                  <a:moveTo>
                    <a:pt x="101" y="0"/>
                  </a:moveTo>
                  <a:lnTo>
                    <a:pt x="75" y="23"/>
                  </a:lnTo>
                  <a:lnTo>
                    <a:pt x="106" y="60"/>
                  </a:lnTo>
                  <a:lnTo>
                    <a:pt x="0" y="155"/>
                  </a:lnTo>
                  <a:lnTo>
                    <a:pt x="26" y="186"/>
                  </a:lnTo>
                  <a:lnTo>
                    <a:pt x="132" y="90"/>
                  </a:lnTo>
                  <a:lnTo>
                    <a:pt x="163" y="127"/>
                  </a:lnTo>
                  <a:lnTo>
                    <a:pt x="188" y="105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2">
              <a:extLst>
                <a:ext uri="{FF2B5EF4-FFF2-40B4-BE49-F238E27FC236}">
                  <a16:creationId xmlns:a16="http://schemas.microsoft.com/office/drawing/2014/main" id="{40891C03-BBFE-4B6B-BFAC-9D23AB206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2201" y="2168525"/>
              <a:ext cx="315913" cy="241300"/>
            </a:xfrm>
            <a:custGeom>
              <a:avLst/>
              <a:gdLst>
                <a:gd name="T0" fmla="*/ 198 w 273"/>
                <a:gd name="T1" fmla="*/ 23 h 203"/>
                <a:gd name="T2" fmla="*/ 0 w 273"/>
                <a:gd name="T3" fmla="*/ 158 h 203"/>
                <a:gd name="T4" fmla="*/ 31 w 273"/>
                <a:gd name="T5" fmla="*/ 203 h 203"/>
                <a:gd name="T6" fmla="*/ 229 w 273"/>
                <a:gd name="T7" fmla="*/ 68 h 203"/>
                <a:gd name="T8" fmla="*/ 198 w 273"/>
                <a:gd name="T9" fmla="*/ 23 h 203"/>
                <a:gd name="T10" fmla="*/ 245 w 273"/>
                <a:gd name="T11" fmla="*/ 0 h 203"/>
                <a:gd name="T12" fmla="*/ 231 w 273"/>
                <a:gd name="T13" fmla="*/ 4 h 203"/>
                <a:gd name="T14" fmla="*/ 225 w 273"/>
                <a:gd name="T15" fmla="*/ 38 h 203"/>
                <a:gd name="T16" fmla="*/ 245 w 273"/>
                <a:gd name="T17" fmla="*/ 48 h 203"/>
                <a:gd name="T18" fmla="*/ 259 w 273"/>
                <a:gd name="T19" fmla="*/ 44 h 203"/>
                <a:gd name="T20" fmla="*/ 265 w 273"/>
                <a:gd name="T21" fmla="*/ 11 h 203"/>
                <a:gd name="T22" fmla="*/ 245 w 273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203">
                  <a:moveTo>
                    <a:pt x="198" y="23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31" y="203"/>
                    <a:pt x="31" y="203"/>
                    <a:pt x="31" y="20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198" y="23"/>
                    <a:pt x="198" y="23"/>
                    <a:pt x="198" y="23"/>
                  </a:cubicBezTo>
                  <a:moveTo>
                    <a:pt x="245" y="0"/>
                  </a:moveTo>
                  <a:cubicBezTo>
                    <a:pt x="240" y="0"/>
                    <a:pt x="235" y="1"/>
                    <a:pt x="231" y="4"/>
                  </a:cubicBezTo>
                  <a:cubicBezTo>
                    <a:pt x="221" y="11"/>
                    <a:pt x="217" y="26"/>
                    <a:pt x="225" y="38"/>
                  </a:cubicBezTo>
                  <a:cubicBezTo>
                    <a:pt x="230" y="45"/>
                    <a:pt x="237" y="48"/>
                    <a:pt x="245" y="48"/>
                  </a:cubicBezTo>
                  <a:cubicBezTo>
                    <a:pt x="250" y="48"/>
                    <a:pt x="255" y="47"/>
                    <a:pt x="259" y="44"/>
                  </a:cubicBezTo>
                  <a:cubicBezTo>
                    <a:pt x="270" y="36"/>
                    <a:pt x="273" y="22"/>
                    <a:pt x="265" y="11"/>
                  </a:cubicBezTo>
                  <a:cubicBezTo>
                    <a:pt x="261" y="4"/>
                    <a:pt x="253" y="0"/>
                    <a:pt x="24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3">
              <a:extLst>
                <a:ext uri="{FF2B5EF4-FFF2-40B4-BE49-F238E27FC236}">
                  <a16:creationId xmlns:a16="http://schemas.microsoft.com/office/drawing/2014/main" id="{24A7A325-FC8C-43B9-B758-CF8AFEB97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513" y="2374900"/>
              <a:ext cx="374650" cy="392113"/>
            </a:xfrm>
            <a:custGeom>
              <a:avLst/>
              <a:gdLst>
                <a:gd name="T0" fmla="*/ 223 w 325"/>
                <a:gd name="T1" fmla="*/ 0 h 329"/>
                <a:gd name="T2" fmla="*/ 0 w 325"/>
                <a:gd name="T3" fmla="*/ 90 h 329"/>
                <a:gd name="T4" fmla="*/ 22 w 325"/>
                <a:gd name="T5" fmla="*/ 135 h 329"/>
                <a:gd name="T6" fmla="*/ 106 w 325"/>
                <a:gd name="T7" fmla="*/ 100 h 329"/>
                <a:gd name="T8" fmla="*/ 197 w 325"/>
                <a:gd name="T9" fmla="*/ 61 h 329"/>
                <a:gd name="T10" fmla="*/ 197 w 325"/>
                <a:gd name="T11" fmla="*/ 62 h 329"/>
                <a:gd name="T12" fmla="*/ 122 w 325"/>
                <a:gd name="T13" fmla="*/ 122 h 329"/>
                <a:gd name="T14" fmla="*/ 50 w 325"/>
                <a:gd name="T15" fmla="*/ 185 h 329"/>
                <a:gd name="T16" fmla="*/ 68 w 325"/>
                <a:gd name="T17" fmla="*/ 223 h 329"/>
                <a:gd name="T18" fmla="*/ 165 w 325"/>
                <a:gd name="T19" fmla="*/ 209 h 329"/>
                <a:gd name="T20" fmla="*/ 260 w 325"/>
                <a:gd name="T21" fmla="*/ 193 h 329"/>
                <a:gd name="T22" fmla="*/ 261 w 325"/>
                <a:gd name="T23" fmla="*/ 194 h 329"/>
                <a:gd name="T24" fmla="*/ 173 w 325"/>
                <a:gd name="T25" fmla="*/ 238 h 329"/>
                <a:gd name="T26" fmla="*/ 91 w 325"/>
                <a:gd name="T27" fmla="*/ 281 h 329"/>
                <a:gd name="T28" fmla="*/ 114 w 325"/>
                <a:gd name="T29" fmla="*/ 329 h 329"/>
                <a:gd name="T30" fmla="*/ 325 w 325"/>
                <a:gd name="T31" fmla="*/ 213 h 329"/>
                <a:gd name="T32" fmla="*/ 294 w 325"/>
                <a:gd name="T33" fmla="*/ 150 h 329"/>
                <a:gd name="T34" fmla="*/ 211 w 325"/>
                <a:gd name="T35" fmla="*/ 161 h 329"/>
                <a:gd name="T36" fmla="*/ 124 w 325"/>
                <a:gd name="T37" fmla="*/ 178 h 329"/>
                <a:gd name="T38" fmla="*/ 123 w 325"/>
                <a:gd name="T39" fmla="*/ 177 h 329"/>
                <a:gd name="T40" fmla="*/ 192 w 325"/>
                <a:gd name="T41" fmla="*/ 121 h 329"/>
                <a:gd name="T42" fmla="*/ 254 w 325"/>
                <a:gd name="T43" fmla="*/ 66 h 329"/>
                <a:gd name="T44" fmla="*/ 223 w 325"/>
                <a:gd name="T4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5" h="329">
                  <a:moveTo>
                    <a:pt x="223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33" y="89"/>
                    <a:pt x="167" y="74"/>
                    <a:pt x="197" y="61"/>
                  </a:cubicBezTo>
                  <a:cubicBezTo>
                    <a:pt x="197" y="62"/>
                    <a:pt x="197" y="62"/>
                    <a:pt x="197" y="62"/>
                  </a:cubicBezTo>
                  <a:cubicBezTo>
                    <a:pt x="171" y="80"/>
                    <a:pt x="144" y="102"/>
                    <a:pt x="122" y="122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165" y="209"/>
                    <a:pt x="165" y="209"/>
                    <a:pt x="165" y="209"/>
                  </a:cubicBezTo>
                  <a:cubicBezTo>
                    <a:pt x="194" y="205"/>
                    <a:pt x="229" y="199"/>
                    <a:pt x="260" y="193"/>
                  </a:cubicBezTo>
                  <a:cubicBezTo>
                    <a:pt x="261" y="194"/>
                    <a:pt x="261" y="194"/>
                    <a:pt x="261" y="194"/>
                  </a:cubicBezTo>
                  <a:cubicBezTo>
                    <a:pt x="229" y="209"/>
                    <a:pt x="198" y="225"/>
                    <a:pt x="173" y="238"/>
                  </a:cubicBezTo>
                  <a:cubicBezTo>
                    <a:pt x="91" y="281"/>
                    <a:pt x="91" y="281"/>
                    <a:pt x="91" y="281"/>
                  </a:cubicBezTo>
                  <a:cubicBezTo>
                    <a:pt x="114" y="329"/>
                    <a:pt x="114" y="329"/>
                    <a:pt x="114" y="329"/>
                  </a:cubicBezTo>
                  <a:cubicBezTo>
                    <a:pt x="325" y="213"/>
                    <a:pt x="325" y="213"/>
                    <a:pt x="325" y="213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184" y="165"/>
                    <a:pt x="152" y="172"/>
                    <a:pt x="124" y="178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46" y="160"/>
                    <a:pt x="170" y="140"/>
                    <a:pt x="192" y="121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4">
              <a:extLst>
                <a:ext uri="{FF2B5EF4-FFF2-40B4-BE49-F238E27FC236}">
                  <a16:creationId xmlns:a16="http://schemas.microsoft.com/office/drawing/2014/main" id="{10DC15D3-8C05-421C-9A83-F534D1F25C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8426" y="2903538"/>
              <a:ext cx="296863" cy="249238"/>
            </a:xfrm>
            <a:custGeom>
              <a:avLst/>
              <a:gdLst>
                <a:gd name="T0" fmla="*/ 86 w 257"/>
                <a:gd name="T1" fmla="*/ 152 h 209"/>
                <a:gd name="T2" fmla="*/ 51 w 257"/>
                <a:gd name="T3" fmla="*/ 113 h 209"/>
                <a:gd name="T4" fmla="*/ 47 w 257"/>
                <a:gd name="T5" fmla="*/ 93 h 209"/>
                <a:gd name="T6" fmla="*/ 113 w 257"/>
                <a:gd name="T7" fmla="*/ 79 h 209"/>
                <a:gd name="T8" fmla="*/ 117 w 257"/>
                <a:gd name="T9" fmla="*/ 97 h 209"/>
                <a:gd name="T10" fmla="*/ 94 w 257"/>
                <a:gd name="T11" fmla="*/ 152 h 209"/>
                <a:gd name="T12" fmla="*/ 86 w 257"/>
                <a:gd name="T13" fmla="*/ 152 h 209"/>
                <a:gd name="T14" fmla="*/ 187 w 257"/>
                <a:gd name="T15" fmla="*/ 126 h 209"/>
                <a:gd name="T16" fmla="*/ 155 w 257"/>
                <a:gd name="T17" fmla="*/ 89 h 209"/>
                <a:gd name="T18" fmla="*/ 151 w 257"/>
                <a:gd name="T19" fmla="*/ 71 h 209"/>
                <a:gd name="T20" fmla="*/ 206 w 257"/>
                <a:gd name="T21" fmla="*/ 60 h 209"/>
                <a:gd name="T22" fmla="*/ 212 w 257"/>
                <a:gd name="T23" fmla="*/ 82 h 209"/>
                <a:gd name="T24" fmla="*/ 193 w 257"/>
                <a:gd name="T25" fmla="*/ 126 h 209"/>
                <a:gd name="T26" fmla="*/ 187 w 257"/>
                <a:gd name="T27" fmla="*/ 126 h 209"/>
                <a:gd name="T28" fmla="*/ 230 w 257"/>
                <a:gd name="T29" fmla="*/ 0 h 209"/>
                <a:gd name="T30" fmla="*/ 0 w 257"/>
                <a:gd name="T31" fmla="*/ 48 h 209"/>
                <a:gd name="T32" fmla="*/ 8 w 257"/>
                <a:gd name="T33" fmla="*/ 106 h 209"/>
                <a:gd name="T34" fmla="*/ 48 w 257"/>
                <a:gd name="T35" fmla="*/ 194 h 209"/>
                <a:gd name="T36" fmla="*/ 90 w 257"/>
                <a:gd name="T37" fmla="*/ 209 h 209"/>
                <a:gd name="T38" fmla="*/ 103 w 257"/>
                <a:gd name="T39" fmla="*/ 208 h 209"/>
                <a:gd name="T40" fmla="*/ 151 w 257"/>
                <a:gd name="T41" fmla="*/ 149 h 209"/>
                <a:gd name="T42" fmla="*/ 152 w 257"/>
                <a:gd name="T43" fmla="*/ 149 h 209"/>
                <a:gd name="T44" fmla="*/ 200 w 257"/>
                <a:gd name="T45" fmla="*/ 179 h 209"/>
                <a:gd name="T46" fmla="*/ 210 w 257"/>
                <a:gd name="T47" fmla="*/ 178 h 209"/>
                <a:gd name="T48" fmla="*/ 250 w 257"/>
                <a:gd name="T49" fmla="*/ 140 h 209"/>
                <a:gd name="T50" fmla="*/ 249 w 257"/>
                <a:gd name="T51" fmla="*/ 68 h 209"/>
                <a:gd name="T52" fmla="*/ 230 w 257"/>
                <a:gd name="T5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7" h="209">
                  <a:moveTo>
                    <a:pt x="86" y="152"/>
                  </a:moveTo>
                  <a:cubicBezTo>
                    <a:pt x="66" y="152"/>
                    <a:pt x="55" y="135"/>
                    <a:pt x="51" y="113"/>
                  </a:cubicBezTo>
                  <a:cubicBezTo>
                    <a:pt x="49" y="104"/>
                    <a:pt x="48" y="98"/>
                    <a:pt x="47" y="93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23" y="124"/>
                    <a:pt x="118" y="147"/>
                    <a:pt x="94" y="152"/>
                  </a:cubicBezTo>
                  <a:cubicBezTo>
                    <a:pt x="91" y="152"/>
                    <a:pt x="89" y="152"/>
                    <a:pt x="86" y="152"/>
                  </a:cubicBezTo>
                  <a:moveTo>
                    <a:pt x="187" y="126"/>
                  </a:moveTo>
                  <a:cubicBezTo>
                    <a:pt x="172" y="126"/>
                    <a:pt x="160" y="113"/>
                    <a:pt x="155" y="89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208" y="64"/>
                    <a:pt x="210" y="71"/>
                    <a:pt x="212" y="82"/>
                  </a:cubicBezTo>
                  <a:cubicBezTo>
                    <a:pt x="217" y="107"/>
                    <a:pt x="210" y="122"/>
                    <a:pt x="193" y="126"/>
                  </a:cubicBezTo>
                  <a:cubicBezTo>
                    <a:pt x="191" y="126"/>
                    <a:pt x="189" y="126"/>
                    <a:pt x="187" y="126"/>
                  </a:cubicBezTo>
                  <a:moveTo>
                    <a:pt x="23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" y="60"/>
                    <a:pt x="3" y="80"/>
                    <a:pt x="8" y="106"/>
                  </a:cubicBezTo>
                  <a:cubicBezTo>
                    <a:pt x="18" y="152"/>
                    <a:pt x="31" y="179"/>
                    <a:pt x="48" y="194"/>
                  </a:cubicBezTo>
                  <a:cubicBezTo>
                    <a:pt x="60" y="203"/>
                    <a:pt x="74" y="209"/>
                    <a:pt x="90" y="209"/>
                  </a:cubicBezTo>
                  <a:cubicBezTo>
                    <a:pt x="94" y="209"/>
                    <a:pt x="99" y="209"/>
                    <a:pt x="103" y="208"/>
                  </a:cubicBezTo>
                  <a:cubicBezTo>
                    <a:pt x="133" y="202"/>
                    <a:pt x="150" y="178"/>
                    <a:pt x="151" y="149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65" y="170"/>
                    <a:pt x="182" y="179"/>
                    <a:pt x="200" y="179"/>
                  </a:cubicBezTo>
                  <a:cubicBezTo>
                    <a:pt x="203" y="179"/>
                    <a:pt x="207" y="178"/>
                    <a:pt x="210" y="178"/>
                  </a:cubicBezTo>
                  <a:cubicBezTo>
                    <a:pt x="231" y="173"/>
                    <a:pt x="245" y="158"/>
                    <a:pt x="250" y="140"/>
                  </a:cubicBezTo>
                  <a:cubicBezTo>
                    <a:pt x="257" y="121"/>
                    <a:pt x="256" y="100"/>
                    <a:pt x="249" y="68"/>
                  </a:cubicBezTo>
                  <a:cubicBezTo>
                    <a:pt x="244" y="41"/>
                    <a:pt x="236" y="14"/>
                    <a:pt x="23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5">
              <a:extLst>
                <a:ext uri="{FF2B5EF4-FFF2-40B4-BE49-F238E27FC236}">
                  <a16:creationId xmlns:a16="http://schemas.microsoft.com/office/drawing/2014/main" id="{963DEBB7-923B-41B4-A295-826EBE861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7638" y="3222625"/>
              <a:ext cx="280988" cy="258763"/>
            </a:xfrm>
            <a:custGeom>
              <a:avLst/>
              <a:gdLst>
                <a:gd name="T0" fmla="*/ 107 w 244"/>
                <a:gd name="T1" fmla="*/ 130 h 218"/>
                <a:gd name="T2" fmla="*/ 105 w 244"/>
                <a:gd name="T3" fmla="*/ 77 h 218"/>
                <a:gd name="T4" fmla="*/ 156 w 244"/>
                <a:gd name="T5" fmla="*/ 89 h 218"/>
                <a:gd name="T6" fmla="*/ 202 w 244"/>
                <a:gd name="T7" fmla="*/ 99 h 218"/>
                <a:gd name="T8" fmla="*/ 202 w 244"/>
                <a:gd name="T9" fmla="*/ 99 h 218"/>
                <a:gd name="T10" fmla="*/ 157 w 244"/>
                <a:gd name="T11" fmla="*/ 113 h 218"/>
                <a:gd name="T12" fmla="*/ 107 w 244"/>
                <a:gd name="T13" fmla="*/ 130 h 218"/>
                <a:gd name="T14" fmla="*/ 0 w 244"/>
                <a:gd name="T15" fmla="*/ 0 h 218"/>
                <a:gd name="T16" fmla="*/ 2 w 244"/>
                <a:gd name="T17" fmla="*/ 56 h 218"/>
                <a:gd name="T18" fmla="*/ 64 w 244"/>
                <a:gd name="T19" fmla="*/ 71 h 218"/>
                <a:gd name="T20" fmla="*/ 66 w 244"/>
                <a:gd name="T21" fmla="*/ 139 h 218"/>
                <a:gd name="T22" fmla="*/ 6 w 244"/>
                <a:gd name="T23" fmla="*/ 160 h 218"/>
                <a:gd name="T24" fmla="*/ 8 w 244"/>
                <a:gd name="T25" fmla="*/ 218 h 218"/>
                <a:gd name="T26" fmla="*/ 244 w 244"/>
                <a:gd name="T27" fmla="*/ 135 h 218"/>
                <a:gd name="T28" fmla="*/ 242 w 244"/>
                <a:gd name="T29" fmla="*/ 64 h 218"/>
                <a:gd name="T30" fmla="*/ 0 w 244"/>
                <a:gd name="T3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107" y="130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70" y="93"/>
                    <a:pt x="188" y="96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188" y="103"/>
                    <a:pt x="171" y="108"/>
                    <a:pt x="157" y="113"/>
                  </a:cubicBezTo>
                  <a:cubicBezTo>
                    <a:pt x="107" y="130"/>
                    <a:pt x="107" y="130"/>
                    <a:pt x="107" y="130"/>
                  </a:cubicBezTo>
                  <a:moveTo>
                    <a:pt x="0" y="0"/>
                  </a:moveTo>
                  <a:cubicBezTo>
                    <a:pt x="2" y="56"/>
                    <a:pt x="2" y="56"/>
                    <a:pt x="2" y="56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6" y="139"/>
                    <a:pt x="66" y="139"/>
                    <a:pt x="66" y="139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244" y="135"/>
                    <a:pt x="244" y="135"/>
                    <a:pt x="244" y="135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6">
              <a:extLst>
                <a:ext uri="{FF2B5EF4-FFF2-40B4-BE49-F238E27FC236}">
                  <a16:creationId xmlns:a16="http://schemas.microsoft.com/office/drawing/2014/main" id="{7EAB5F0D-60D8-4D81-80D9-D4DA5F4C7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3557588"/>
              <a:ext cx="303213" cy="260350"/>
            </a:xfrm>
            <a:custGeom>
              <a:avLst/>
              <a:gdLst>
                <a:gd name="T0" fmla="*/ 25 w 262"/>
                <a:gd name="T1" fmla="*/ 0 h 220"/>
                <a:gd name="T2" fmla="*/ 18 w 262"/>
                <a:gd name="T3" fmla="*/ 53 h 220"/>
                <a:gd name="T4" fmla="*/ 96 w 262"/>
                <a:gd name="T5" fmla="*/ 63 h 220"/>
                <a:gd name="T6" fmla="*/ 118 w 262"/>
                <a:gd name="T7" fmla="*/ 86 h 220"/>
                <a:gd name="T8" fmla="*/ 8 w 262"/>
                <a:gd name="T9" fmla="*/ 132 h 220"/>
                <a:gd name="T10" fmla="*/ 0 w 262"/>
                <a:gd name="T11" fmla="*/ 194 h 220"/>
                <a:gd name="T12" fmla="*/ 147 w 262"/>
                <a:gd name="T13" fmla="*/ 129 h 220"/>
                <a:gd name="T14" fmla="*/ 238 w 262"/>
                <a:gd name="T15" fmla="*/ 220 h 220"/>
                <a:gd name="T16" fmla="*/ 247 w 262"/>
                <a:gd name="T17" fmla="*/ 154 h 220"/>
                <a:gd name="T18" fmla="*/ 175 w 262"/>
                <a:gd name="T19" fmla="*/ 90 h 220"/>
                <a:gd name="T20" fmla="*/ 150 w 262"/>
                <a:gd name="T21" fmla="*/ 71 h 220"/>
                <a:gd name="T22" fmla="*/ 151 w 262"/>
                <a:gd name="T23" fmla="*/ 70 h 220"/>
                <a:gd name="T24" fmla="*/ 256 w 262"/>
                <a:gd name="T25" fmla="*/ 83 h 220"/>
                <a:gd name="T26" fmla="*/ 262 w 262"/>
                <a:gd name="T27" fmla="*/ 29 h 220"/>
                <a:gd name="T28" fmla="*/ 25 w 262"/>
                <a:gd name="T2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220">
                  <a:moveTo>
                    <a:pt x="25" y="0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238" y="220"/>
                    <a:pt x="238" y="220"/>
                    <a:pt x="238" y="220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175" y="90"/>
                    <a:pt x="175" y="90"/>
                    <a:pt x="175" y="90"/>
                  </a:cubicBezTo>
                  <a:cubicBezTo>
                    <a:pt x="167" y="84"/>
                    <a:pt x="159" y="77"/>
                    <a:pt x="150" y="71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256" y="83"/>
                    <a:pt x="256" y="83"/>
                    <a:pt x="256" y="83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7">
              <a:extLst>
                <a:ext uri="{FF2B5EF4-FFF2-40B4-BE49-F238E27FC236}">
                  <a16:creationId xmlns:a16="http://schemas.microsoft.com/office/drawing/2014/main" id="{FE6C492C-96E0-4CDA-8E07-1BDE02C31E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8101" y="3840163"/>
              <a:ext cx="312738" cy="249238"/>
            </a:xfrm>
            <a:custGeom>
              <a:avLst/>
              <a:gdLst>
                <a:gd name="T0" fmla="*/ 223 w 271"/>
                <a:gd name="T1" fmla="*/ 160 h 209"/>
                <a:gd name="T2" fmla="*/ 175 w 271"/>
                <a:gd name="T3" fmla="*/ 159 h 209"/>
                <a:gd name="T4" fmla="*/ 122 w 271"/>
                <a:gd name="T5" fmla="*/ 158 h 209"/>
                <a:gd name="T6" fmla="*/ 138 w 271"/>
                <a:gd name="T7" fmla="*/ 107 h 209"/>
                <a:gd name="T8" fmla="*/ 182 w 271"/>
                <a:gd name="T9" fmla="*/ 136 h 209"/>
                <a:gd name="T10" fmla="*/ 223 w 271"/>
                <a:gd name="T11" fmla="*/ 160 h 209"/>
                <a:gd name="T12" fmla="*/ 223 w 271"/>
                <a:gd name="T13" fmla="*/ 160 h 209"/>
                <a:gd name="T14" fmla="*/ 64 w 271"/>
                <a:gd name="T15" fmla="*/ 0 h 209"/>
                <a:gd name="T16" fmla="*/ 47 w 271"/>
                <a:gd name="T17" fmla="*/ 54 h 209"/>
                <a:gd name="T18" fmla="*/ 101 w 271"/>
                <a:gd name="T19" fmla="*/ 88 h 209"/>
                <a:gd name="T20" fmla="*/ 81 w 271"/>
                <a:gd name="T21" fmla="*/ 154 h 209"/>
                <a:gd name="T22" fmla="*/ 17 w 271"/>
                <a:gd name="T23" fmla="*/ 153 h 209"/>
                <a:gd name="T24" fmla="*/ 0 w 271"/>
                <a:gd name="T25" fmla="*/ 209 h 209"/>
                <a:gd name="T26" fmla="*/ 250 w 271"/>
                <a:gd name="T27" fmla="*/ 208 h 209"/>
                <a:gd name="T28" fmla="*/ 271 w 271"/>
                <a:gd name="T29" fmla="*/ 140 h 209"/>
                <a:gd name="T30" fmla="*/ 64 w 271"/>
                <a:gd name="T3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209">
                  <a:moveTo>
                    <a:pt x="223" y="160"/>
                  </a:moveTo>
                  <a:cubicBezTo>
                    <a:pt x="208" y="160"/>
                    <a:pt x="190" y="159"/>
                    <a:pt x="175" y="159"/>
                  </a:cubicBezTo>
                  <a:cubicBezTo>
                    <a:pt x="122" y="158"/>
                    <a:pt x="122" y="158"/>
                    <a:pt x="122" y="158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94" y="144"/>
                    <a:pt x="210" y="152"/>
                    <a:pt x="223" y="160"/>
                  </a:cubicBezTo>
                  <a:cubicBezTo>
                    <a:pt x="223" y="160"/>
                    <a:pt x="223" y="160"/>
                    <a:pt x="223" y="160"/>
                  </a:cubicBezTo>
                  <a:moveTo>
                    <a:pt x="64" y="0"/>
                  </a:moveTo>
                  <a:cubicBezTo>
                    <a:pt x="47" y="54"/>
                    <a:pt x="47" y="54"/>
                    <a:pt x="47" y="5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71" y="140"/>
                    <a:pt x="271" y="140"/>
                    <a:pt x="271" y="14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8">
              <a:extLst>
                <a:ext uri="{FF2B5EF4-FFF2-40B4-BE49-F238E27FC236}">
                  <a16:creationId xmlns:a16="http://schemas.microsoft.com/office/drawing/2014/main" id="{375504BE-F146-444C-B8B0-0A42EF87E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6" y="4157663"/>
              <a:ext cx="349250" cy="339725"/>
            </a:xfrm>
            <a:custGeom>
              <a:avLst/>
              <a:gdLst>
                <a:gd name="T0" fmla="*/ 89 w 303"/>
                <a:gd name="T1" fmla="*/ 0 h 285"/>
                <a:gd name="T2" fmla="*/ 67 w 303"/>
                <a:gd name="T3" fmla="*/ 44 h 285"/>
                <a:gd name="T4" fmla="*/ 131 w 303"/>
                <a:gd name="T5" fmla="*/ 77 h 285"/>
                <a:gd name="T6" fmla="*/ 225 w 303"/>
                <a:gd name="T7" fmla="*/ 122 h 285"/>
                <a:gd name="T8" fmla="*/ 225 w 303"/>
                <a:gd name="T9" fmla="*/ 123 h 285"/>
                <a:gd name="T10" fmla="*/ 170 w 303"/>
                <a:gd name="T11" fmla="*/ 121 h 285"/>
                <a:gd name="T12" fmla="*/ 131 w 303"/>
                <a:gd name="T13" fmla="*/ 122 h 285"/>
                <a:gd name="T14" fmla="*/ 25 w 303"/>
                <a:gd name="T15" fmla="*/ 126 h 285"/>
                <a:gd name="T16" fmla="*/ 0 w 303"/>
                <a:gd name="T17" fmla="*/ 177 h 285"/>
                <a:gd name="T18" fmla="*/ 213 w 303"/>
                <a:gd name="T19" fmla="*/ 285 h 285"/>
                <a:gd name="T20" fmla="*/ 236 w 303"/>
                <a:gd name="T21" fmla="*/ 240 h 285"/>
                <a:gd name="T22" fmla="*/ 173 w 303"/>
                <a:gd name="T23" fmla="*/ 209 h 285"/>
                <a:gd name="T24" fmla="*/ 82 w 303"/>
                <a:gd name="T25" fmla="*/ 168 h 285"/>
                <a:gd name="T26" fmla="*/ 83 w 303"/>
                <a:gd name="T27" fmla="*/ 167 h 285"/>
                <a:gd name="T28" fmla="*/ 145 w 303"/>
                <a:gd name="T29" fmla="*/ 170 h 285"/>
                <a:gd name="T30" fmla="*/ 174 w 303"/>
                <a:gd name="T31" fmla="*/ 169 h 285"/>
                <a:gd name="T32" fmla="*/ 274 w 303"/>
                <a:gd name="T33" fmla="*/ 164 h 285"/>
                <a:gd name="T34" fmla="*/ 303 w 303"/>
                <a:gd name="T35" fmla="*/ 108 h 285"/>
                <a:gd name="T36" fmla="*/ 89 w 303"/>
                <a:gd name="T3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3" h="285">
                  <a:moveTo>
                    <a:pt x="89" y="0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66" y="94"/>
                    <a:pt x="196" y="109"/>
                    <a:pt x="225" y="122"/>
                  </a:cubicBezTo>
                  <a:cubicBezTo>
                    <a:pt x="225" y="123"/>
                    <a:pt x="225" y="123"/>
                    <a:pt x="225" y="123"/>
                  </a:cubicBezTo>
                  <a:cubicBezTo>
                    <a:pt x="208" y="122"/>
                    <a:pt x="189" y="121"/>
                    <a:pt x="170" y="121"/>
                  </a:cubicBezTo>
                  <a:cubicBezTo>
                    <a:pt x="156" y="121"/>
                    <a:pt x="143" y="121"/>
                    <a:pt x="131" y="12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36" y="240"/>
                    <a:pt x="236" y="240"/>
                    <a:pt x="236" y="240"/>
                  </a:cubicBezTo>
                  <a:cubicBezTo>
                    <a:pt x="173" y="209"/>
                    <a:pt x="173" y="209"/>
                    <a:pt x="173" y="209"/>
                  </a:cubicBezTo>
                  <a:cubicBezTo>
                    <a:pt x="141" y="193"/>
                    <a:pt x="112" y="179"/>
                    <a:pt x="82" y="168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102" y="169"/>
                    <a:pt x="124" y="170"/>
                    <a:pt x="145" y="170"/>
                  </a:cubicBezTo>
                  <a:cubicBezTo>
                    <a:pt x="155" y="170"/>
                    <a:pt x="164" y="169"/>
                    <a:pt x="174" y="169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303" y="108"/>
                    <a:pt x="303" y="108"/>
                    <a:pt x="303" y="108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9">
              <a:extLst>
                <a:ext uri="{FF2B5EF4-FFF2-40B4-BE49-F238E27FC236}">
                  <a16:creationId xmlns:a16="http://schemas.microsoft.com/office/drawing/2014/main" id="{77386643-B576-45CB-AB21-8E6ABAA6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6" y="4448175"/>
              <a:ext cx="325438" cy="219075"/>
            </a:xfrm>
            <a:custGeom>
              <a:avLst/>
              <a:gdLst>
                <a:gd name="T0" fmla="*/ 64 w 205"/>
                <a:gd name="T1" fmla="*/ 0 h 138"/>
                <a:gd name="T2" fmla="*/ 0 w 205"/>
                <a:gd name="T3" fmla="*/ 91 h 138"/>
                <a:gd name="T4" fmla="*/ 27 w 205"/>
                <a:gd name="T5" fmla="*/ 111 h 138"/>
                <a:gd name="T6" fmla="*/ 68 w 205"/>
                <a:gd name="T7" fmla="*/ 53 h 138"/>
                <a:gd name="T8" fmla="*/ 182 w 205"/>
                <a:gd name="T9" fmla="*/ 138 h 138"/>
                <a:gd name="T10" fmla="*/ 205 w 205"/>
                <a:gd name="T11" fmla="*/ 105 h 138"/>
                <a:gd name="T12" fmla="*/ 64 w 20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138">
                  <a:moveTo>
                    <a:pt x="64" y="0"/>
                  </a:moveTo>
                  <a:lnTo>
                    <a:pt x="0" y="91"/>
                  </a:lnTo>
                  <a:lnTo>
                    <a:pt x="27" y="111"/>
                  </a:lnTo>
                  <a:lnTo>
                    <a:pt x="68" y="53"/>
                  </a:lnTo>
                  <a:lnTo>
                    <a:pt x="182" y="138"/>
                  </a:lnTo>
                  <a:lnTo>
                    <a:pt x="205" y="10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70">
              <a:extLst>
                <a:ext uri="{FF2B5EF4-FFF2-40B4-BE49-F238E27FC236}">
                  <a16:creationId xmlns:a16="http://schemas.microsoft.com/office/drawing/2014/main" id="{29D6A53B-EC89-4438-AE85-649B8BDE1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6" y="4448175"/>
              <a:ext cx="325438" cy="219075"/>
            </a:xfrm>
            <a:custGeom>
              <a:avLst/>
              <a:gdLst>
                <a:gd name="T0" fmla="*/ 64 w 205"/>
                <a:gd name="T1" fmla="*/ 0 h 138"/>
                <a:gd name="T2" fmla="*/ 0 w 205"/>
                <a:gd name="T3" fmla="*/ 91 h 138"/>
                <a:gd name="T4" fmla="*/ 27 w 205"/>
                <a:gd name="T5" fmla="*/ 111 h 138"/>
                <a:gd name="T6" fmla="*/ 68 w 205"/>
                <a:gd name="T7" fmla="*/ 53 h 138"/>
                <a:gd name="T8" fmla="*/ 182 w 205"/>
                <a:gd name="T9" fmla="*/ 138 h 138"/>
                <a:gd name="T10" fmla="*/ 205 w 205"/>
                <a:gd name="T11" fmla="*/ 105 h 138"/>
                <a:gd name="T12" fmla="*/ 64 w 20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138">
                  <a:moveTo>
                    <a:pt x="64" y="0"/>
                  </a:moveTo>
                  <a:lnTo>
                    <a:pt x="0" y="91"/>
                  </a:lnTo>
                  <a:lnTo>
                    <a:pt x="27" y="111"/>
                  </a:lnTo>
                  <a:lnTo>
                    <a:pt x="68" y="53"/>
                  </a:lnTo>
                  <a:lnTo>
                    <a:pt x="182" y="138"/>
                  </a:lnTo>
                  <a:lnTo>
                    <a:pt x="205" y="105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71">
              <a:extLst>
                <a:ext uri="{FF2B5EF4-FFF2-40B4-BE49-F238E27FC236}">
                  <a16:creationId xmlns:a16="http://schemas.microsoft.com/office/drawing/2014/main" id="{39A76079-E3A5-4133-83B2-FAECBD28D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4649788"/>
              <a:ext cx="246063" cy="239713"/>
            </a:xfrm>
            <a:custGeom>
              <a:avLst/>
              <a:gdLst>
                <a:gd name="T0" fmla="*/ 26 w 155"/>
                <a:gd name="T1" fmla="*/ 0 h 151"/>
                <a:gd name="T2" fmla="*/ 0 w 155"/>
                <a:gd name="T3" fmla="*/ 30 h 151"/>
                <a:gd name="T4" fmla="*/ 128 w 155"/>
                <a:gd name="T5" fmla="*/ 151 h 151"/>
                <a:gd name="T6" fmla="*/ 155 w 155"/>
                <a:gd name="T7" fmla="*/ 120 h 151"/>
                <a:gd name="T8" fmla="*/ 26 w 155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51">
                  <a:moveTo>
                    <a:pt x="26" y="0"/>
                  </a:moveTo>
                  <a:lnTo>
                    <a:pt x="0" y="30"/>
                  </a:lnTo>
                  <a:lnTo>
                    <a:pt x="128" y="151"/>
                  </a:lnTo>
                  <a:lnTo>
                    <a:pt x="155" y="1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72">
              <a:extLst>
                <a:ext uri="{FF2B5EF4-FFF2-40B4-BE49-F238E27FC236}">
                  <a16:creationId xmlns:a16="http://schemas.microsoft.com/office/drawing/2014/main" id="{8E5469B3-75B8-4A1F-9687-CA4FADAB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4649788"/>
              <a:ext cx="246063" cy="239713"/>
            </a:xfrm>
            <a:custGeom>
              <a:avLst/>
              <a:gdLst>
                <a:gd name="T0" fmla="*/ 26 w 155"/>
                <a:gd name="T1" fmla="*/ 0 h 151"/>
                <a:gd name="T2" fmla="*/ 0 w 155"/>
                <a:gd name="T3" fmla="*/ 30 h 151"/>
                <a:gd name="T4" fmla="*/ 128 w 155"/>
                <a:gd name="T5" fmla="*/ 151 h 151"/>
                <a:gd name="T6" fmla="*/ 155 w 155"/>
                <a:gd name="T7" fmla="*/ 120 h 151"/>
                <a:gd name="T8" fmla="*/ 26 w 155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51">
                  <a:moveTo>
                    <a:pt x="26" y="0"/>
                  </a:moveTo>
                  <a:lnTo>
                    <a:pt x="0" y="30"/>
                  </a:lnTo>
                  <a:lnTo>
                    <a:pt x="128" y="151"/>
                  </a:lnTo>
                  <a:lnTo>
                    <a:pt x="155" y="12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3">
              <a:extLst>
                <a:ext uri="{FF2B5EF4-FFF2-40B4-BE49-F238E27FC236}">
                  <a16:creationId xmlns:a16="http://schemas.microsoft.com/office/drawing/2014/main" id="{96AF1360-4CD5-4575-B156-F5E107E83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3263" y="4813300"/>
              <a:ext cx="309563" cy="227013"/>
            </a:xfrm>
            <a:custGeom>
              <a:avLst/>
              <a:gdLst>
                <a:gd name="T0" fmla="*/ 141 w 269"/>
                <a:gd name="T1" fmla="*/ 0 h 190"/>
                <a:gd name="T2" fmla="*/ 52 w 269"/>
                <a:gd name="T3" fmla="*/ 38 h 190"/>
                <a:gd name="T4" fmla="*/ 0 w 269"/>
                <a:gd name="T5" fmla="*/ 100 h 190"/>
                <a:gd name="T6" fmla="*/ 76 w 269"/>
                <a:gd name="T7" fmla="*/ 190 h 190"/>
                <a:gd name="T8" fmla="*/ 89 w 269"/>
                <a:gd name="T9" fmla="*/ 190 h 190"/>
                <a:gd name="T10" fmla="*/ 150 w 269"/>
                <a:gd name="T11" fmla="*/ 139 h 190"/>
                <a:gd name="T12" fmla="*/ 122 w 269"/>
                <a:gd name="T13" fmla="*/ 106 h 190"/>
                <a:gd name="T14" fmla="*/ 94 w 269"/>
                <a:gd name="T15" fmla="*/ 130 h 190"/>
                <a:gd name="T16" fmla="*/ 62 w 269"/>
                <a:gd name="T17" fmla="*/ 92 h 190"/>
                <a:gd name="T18" fmla="*/ 80 w 269"/>
                <a:gd name="T19" fmla="*/ 72 h 190"/>
                <a:gd name="T20" fmla="*/ 129 w 269"/>
                <a:gd name="T21" fmla="*/ 53 h 190"/>
                <a:gd name="T22" fmla="*/ 188 w 269"/>
                <a:gd name="T23" fmla="*/ 83 h 190"/>
                <a:gd name="T24" fmla="*/ 182 w 269"/>
                <a:gd name="T25" fmla="*/ 190 h 190"/>
                <a:gd name="T26" fmla="*/ 240 w 269"/>
                <a:gd name="T27" fmla="*/ 190 h 190"/>
                <a:gd name="T28" fmla="*/ 230 w 269"/>
                <a:gd name="T29" fmla="*/ 45 h 190"/>
                <a:gd name="T30" fmla="*/ 148 w 269"/>
                <a:gd name="T31" fmla="*/ 0 h 190"/>
                <a:gd name="T32" fmla="*/ 141 w 269"/>
                <a:gd name="T3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9" h="190">
                  <a:moveTo>
                    <a:pt x="141" y="0"/>
                  </a:moveTo>
                  <a:cubicBezTo>
                    <a:pt x="112" y="0"/>
                    <a:pt x="83" y="12"/>
                    <a:pt x="52" y="38"/>
                  </a:cubicBezTo>
                  <a:cubicBezTo>
                    <a:pt x="28" y="58"/>
                    <a:pt x="9" y="85"/>
                    <a:pt x="0" y="10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150" y="139"/>
                    <a:pt x="150" y="139"/>
                    <a:pt x="150" y="139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4" y="88"/>
                    <a:pt x="70" y="80"/>
                    <a:pt x="80" y="72"/>
                  </a:cubicBezTo>
                  <a:cubicBezTo>
                    <a:pt x="95" y="59"/>
                    <a:pt x="112" y="53"/>
                    <a:pt x="129" y="53"/>
                  </a:cubicBezTo>
                  <a:cubicBezTo>
                    <a:pt x="150" y="53"/>
                    <a:pt x="171" y="63"/>
                    <a:pt x="188" y="83"/>
                  </a:cubicBezTo>
                  <a:cubicBezTo>
                    <a:pt x="220" y="121"/>
                    <a:pt x="213" y="161"/>
                    <a:pt x="182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69" y="145"/>
                    <a:pt x="269" y="91"/>
                    <a:pt x="230" y="45"/>
                  </a:cubicBezTo>
                  <a:cubicBezTo>
                    <a:pt x="207" y="17"/>
                    <a:pt x="178" y="1"/>
                    <a:pt x="148" y="0"/>
                  </a:cubicBezTo>
                  <a:cubicBezTo>
                    <a:pt x="145" y="0"/>
                    <a:pt x="143" y="0"/>
                    <a:pt x="141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4">
              <a:extLst>
                <a:ext uri="{FF2B5EF4-FFF2-40B4-BE49-F238E27FC236}">
                  <a16:creationId xmlns:a16="http://schemas.microsoft.com/office/drawing/2014/main" id="{58122AB3-B1C2-43AA-B30E-0BE512D6B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463" y="5041900"/>
              <a:ext cx="71438" cy="3175"/>
            </a:xfrm>
            <a:custGeom>
              <a:avLst/>
              <a:gdLst>
                <a:gd name="T0" fmla="*/ 62 w 62"/>
                <a:gd name="T1" fmla="*/ 0 h 2"/>
                <a:gd name="T2" fmla="*/ 3 w 62"/>
                <a:gd name="T3" fmla="*/ 0 h 2"/>
                <a:gd name="T4" fmla="*/ 1 w 62"/>
                <a:gd name="T5" fmla="*/ 2 h 2"/>
                <a:gd name="T6" fmla="*/ 0 w 62"/>
                <a:gd name="T7" fmla="*/ 2 h 2"/>
                <a:gd name="T8" fmla="*/ 61 w 62"/>
                <a:gd name="T9" fmla="*/ 2 h 2"/>
                <a:gd name="T10" fmla="*/ 62 w 6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">
                  <a:moveTo>
                    <a:pt x="6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62" y="1"/>
                    <a:pt x="6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5">
              <a:extLst>
                <a:ext uri="{FF2B5EF4-FFF2-40B4-BE49-F238E27FC236}">
                  <a16:creationId xmlns:a16="http://schemas.microsoft.com/office/drawing/2014/main" id="{E358BAB8-24A8-4C91-9317-6EB860D25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26" y="5040313"/>
              <a:ext cx="68263" cy="1588"/>
            </a:xfrm>
            <a:custGeom>
              <a:avLst/>
              <a:gdLst>
                <a:gd name="T0" fmla="*/ 60 w 60"/>
                <a:gd name="T1" fmla="*/ 0 h 2"/>
                <a:gd name="T2" fmla="*/ 2 w 60"/>
                <a:gd name="T3" fmla="*/ 0 h 2"/>
                <a:gd name="T4" fmla="*/ 0 w 60"/>
                <a:gd name="T5" fmla="*/ 2 h 2"/>
                <a:gd name="T6" fmla="*/ 59 w 60"/>
                <a:gd name="T7" fmla="*/ 2 h 2"/>
                <a:gd name="T8" fmla="*/ 6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6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0" y="1"/>
                    <a:pt x="60" y="1"/>
                    <a:pt x="6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6">
              <a:extLst>
                <a:ext uri="{FF2B5EF4-FFF2-40B4-BE49-F238E27FC236}">
                  <a16:creationId xmlns:a16="http://schemas.microsoft.com/office/drawing/2014/main" id="{21F73895-77C8-4DE1-B941-808A8CE78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163" y="5041900"/>
              <a:ext cx="11113" cy="317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0 h 2"/>
                <a:gd name="T4" fmla="*/ 2 w 7"/>
                <a:gd name="T5" fmla="*/ 2 h 2"/>
                <a:gd name="T6" fmla="*/ 5 w 7"/>
                <a:gd name="T7" fmla="*/ 2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7">
              <a:extLst>
                <a:ext uri="{FF2B5EF4-FFF2-40B4-BE49-F238E27FC236}">
                  <a16:creationId xmlns:a16="http://schemas.microsoft.com/office/drawing/2014/main" id="{270FBEF2-5EA4-42C2-A670-88EE785CF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163" y="5041900"/>
              <a:ext cx="11113" cy="317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0 h 2"/>
                <a:gd name="T4" fmla="*/ 2 w 7"/>
                <a:gd name="T5" fmla="*/ 2 h 2"/>
                <a:gd name="T6" fmla="*/ 5 w 7"/>
                <a:gd name="T7" fmla="*/ 2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8">
              <a:extLst>
                <a:ext uri="{FF2B5EF4-FFF2-40B4-BE49-F238E27FC236}">
                  <a16:creationId xmlns:a16="http://schemas.microsoft.com/office/drawing/2014/main" id="{4AA65E30-6016-4433-89C0-30406E97E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6" y="5040313"/>
              <a:ext cx="14288" cy="1588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1 w 9"/>
                <a:gd name="T5" fmla="*/ 1 h 1"/>
                <a:gd name="T6" fmla="*/ 8 w 9"/>
                <a:gd name="T7" fmla="*/ 1 h 1"/>
                <a:gd name="T8" fmla="*/ 9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8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9">
              <a:extLst>
                <a:ext uri="{FF2B5EF4-FFF2-40B4-BE49-F238E27FC236}">
                  <a16:creationId xmlns:a16="http://schemas.microsoft.com/office/drawing/2014/main" id="{166C932C-D76E-4BB6-9FD3-35C3C6151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6" y="5040313"/>
              <a:ext cx="14288" cy="1588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1 w 9"/>
                <a:gd name="T5" fmla="*/ 1 h 1"/>
                <a:gd name="T6" fmla="*/ 8 w 9"/>
                <a:gd name="T7" fmla="*/ 1 h 1"/>
                <a:gd name="T8" fmla="*/ 9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80">
              <a:extLst>
                <a:ext uri="{FF2B5EF4-FFF2-40B4-BE49-F238E27FC236}">
                  <a16:creationId xmlns:a16="http://schemas.microsoft.com/office/drawing/2014/main" id="{6D1673FA-297E-4ED3-86AD-2FCC4111B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151" y="4973638"/>
              <a:ext cx="93663" cy="66675"/>
            </a:xfrm>
            <a:custGeom>
              <a:avLst/>
              <a:gdLst>
                <a:gd name="T0" fmla="*/ 34 w 59"/>
                <a:gd name="T1" fmla="*/ 0 h 42"/>
                <a:gd name="T2" fmla="*/ 0 w 59"/>
                <a:gd name="T3" fmla="*/ 21 h 42"/>
                <a:gd name="T4" fmla="*/ 13 w 59"/>
                <a:gd name="T5" fmla="*/ 42 h 42"/>
                <a:gd name="T6" fmla="*/ 59 w 59"/>
                <a:gd name="T7" fmla="*/ 42 h 42"/>
                <a:gd name="T8" fmla="*/ 34 w 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2">
                  <a:moveTo>
                    <a:pt x="34" y="0"/>
                  </a:moveTo>
                  <a:lnTo>
                    <a:pt x="0" y="21"/>
                  </a:lnTo>
                  <a:lnTo>
                    <a:pt x="13" y="42"/>
                  </a:lnTo>
                  <a:lnTo>
                    <a:pt x="59" y="4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81">
              <a:extLst>
                <a:ext uri="{FF2B5EF4-FFF2-40B4-BE49-F238E27FC236}">
                  <a16:creationId xmlns:a16="http://schemas.microsoft.com/office/drawing/2014/main" id="{DF892301-D9AC-4869-B435-928128FAD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151" y="4973638"/>
              <a:ext cx="93663" cy="66675"/>
            </a:xfrm>
            <a:custGeom>
              <a:avLst/>
              <a:gdLst>
                <a:gd name="T0" fmla="*/ 34 w 59"/>
                <a:gd name="T1" fmla="*/ 0 h 42"/>
                <a:gd name="T2" fmla="*/ 0 w 59"/>
                <a:gd name="T3" fmla="*/ 21 h 42"/>
                <a:gd name="T4" fmla="*/ 13 w 59"/>
                <a:gd name="T5" fmla="*/ 42 h 42"/>
                <a:gd name="T6" fmla="*/ 59 w 59"/>
                <a:gd name="T7" fmla="*/ 42 h 42"/>
                <a:gd name="T8" fmla="*/ 34 w 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2">
                  <a:moveTo>
                    <a:pt x="34" y="0"/>
                  </a:moveTo>
                  <a:lnTo>
                    <a:pt x="0" y="21"/>
                  </a:lnTo>
                  <a:lnTo>
                    <a:pt x="13" y="42"/>
                  </a:lnTo>
                  <a:lnTo>
                    <a:pt x="59" y="42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82">
              <a:extLst>
                <a:ext uri="{FF2B5EF4-FFF2-40B4-BE49-F238E27FC236}">
                  <a16:creationId xmlns:a16="http://schemas.microsoft.com/office/drawing/2014/main" id="{4E896713-E8DB-418F-962C-23B282E66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788" y="5041900"/>
              <a:ext cx="76200" cy="3175"/>
            </a:xfrm>
            <a:custGeom>
              <a:avLst/>
              <a:gdLst>
                <a:gd name="T0" fmla="*/ 47 w 48"/>
                <a:gd name="T1" fmla="*/ 0 h 2"/>
                <a:gd name="T2" fmla="*/ 0 w 48"/>
                <a:gd name="T3" fmla="*/ 0 h 2"/>
                <a:gd name="T4" fmla="*/ 1 w 48"/>
                <a:gd name="T5" fmla="*/ 2 h 2"/>
                <a:gd name="T6" fmla="*/ 48 w 48"/>
                <a:gd name="T7" fmla="*/ 2 h 2"/>
                <a:gd name="T8" fmla="*/ 47 w 4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">
                  <a:moveTo>
                    <a:pt x="47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8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3">
              <a:extLst>
                <a:ext uri="{FF2B5EF4-FFF2-40B4-BE49-F238E27FC236}">
                  <a16:creationId xmlns:a16="http://schemas.microsoft.com/office/drawing/2014/main" id="{18D82D98-E576-445E-9A41-E54BBFC2C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788" y="5041900"/>
              <a:ext cx="76200" cy="3175"/>
            </a:xfrm>
            <a:custGeom>
              <a:avLst/>
              <a:gdLst>
                <a:gd name="T0" fmla="*/ 47 w 48"/>
                <a:gd name="T1" fmla="*/ 0 h 2"/>
                <a:gd name="T2" fmla="*/ 0 w 48"/>
                <a:gd name="T3" fmla="*/ 0 h 2"/>
                <a:gd name="T4" fmla="*/ 1 w 48"/>
                <a:gd name="T5" fmla="*/ 2 h 2"/>
                <a:gd name="T6" fmla="*/ 48 w 48"/>
                <a:gd name="T7" fmla="*/ 2 h 2"/>
                <a:gd name="T8" fmla="*/ 47 w 4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">
                  <a:moveTo>
                    <a:pt x="47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8" y="2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4">
              <a:extLst>
                <a:ext uri="{FF2B5EF4-FFF2-40B4-BE49-F238E27FC236}">
                  <a16:creationId xmlns:a16="http://schemas.microsoft.com/office/drawing/2014/main" id="{F375536A-5EC3-44D0-A5B5-4C960577F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788" y="5040313"/>
              <a:ext cx="74613" cy="1588"/>
            </a:xfrm>
            <a:custGeom>
              <a:avLst/>
              <a:gdLst>
                <a:gd name="T0" fmla="*/ 46 w 47"/>
                <a:gd name="T1" fmla="*/ 0 h 1"/>
                <a:gd name="T2" fmla="*/ 0 w 47"/>
                <a:gd name="T3" fmla="*/ 0 h 1"/>
                <a:gd name="T4" fmla="*/ 0 w 47"/>
                <a:gd name="T5" fmla="*/ 1 h 1"/>
                <a:gd name="T6" fmla="*/ 47 w 47"/>
                <a:gd name="T7" fmla="*/ 1 h 1"/>
                <a:gd name="T8" fmla="*/ 46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85">
              <a:extLst>
                <a:ext uri="{FF2B5EF4-FFF2-40B4-BE49-F238E27FC236}">
                  <a16:creationId xmlns:a16="http://schemas.microsoft.com/office/drawing/2014/main" id="{88A8AD8B-0235-4C5D-A68B-EF143F31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788" y="5040313"/>
              <a:ext cx="74613" cy="1588"/>
            </a:xfrm>
            <a:custGeom>
              <a:avLst/>
              <a:gdLst>
                <a:gd name="T0" fmla="*/ 46 w 47"/>
                <a:gd name="T1" fmla="*/ 0 h 1"/>
                <a:gd name="T2" fmla="*/ 0 w 47"/>
                <a:gd name="T3" fmla="*/ 0 h 1"/>
                <a:gd name="T4" fmla="*/ 0 w 47"/>
                <a:gd name="T5" fmla="*/ 1 h 1"/>
                <a:gd name="T6" fmla="*/ 47 w 47"/>
                <a:gd name="T7" fmla="*/ 1 h 1"/>
                <a:gd name="T8" fmla="*/ 46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7" y="1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86">
              <a:extLst>
                <a:ext uri="{FF2B5EF4-FFF2-40B4-BE49-F238E27FC236}">
                  <a16:creationId xmlns:a16="http://schemas.microsoft.com/office/drawing/2014/main" id="{D2C2F3A5-D87A-416E-9666-62FA88B92E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2588" y="1971675"/>
              <a:ext cx="506413" cy="663575"/>
            </a:xfrm>
            <a:custGeom>
              <a:avLst/>
              <a:gdLst>
                <a:gd name="T0" fmla="*/ 326 w 439"/>
                <a:gd name="T1" fmla="*/ 228 h 558"/>
                <a:gd name="T2" fmla="*/ 342 w 439"/>
                <a:gd name="T3" fmla="*/ 282 h 558"/>
                <a:gd name="T4" fmla="*/ 298 w 439"/>
                <a:gd name="T5" fmla="*/ 417 h 558"/>
                <a:gd name="T6" fmla="*/ 279 w 439"/>
                <a:gd name="T7" fmla="*/ 443 h 558"/>
                <a:gd name="T8" fmla="*/ 264 w 439"/>
                <a:gd name="T9" fmla="*/ 467 h 558"/>
                <a:gd name="T10" fmla="*/ 251 w 439"/>
                <a:gd name="T11" fmla="*/ 503 h 558"/>
                <a:gd name="T12" fmla="*/ 340 w 439"/>
                <a:gd name="T13" fmla="*/ 479 h 558"/>
                <a:gd name="T14" fmla="*/ 378 w 439"/>
                <a:gd name="T15" fmla="*/ 359 h 558"/>
                <a:gd name="T16" fmla="*/ 354 w 439"/>
                <a:gd name="T17" fmla="*/ 475 h 558"/>
                <a:gd name="T18" fmla="*/ 434 w 439"/>
                <a:gd name="T19" fmla="*/ 453 h 558"/>
                <a:gd name="T20" fmla="*/ 431 w 439"/>
                <a:gd name="T21" fmla="*/ 365 h 558"/>
                <a:gd name="T22" fmla="*/ 326 w 439"/>
                <a:gd name="T23" fmla="*/ 228 h 558"/>
                <a:gd name="T24" fmla="*/ 71 w 439"/>
                <a:gd name="T25" fmla="*/ 476 h 558"/>
                <a:gd name="T26" fmla="*/ 109 w 439"/>
                <a:gd name="T27" fmla="*/ 286 h 558"/>
                <a:gd name="T28" fmla="*/ 71 w 439"/>
                <a:gd name="T29" fmla="*/ 476 h 558"/>
                <a:gd name="T30" fmla="*/ 46 w 439"/>
                <a:gd name="T31" fmla="*/ 198 h 558"/>
                <a:gd name="T32" fmla="*/ 44 w 439"/>
                <a:gd name="T33" fmla="*/ 309 h 558"/>
                <a:gd name="T34" fmla="*/ 14 w 439"/>
                <a:gd name="T35" fmla="*/ 480 h 558"/>
                <a:gd name="T36" fmla="*/ 50 w 439"/>
                <a:gd name="T37" fmla="*/ 558 h 558"/>
                <a:gd name="T38" fmla="*/ 139 w 439"/>
                <a:gd name="T39" fmla="*/ 534 h 558"/>
                <a:gd name="T40" fmla="*/ 168 w 439"/>
                <a:gd name="T41" fmla="*/ 290 h 558"/>
                <a:gd name="T42" fmla="*/ 46 w 439"/>
                <a:gd name="T43" fmla="*/ 198 h 558"/>
                <a:gd name="T44" fmla="*/ 110 w 439"/>
                <a:gd name="T45" fmla="*/ 0 h 558"/>
                <a:gd name="T46" fmla="*/ 132 w 439"/>
                <a:gd name="T47" fmla="*/ 199 h 558"/>
                <a:gd name="T48" fmla="*/ 189 w 439"/>
                <a:gd name="T49" fmla="*/ 284 h 558"/>
                <a:gd name="T50" fmla="*/ 191 w 439"/>
                <a:gd name="T51" fmla="*/ 358 h 558"/>
                <a:gd name="T52" fmla="*/ 183 w 439"/>
                <a:gd name="T53" fmla="*/ 388 h 558"/>
                <a:gd name="T54" fmla="*/ 173 w 439"/>
                <a:gd name="T55" fmla="*/ 415 h 558"/>
                <a:gd name="T56" fmla="*/ 160 w 439"/>
                <a:gd name="T57" fmla="*/ 528 h 558"/>
                <a:gd name="T58" fmla="*/ 228 w 439"/>
                <a:gd name="T59" fmla="*/ 509 h 558"/>
                <a:gd name="T60" fmla="*/ 320 w 439"/>
                <a:gd name="T61" fmla="*/ 286 h 558"/>
                <a:gd name="T62" fmla="*/ 235 w 439"/>
                <a:gd name="T63" fmla="*/ 170 h 558"/>
                <a:gd name="T64" fmla="*/ 212 w 439"/>
                <a:gd name="T65" fmla="*/ 155 h 558"/>
                <a:gd name="T66" fmla="*/ 182 w 439"/>
                <a:gd name="T67" fmla="*/ 81 h 558"/>
                <a:gd name="T68" fmla="*/ 156 w 439"/>
                <a:gd name="T69" fmla="*/ 132 h 558"/>
                <a:gd name="T70" fmla="*/ 110 w 439"/>
                <a:gd name="T71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558">
                  <a:moveTo>
                    <a:pt x="326" y="228"/>
                  </a:moveTo>
                  <a:cubicBezTo>
                    <a:pt x="334" y="244"/>
                    <a:pt x="338" y="261"/>
                    <a:pt x="342" y="282"/>
                  </a:cubicBezTo>
                  <a:cubicBezTo>
                    <a:pt x="351" y="337"/>
                    <a:pt x="323" y="382"/>
                    <a:pt x="298" y="417"/>
                  </a:cubicBezTo>
                  <a:cubicBezTo>
                    <a:pt x="292" y="426"/>
                    <a:pt x="285" y="435"/>
                    <a:pt x="279" y="443"/>
                  </a:cubicBezTo>
                  <a:cubicBezTo>
                    <a:pt x="274" y="451"/>
                    <a:pt x="268" y="459"/>
                    <a:pt x="264" y="467"/>
                  </a:cubicBezTo>
                  <a:cubicBezTo>
                    <a:pt x="256" y="481"/>
                    <a:pt x="252" y="492"/>
                    <a:pt x="251" y="503"/>
                  </a:cubicBezTo>
                  <a:cubicBezTo>
                    <a:pt x="340" y="479"/>
                    <a:pt x="340" y="479"/>
                    <a:pt x="340" y="479"/>
                  </a:cubicBezTo>
                  <a:cubicBezTo>
                    <a:pt x="351" y="438"/>
                    <a:pt x="384" y="419"/>
                    <a:pt x="378" y="359"/>
                  </a:cubicBezTo>
                  <a:cubicBezTo>
                    <a:pt x="398" y="401"/>
                    <a:pt x="372" y="436"/>
                    <a:pt x="354" y="475"/>
                  </a:cubicBezTo>
                  <a:cubicBezTo>
                    <a:pt x="434" y="453"/>
                    <a:pt x="434" y="453"/>
                    <a:pt x="434" y="453"/>
                  </a:cubicBezTo>
                  <a:cubicBezTo>
                    <a:pt x="439" y="425"/>
                    <a:pt x="438" y="395"/>
                    <a:pt x="431" y="365"/>
                  </a:cubicBezTo>
                  <a:cubicBezTo>
                    <a:pt x="417" y="303"/>
                    <a:pt x="378" y="255"/>
                    <a:pt x="326" y="228"/>
                  </a:cubicBezTo>
                  <a:moveTo>
                    <a:pt x="71" y="476"/>
                  </a:moveTo>
                  <a:cubicBezTo>
                    <a:pt x="48" y="375"/>
                    <a:pt x="117" y="373"/>
                    <a:pt x="109" y="286"/>
                  </a:cubicBezTo>
                  <a:cubicBezTo>
                    <a:pt x="140" y="354"/>
                    <a:pt x="57" y="402"/>
                    <a:pt x="71" y="476"/>
                  </a:cubicBezTo>
                  <a:moveTo>
                    <a:pt x="46" y="198"/>
                  </a:moveTo>
                  <a:cubicBezTo>
                    <a:pt x="77" y="222"/>
                    <a:pt x="77" y="259"/>
                    <a:pt x="44" y="309"/>
                  </a:cubicBezTo>
                  <a:cubicBezTo>
                    <a:pt x="13" y="358"/>
                    <a:pt x="0" y="419"/>
                    <a:pt x="14" y="480"/>
                  </a:cubicBezTo>
                  <a:cubicBezTo>
                    <a:pt x="21" y="510"/>
                    <a:pt x="33" y="536"/>
                    <a:pt x="50" y="558"/>
                  </a:cubicBezTo>
                  <a:cubicBezTo>
                    <a:pt x="139" y="534"/>
                    <a:pt x="139" y="534"/>
                    <a:pt x="139" y="534"/>
                  </a:cubicBezTo>
                  <a:cubicBezTo>
                    <a:pt x="114" y="427"/>
                    <a:pt x="191" y="389"/>
                    <a:pt x="168" y="290"/>
                  </a:cubicBezTo>
                  <a:cubicBezTo>
                    <a:pt x="152" y="229"/>
                    <a:pt x="111" y="198"/>
                    <a:pt x="46" y="198"/>
                  </a:cubicBezTo>
                  <a:moveTo>
                    <a:pt x="110" y="0"/>
                  </a:moveTo>
                  <a:cubicBezTo>
                    <a:pt x="42" y="37"/>
                    <a:pt x="36" y="128"/>
                    <a:pt x="132" y="199"/>
                  </a:cubicBezTo>
                  <a:cubicBezTo>
                    <a:pt x="156" y="217"/>
                    <a:pt x="179" y="245"/>
                    <a:pt x="189" y="284"/>
                  </a:cubicBezTo>
                  <a:cubicBezTo>
                    <a:pt x="195" y="312"/>
                    <a:pt x="195" y="336"/>
                    <a:pt x="191" y="358"/>
                  </a:cubicBezTo>
                  <a:cubicBezTo>
                    <a:pt x="189" y="368"/>
                    <a:pt x="186" y="378"/>
                    <a:pt x="183" y="388"/>
                  </a:cubicBezTo>
                  <a:cubicBezTo>
                    <a:pt x="180" y="397"/>
                    <a:pt x="176" y="406"/>
                    <a:pt x="173" y="415"/>
                  </a:cubicBezTo>
                  <a:cubicBezTo>
                    <a:pt x="160" y="449"/>
                    <a:pt x="149" y="482"/>
                    <a:pt x="160" y="528"/>
                  </a:cubicBezTo>
                  <a:cubicBezTo>
                    <a:pt x="228" y="509"/>
                    <a:pt x="228" y="509"/>
                    <a:pt x="228" y="509"/>
                  </a:cubicBezTo>
                  <a:cubicBezTo>
                    <a:pt x="229" y="437"/>
                    <a:pt x="336" y="378"/>
                    <a:pt x="320" y="286"/>
                  </a:cubicBezTo>
                  <a:cubicBezTo>
                    <a:pt x="310" y="229"/>
                    <a:pt x="285" y="199"/>
                    <a:pt x="235" y="170"/>
                  </a:cubicBezTo>
                  <a:cubicBezTo>
                    <a:pt x="226" y="165"/>
                    <a:pt x="218" y="159"/>
                    <a:pt x="212" y="155"/>
                  </a:cubicBezTo>
                  <a:cubicBezTo>
                    <a:pt x="181" y="131"/>
                    <a:pt x="166" y="111"/>
                    <a:pt x="182" y="81"/>
                  </a:cubicBezTo>
                  <a:cubicBezTo>
                    <a:pt x="159" y="88"/>
                    <a:pt x="150" y="107"/>
                    <a:pt x="156" y="132"/>
                  </a:cubicBezTo>
                  <a:cubicBezTo>
                    <a:pt x="96" y="93"/>
                    <a:pt x="80" y="51"/>
                    <a:pt x="11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87">
              <a:extLst>
                <a:ext uri="{FF2B5EF4-FFF2-40B4-BE49-F238E27FC236}">
                  <a16:creationId xmlns:a16="http://schemas.microsoft.com/office/drawing/2014/main" id="{D07F0537-BCA5-45AA-82A1-68F130226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1" y="3508375"/>
              <a:ext cx="354013" cy="369888"/>
            </a:xfrm>
            <a:custGeom>
              <a:avLst/>
              <a:gdLst>
                <a:gd name="T0" fmla="*/ 158 w 307"/>
                <a:gd name="T1" fmla="*/ 0 h 311"/>
                <a:gd name="T2" fmla="*/ 116 w 307"/>
                <a:gd name="T3" fmla="*/ 5 h 311"/>
                <a:gd name="T4" fmla="*/ 74 w 307"/>
                <a:gd name="T5" fmla="*/ 24 h 311"/>
                <a:gd name="T6" fmla="*/ 58 w 307"/>
                <a:gd name="T7" fmla="*/ 36 h 311"/>
                <a:gd name="T8" fmla="*/ 8 w 307"/>
                <a:gd name="T9" fmla="*/ 111 h 311"/>
                <a:gd name="T10" fmla="*/ 8 w 307"/>
                <a:gd name="T11" fmla="*/ 197 h 311"/>
                <a:gd name="T12" fmla="*/ 89 w 307"/>
                <a:gd name="T13" fmla="*/ 296 h 311"/>
                <a:gd name="T14" fmla="*/ 158 w 307"/>
                <a:gd name="T15" fmla="*/ 311 h 311"/>
                <a:gd name="T16" fmla="*/ 199 w 307"/>
                <a:gd name="T17" fmla="*/ 306 h 311"/>
                <a:gd name="T18" fmla="*/ 207 w 307"/>
                <a:gd name="T19" fmla="*/ 303 h 311"/>
                <a:gd name="T20" fmla="*/ 267 w 307"/>
                <a:gd name="T21" fmla="*/ 267 h 311"/>
                <a:gd name="T22" fmla="*/ 307 w 307"/>
                <a:gd name="T23" fmla="*/ 201 h 311"/>
                <a:gd name="T24" fmla="*/ 251 w 307"/>
                <a:gd name="T25" fmla="*/ 257 h 311"/>
                <a:gd name="T26" fmla="*/ 228 w 307"/>
                <a:gd name="T27" fmla="*/ 265 h 311"/>
                <a:gd name="T28" fmla="*/ 228 w 307"/>
                <a:gd name="T29" fmla="*/ 265 h 311"/>
                <a:gd name="T30" fmla="*/ 195 w 307"/>
                <a:gd name="T31" fmla="*/ 270 h 311"/>
                <a:gd name="T32" fmla="*/ 119 w 307"/>
                <a:gd name="T33" fmla="*/ 244 h 311"/>
                <a:gd name="T34" fmla="*/ 75 w 307"/>
                <a:gd name="T35" fmla="*/ 178 h 311"/>
                <a:gd name="T36" fmla="*/ 70 w 307"/>
                <a:gd name="T37" fmla="*/ 147 h 311"/>
                <a:gd name="T38" fmla="*/ 102 w 307"/>
                <a:gd name="T39" fmla="*/ 63 h 311"/>
                <a:gd name="T40" fmla="*/ 115 w 307"/>
                <a:gd name="T41" fmla="*/ 50 h 311"/>
                <a:gd name="T42" fmla="*/ 162 w 307"/>
                <a:gd name="T43" fmla="*/ 25 h 311"/>
                <a:gd name="T44" fmla="*/ 195 w 307"/>
                <a:gd name="T45" fmla="*/ 21 h 311"/>
                <a:gd name="T46" fmla="*/ 263 w 307"/>
                <a:gd name="T47" fmla="*/ 40 h 311"/>
                <a:gd name="T48" fmla="*/ 158 w 307"/>
                <a:gd name="T4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311">
                  <a:moveTo>
                    <a:pt x="158" y="0"/>
                  </a:moveTo>
                  <a:cubicBezTo>
                    <a:pt x="144" y="0"/>
                    <a:pt x="130" y="2"/>
                    <a:pt x="116" y="5"/>
                  </a:cubicBezTo>
                  <a:cubicBezTo>
                    <a:pt x="101" y="10"/>
                    <a:pt x="87" y="16"/>
                    <a:pt x="74" y="24"/>
                  </a:cubicBezTo>
                  <a:cubicBezTo>
                    <a:pt x="68" y="28"/>
                    <a:pt x="63" y="32"/>
                    <a:pt x="58" y="36"/>
                  </a:cubicBezTo>
                  <a:cubicBezTo>
                    <a:pt x="34" y="56"/>
                    <a:pt x="17" y="82"/>
                    <a:pt x="8" y="111"/>
                  </a:cubicBezTo>
                  <a:cubicBezTo>
                    <a:pt x="0" y="138"/>
                    <a:pt x="0" y="168"/>
                    <a:pt x="8" y="197"/>
                  </a:cubicBezTo>
                  <a:cubicBezTo>
                    <a:pt x="20" y="242"/>
                    <a:pt x="51" y="277"/>
                    <a:pt x="89" y="296"/>
                  </a:cubicBezTo>
                  <a:cubicBezTo>
                    <a:pt x="110" y="306"/>
                    <a:pt x="134" y="311"/>
                    <a:pt x="158" y="311"/>
                  </a:cubicBezTo>
                  <a:cubicBezTo>
                    <a:pt x="171" y="311"/>
                    <a:pt x="185" y="310"/>
                    <a:pt x="199" y="306"/>
                  </a:cubicBezTo>
                  <a:cubicBezTo>
                    <a:pt x="202" y="305"/>
                    <a:pt x="204" y="304"/>
                    <a:pt x="207" y="303"/>
                  </a:cubicBezTo>
                  <a:cubicBezTo>
                    <a:pt x="230" y="296"/>
                    <a:pt x="250" y="283"/>
                    <a:pt x="267" y="267"/>
                  </a:cubicBezTo>
                  <a:cubicBezTo>
                    <a:pt x="285" y="249"/>
                    <a:pt x="299" y="226"/>
                    <a:pt x="307" y="201"/>
                  </a:cubicBezTo>
                  <a:cubicBezTo>
                    <a:pt x="295" y="225"/>
                    <a:pt x="275" y="245"/>
                    <a:pt x="251" y="257"/>
                  </a:cubicBezTo>
                  <a:cubicBezTo>
                    <a:pt x="244" y="260"/>
                    <a:pt x="236" y="263"/>
                    <a:pt x="228" y="265"/>
                  </a:cubicBezTo>
                  <a:cubicBezTo>
                    <a:pt x="228" y="265"/>
                    <a:pt x="228" y="265"/>
                    <a:pt x="228" y="265"/>
                  </a:cubicBezTo>
                  <a:cubicBezTo>
                    <a:pt x="217" y="268"/>
                    <a:pt x="206" y="270"/>
                    <a:pt x="195" y="270"/>
                  </a:cubicBezTo>
                  <a:cubicBezTo>
                    <a:pt x="167" y="270"/>
                    <a:pt x="140" y="260"/>
                    <a:pt x="119" y="244"/>
                  </a:cubicBezTo>
                  <a:cubicBezTo>
                    <a:pt x="98" y="228"/>
                    <a:pt x="82" y="205"/>
                    <a:pt x="75" y="178"/>
                  </a:cubicBezTo>
                  <a:cubicBezTo>
                    <a:pt x="72" y="168"/>
                    <a:pt x="71" y="158"/>
                    <a:pt x="70" y="147"/>
                  </a:cubicBezTo>
                  <a:cubicBezTo>
                    <a:pt x="70" y="116"/>
                    <a:pt x="82" y="86"/>
                    <a:pt x="102" y="63"/>
                  </a:cubicBezTo>
                  <a:cubicBezTo>
                    <a:pt x="106" y="58"/>
                    <a:pt x="111" y="54"/>
                    <a:pt x="115" y="50"/>
                  </a:cubicBezTo>
                  <a:cubicBezTo>
                    <a:pt x="129" y="39"/>
                    <a:pt x="144" y="30"/>
                    <a:pt x="162" y="25"/>
                  </a:cubicBezTo>
                  <a:cubicBezTo>
                    <a:pt x="173" y="22"/>
                    <a:pt x="184" y="21"/>
                    <a:pt x="195" y="21"/>
                  </a:cubicBezTo>
                  <a:cubicBezTo>
                    <a:pt x="220" y="21"/>
                    <a:pt x="243" y="28"/>
                    <a:pt x="263" y="40"/>
                  </a:cubicBezTo>
                  <a:cubicBezTo>
                    <a:pt x="234" y="15"/>
                    <a:pt x="197" y="0"/>
                    <a:pt x="15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88">
              <a:extLst>
                <a:ext uri="{FF2B5EF4-FFF2-40B4-BE49-F238E27FC236}">
                  <a16:creationId xmlns:a16="http://schemas.microsoft.com/office/drawing/2014/main" id="{2C20273E-8AE4-4BE4-8F12-D544B48B3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3552825"/>
              <a:ext cx="171450" cy="169863"/>
            </a:xfrm>
            <a:custGeom>
              <a:avLst/>
              <a:gdLst>
                <a:gd name="T0" fmla="*/ 23 w 108"/>
                <a:gd name="T1" fmla="*/ 0 h 107"/>
                <a:gd name="T2" fmla="*/ 34 w 108"/>
                <a:gd name="T3" fmla="*/ 41 h 107"/>
                <a:gd name="T4" fmla="*/ 0 w 108"/>
                <a:gd name="T5" fmla="*/ 64 h 107"/>
                <a:gd name="T6" fmla="*/ 41 w 108"/>
                <a:gd name="T7" fmla="*/ 66 h 107"/>
                <a:gd name="T8" fmla="*/ 52 w 108"/>
                <a:gd name="T9" fmla="*/ 107 h 107"/>
                <a:gd name="T10" fmla="*/ 66 w 108"/>
                <a:gd name="T11" fmla="*/ 67 h 107"/>
                <a:gd name="T12" fmla="*/ 108 w 108"/>
                <a:gd name="T13" fmla="*/ 69 h 107"/>
                <a:gd name="T14" fmla="*/ 84 w 108"/>
                <a:gd name="T15" fmla="*/ 50 h 107"/>
                <a:gd name="T16" fmla="*/ 75 w 108"/>
                <a:gd name="T17" fmla="*/ 42 h 107"/>
                <a:gd name="T18" fmla="*/ 89 w 108"/>
                <a:gd name="T19" fmla="*/ 3 h 107"/>
                <a:gd name="T20" fmla="*/ 55 w 108"/>
                <a:gd name="T21" fmla="*/ 26 h 107"/>
                <a:gd name="T22" fmla="*/ 37 w 108"/>
                <a:gd name="T23" fmla="*/ 11 h 107"/>
                <a:gd name="T24" fmla="*/ 23 w 108"/>
                <a:gd name="T2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7">
                  <a:moveTo>
                    <a:pt x="23" y="0"/>
                  </a:moveTo>
                  <a:lnTo>
                    <a:pt x="34" y="41"/>
                  </a:lnTo>
                  <a:lnTo>
                    <a:pt x="0" y="64"/>
                  </a:lnTo>
                  <a:lnTo>
                    <a:pt x="41" y="66"/>
                  </a:lnTo>
                  <a:lnTo>
                    <a:pt x="52" y="107"/>
                  </a:lnTo>
                  <a:lnTo>
                    <a:pt x="66" y="67"/>
                  </a:lnTo>
                  <a:lnTo>
                    <a:pt x="108" y="69"/>
                  </a:lnTo>
                  <a:lnTo>
                    <a:pt x="84" y="50"/>
                  </a:lnTo>
                  <a:lnTo>
                    <a:pt x="75" y="42"/>
                  </a:lnTo>
                  <a:lnTo>
                    <a:pt x="89" y="3"/>
                  </a:lnTo>
                  <a:lnTo>
                    <a:pt x="55" y="26"/>
                  </a:lnTo>
                  <a:lnTo>
                    <a:pt x="37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89">
              <a:extLst>
                <a:ext uri="{FF2B5EF4-FFF2-40B4-BE49-F238E27FC236}">
                  <a16:creationId xmlns:a16="http://schemas.microsoft.com/office/drawing/2014/main" id="{575E804F-409E-4F7C-A222-86D5C3565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3552825"/>
              <a:ext cx="171450" cy="169863"/>
            </a:xfrm>
            <a:custGeom>
              <a:avLst/>
              <a:gdLst>
                <a:gd name="T0" fmla="*/ 23 w 108"/>
                <a:gd name="T1" fmla="*/ 0 h 107"/>
                <a:gd name="T2" fmla="*/ 34 w 108"/>
                <a:gd name="T3" fmla="*/ 41 h 107"/>
                <a:gd name="T4" fmla="*/ 0 w 108"/>
                <a:gd name="T5" fmla="*/ 64 h 107"/>
                <a:gd name="T6" fmla="*/ 41 w 108"/>
                <a:gd name="T7" fmla="*/ 66 h 107"/>
                <a:gd name="T8" fmla="*/ 52 w 108"/>
                <a:gd name="T9" fmla="*/ 107 h 107"/>
                <a:gd name="T10" fmla="*/ 66 w 108"/>
                <a:gd name="T11" fmla="*/ 67 h 107"/>
                <a:gd name="T12" fmla="*/ 108 w 108"/>
                <a:gd name="T13" fmla="*/ 69 h 107"/>
                <a:gd name="T14" fmla="*/ 84 w 108"/>
                <a:gd name="T15" fmla="*/ 50 h 107"/>
                <a:gd name="T16" fmla="*/ 75 w 108"/>
                <a:gd name="T17" fmla="*/ 42 h 107"/>
                <a:gd name="T18" fmla="*/ 89 w 108"/>
                <a:gd name="T19" fmla="*/ 3 h 107"/>
                <a:gd name="T20" fmla="*/ 55 w 108"/>
                <a:gd name="T21" fmla="*/ 26 h 107"/>
                <a:gd name="T22" fmla="*/ 37 w 108"/>
                <a:gd name="T23" fmla="*/ 11 h 107"/>
                <a:gd name="T24" fmla="*/ 23 w 108"/>
                <a:gd name="T2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7">
                  <a:moveTo>
                    <a:pt x="23" y="0"/>
                  </a:moveTo>
                  <a:lnTo>
                    <a:pt x="34" y="41"/>
                  </a:lnTo>
                  <a:lnTo>
                    <a:pt x="0" y="64"/>
                  </a:lnTo>
                  <a:lnTo>
                    <a:pt x="41" y="66"/>
                  </a:lnTo>
                  <a:lnTo>
                    <a:pt x="52" y="107"/>
                  </a:lnTo>
                  <a:lnTo>
                    <a:pt x="66" y="67"/>
                  </a:lnTo>
                  <a:lnTo>
                    <a:pt x="108" y="69"/>
                  </a:lnTo>
                  <a:lnTo>
                    <a:pt x="84" y="50"/>
                  </a:lnTo>
                  <a:lnTo>
                    <a:pt x="75" y="42"/>
                  </a:lnTo>
                  <a:lnTo>
                    <a:pt x="89" y="3"/>
                  </a:lnTo>
                  <a:lnTo>
                    <a:pt x="55" y="26"/>
                  </a:lnTo>
                  <a:lnTo>
                    <a:pt x="37" y="11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90">
              <a:extLst>
                <a:ext uri="{FF2B5EF4-FFF2-40B4-BE49-F238E27FC236}">
                  <a16:creationId xmlns:a16="http://schemas.microsoft.com/office/drawing/2014/main" id="{E2952D8D-84AD-40D5-BA30-0BC2CA461D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288" y="3262313"/>
              <a:ext cx="839788" cy="803275"/>
            </a:xfrm>
            <a:custGeom>
              <a:avLst/>
              <a:gdLst>
                <a:gd name="T0" fmla="*/ 369 w 727"/>
                <a:gd name="T1" fmla="*/ 647 h 676"/>
                <a:gd name="T2" fmla="*/ 74 w 727"/>
                <a:gd name="T3" fmla="*/ 422 h 676"/>
                <a:gd name="T4" fmla="*/ 288 w 727"/>
                <a:gd name="T5" fmla="*/ 45 h 676"/>
                <a:gd name="T6" fmla="*/ 370 w 727"/>
                <a:gd name="T7" fmla="*/ 34 h 676"/>
                <a:gd name="T8" fmla="*/ 665 w 727"/>
                <a:gd name="T9" fmla="*/ 260 h 676"/>
                <a:gd name="T10" fmla="*/ 451 w 727"/>
                <a:gd name="T11" fmla="*/ 636 h 676"/>
                <a:gd name="T12" fmla="*/ 369 w 727"/>
                <a:gd name="T13" fmla="*/ 647 h 676"/>
                <a:gd name="T14" fmla="*/ 410 w 727"/>
                <a:gd name="T15" fmla="*/ 0 h 676"/>
                <a:gd name="T16" fmla="*/ 410 w 727"/>
                <a:gd name="T17" fmla="*/ 0 h 676"/>
                <a:gd name="T18" fmla="*/ 408 w 727"/>
                <a:gd name="T19" fmla="*/ 2 h 676"/>
                <a:gd name="T20" fmla="*/ 402 w 727"/>
                <a:gd name="T21" fmla="*/ 7 h 676"/>
                <a:gd name="T22" fmla="*/ 369 w 727"/>
                <a:gd name="T23" fmla="*/ 6 h 676"/>
                <a:gd name="T24" fmla="*/ 368 w 727"/>
                <a:gd name="T25" fmla="*/ 6 h 676"/>
                <a:gd name="T26" fmla="*/ 322 w 727"/>
                <a:gd name="T27" fmla="*/ 9 h 676"/>
                <a:gd name="T28" fmla="*/ 311 w 727"/>
                <a:gd name="T29" fmla="*/ 11 h 676"/>
                <a:gd name="T30" fmla="*/ 309 w 727"/>
                <a:gd name="T31" fmla="*/ 3 h 676"/>
                <a:gd name="T32" fmla="*/ 279 w 727"/>
                <a:gd name="T33" fmla="*/ 10 h 676"/>
                <a:gd name="T34" fmla="*/ 266 w 727"/>
                <a:gd name="T35" fmla="*/ 14 h 676"/>
                <a:gd name="T36" fmla="*/ 267 w 727"/>
                <a:gd name="T37" fmla="*/ 15 h 676"/>
                <a:gd name="T38" fmla="*/ 268 w 727"/>
                <a:gd name="T39" fmla="*/ 21 h 676"/>
                <a:gd name="T40" fmla="*/ 227 w 727"/>
                <a:gd name="T41" fmla="*/ 38 h 676"/>
                <a:gd name="T42" fmla="*/ 178 w 727"/>
                <a:gd name="T43" fmla="*/ 66 h 676"/>
                <a:gd name="T44" fmla="*/ 174 w 727"/>
                <a:gd name="T45" fmla="*/ 65 h 676"/>
                <a:gd name="T46" fmla="*/ 167 w 727"/>
                <a:gd name="T47" fmla="*/ 64 h 676"/>
                <a:gd name="T48" fmla="*/ 39 w 727"/>
                <a:gd name="T49" fmla="*/ 432 h 676"/>
                <a:gd name="T50" fmla="*/ 208 w 727"/>
                <a:gd name="T51" fmla="*/ 643 h 676"/>
                <a:gd name="T52" fmla="*/ 208 w 727"/>
                <a:gd name="T53" fmla="*/ 643 h 676"/>
                <a:gd name="T54" fmla="*/ 222 w 727"/>
                <a:gd name="T55" fmla="*/ 641 h 676"/>
                <a:gd name="T56" fmla="*/ 272 w 727"/>
                <a:gd name="T57" fmla="*/ 662 h 676"/>
                <a:gd name="T58" fmla="*/ 369 w 727"/>
                <a:gd name="T59" fmla="*/ 676 h 676"/>
                <a:gd name="T60" fmla="*/ 412 w 727"/>
                <a:gd name="T61" fmla="*/ 673 h 676"/>
                <a:gd name="T62" fmla="*/ 442 w 727"/>
                <a:gd name="T63" fmla="*/ 668 h 676"/>
                <a:gd name="T64" fmla="*/ 442 w 727"/>
                <a:gd name="T65" fmla="*/ 668 h 676"/>
                <a:gd name="T66" fmla="*/ 443 w 727"/>
                <a:gd name="T67" fmla="*/ 675 h 676"/>
                <a:gd name="T68" fmla="*/ 444 w 727"/>
                <a:gd name="T69" fmla="*/ 675 h 676"/>
                <a:gd name="T70" fmla="*/ 444 w 727"/>
                <a:gd name="T71" fmla="*/ 676 h 676"/>
                <a:gd name="T72" fmla="*/ 460 w 727"/>
                <a:gd name="T73" fmla="*/ 672 h 676"/>
                <a:gd name="T74" fmla="*/ 495 w 727"/>
                <a:gd name="T75" fmla="*/ 660 h 676"/>
                <a:gd name="T76" fmla="*/ 495 w 727"/>
                <a:gd name="T77" fmla="*/ 660 h 676"/>
                <a:gd name="T78" fmla="*/ 493 w 727"/>
                <a:gd name="T79" fmla="*/ 653 h 676"/>
                <a:gd name="T80" fmla="*/ 493 w 727"/>
                <a:gd name="T81" fmla="*/ 653 h 676"/>
                <a:gd name="T82" fmla="*/ 493 w 727"/>
                <a:gd name="T83" fmla="*/ 653 h 676"/>
                <a:gd name="T84" fmla="*/ 619 w 727"/>
                <a:gd name="T85" fmla="*/ 565 h 676"/>
                <a:gd name="T86" fmla="*/ 648 w 727"/>
                <a:gd name="T87" fmla="*/ 527 h 676"/>
                <a:gd name="T88" fmla="*/ 662 w 727"/>
                <a:gd name="T89" fmla="*/ 521 h 676"/>
                <a:gd name="T90" fmla="*/ 662 w 727"/>
                <a:gd name="T91" fmla="*/ 521 h 676"/>
                <a:gd name="T92" fmla="*/ 700 w 727"/>
                <a:gd name="T93" fmla="*/ 250 h 676"/>
                <a:gd name="T94" fmla="*/ 410 w 727"/>
                <a:gd name="T95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7" h="676">
                  <a:moveTo>
                    <a:pt x="369" y="647"/>
                  </a:moveTo>
                  <a:cubicBezTo>
                    <a:pt x="235" y="647"/>
                    <a:pt x="112" y="558"/>
                    <a:pt x="74" y="422"/>
                  </a:cubicBezTo>
                  <a:cubicBezTo>
                    <a:pt x="29" y="259"/>
                    <a:pt x="125" y="90"/>
                    <a:pt x="288" y="45"/>
                  </a:cubicBezTo>
                  <a:cubicBezTo>
                    <a:pt x="316" y="38"/>
                    <a:pt x="343" y="34"/>
                    <a:pt x="370" y="34"/>
                  </a:cubicBezTo>
                  <a:cubicBezTo>
                    <a:pt x="504" y="34"/>
                    <a:pt x="628" y="124"/>
                    <a:pt x="665" y="260"/>
                  </a:cubicBezTo>
                  <a:cubicBezTo>
                    <a:pt x="710" y="423"/>
                    <a:pt x="614" y="591"/>
                    <a:pt x="451" y="636"/>
                  </a:cubicBezTo>
                  <a:cubicBezTo>
                    <a:pt x="424" y="644"/>
                    <a:pt x="396" y="647"/>
                    <a:pt x="369" y="647"/>
                  </a:cubicBezTo>
                  <a:moveTo>
                    <a:pt x="410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9" y="1"/>
                    <a:pt x="409" y="1"/>
                    <a:pt x="408" y="2"/>
                  </a:cubicBezTo>
                  <a:cubicBezTo>
                    <a:pt x="406" y="4"/>
                    <a:pt x="404" y="5"/>
                    <a:pt x="402" y="7"/>
                  </a:cubicBezTo>
                  <a:cubicBezTo>
                    <a:pt x="391" y="6"/>
                    <a:pt x="380" y="6"/>
                    <a:pt x="369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52" y="6"/>
                    <a:pt x="337" y="7"/>
                    <a:pt x="322" y="9"/>
                  </a:cubicBezTo>
                  <a:cubicBezTo>
                    <a:pt x="318" y="9"/>
                    <a:pt x="315" y="10"/>
                    <a:pt x="311" y="11"/>
                  </a:cubicBezTo>
                  <a:cubicBezTo>
                    <a:pt x="309" y="3"/>
                    <a:pt x="309" y="3"/>
                    <a:pt x="309" y="3"/>
                  </a:cubicBezTo>
                  <a:cubicBezTo>
                    <a:pt x="299" y="5"/>
                    <a:pt x="289" y="7"/>
                    <a:pt x="279" y="10"/>
                  </a:cubicBezTo>
                  <a:cubicBezTo>
                    <a:pt x="274" y="11"/>
                    <a:pt x="270" y="12"/>
                    <a:pt x="266" y="14"/>
                  </a:cubicBezTo>
                  <a:cubicBezTo>
                    <a:pt x="267" y="15"/>
                    <a:pt x="267" y="15"/>
                    <a:pt x="267" y="15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54" y="26"/>
                    <a:pt x="240" y="32"/>
                    <a:pt x="227" y="38"/>
                  </a:cubicBezTo>
                  <a:cubicBezTo>
                    <a:pt x="210" y="46"/>
                    <a:pt x="193" y="55"/>
                    <a:pt x="178" y="66"/>
                  </a:cubicBezTo>
                  <a:cubicBezTo>
                    <a:pt x="177" y="66"/>
                    <a:pt x="176" y="65"/>
                    <a:pt x="174" y="65"/>
                  </a:cubicBezTo>
                  <a:cubicBezTo>
                    <a:pt x="172" y="65"/>
                    <a:pt x="169" y="64"/>
                    <a:pt x="167" y="64"/>
                  </a:cubicBezTo>
                  <a:cubicBezTo>
                    <a:pt x="55" y="145"/>
                    <a:pt x="0" y="290"/>
                    <a:pt x="39" y="432"/>
                  </a:cubicBezTo>
                  <a:cubicBezTo>
                    <a:pt x="65" y="526"/>
                    <a:pt x="128" y="600"/>
                    <a:pt x="208" y="643"/>
                  </a:cubicBezTo>
                  <a:cubicBezTo>
                    <a:pt x="208" y="643"/>
                    <a:pt x="208" y="643"/>
                    <a:pt x="208" y="643"/>
                  </a:cubicBezTo>
                  <a:cubicBezTo>
                    <a:pt x="212" y="643"/>
                    <a:pt x="217" y="642"/>
                    <a:pt x="222" y="641"/>
                  </a:cubicBezTo>
                  <a:cubicBezTo>
                    <a:pt x="238" y="649"/>
                    <a:pt x="255" y="656"/>
                    <a:pt x="272" y="662"/>
                  </a:cubicBezTo>
                  <a:cubicBezTo>
                    <a:pt x="303" y="671"/>
                    <a:pt x="336" y="676"/>
                    <a:pt x="369" y="676"/>
                  </a:cubicBezTo>
                  <a:cubicBezTo>
                    <a:pt x="383" y="676"/>
                    <a:pt x="397" y="675"/>
                    <a:pt x="412" y="673"/>
                  </a:cubicBezTo>
                  <a:cubicBezTo>
                    <a:pt x="422" y="672"/>
                    <a:pt x="432" y="670"/>
                    <a:pt x="442" y="668"/>
                  </a:cubicBezTo>
                  <a:cubicBezTo>
                    <a:pt x="442" y="668"/>
                    <a:pt x="442" y="668"/>
                    <a:pt x="442" y="668"/>
                  </a:cubicBezTo>
                  <a:cubicBezTo>
                    <a:pt x="443" y="675"/>
                    <a:pt x="443" y="675"/>
                    <a:pt x="443" y="675"/>
                  </a:cubicBezTo>
                  <a:cubicBezTo>
                    <a:pt x="444" y="675"/>
                    <a:pt x="444" y="675"/>
                    <a:pt x="444" y="675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9" y="675"/>
                    <a:pt x="455" y="673"/>
                    <a:pt x="460" y="672"/>
                  </a:cubicBezTo>
                  <a:cubicBezTo>
                    <a:pt x="472" y="668"/>
                    <a:pt x="484" y="665"/>
                    <a:pt x="495" y="660"/>
                  </a:cubicBezTo>
                  <a:cubicBezTo>
                    <a:pt x="495" y="660"/>
                    <a:pt x="495" y="660"/>
                    <a:pt x="495" y="660"/>
                  </a:cubicBezTo>
                  <a:cubicBezTo>
                    <a:pt x="493" y="653"/>
                    <a:pt x="493" y="653"/>
                    <a:pt x="493" y="653"/>
                  </a:cubicBezTo>
                  <a:cubicBezTo>
                    <a:pt x="493" y="653"/>
                    <a:pt x="493" y="653"/>
                    <a:pt x="493" y="653"/>
                  </a:cubicBezTo>
                  <a:cubicBezTo>
                    <a:pt x="493" y="653"/>
                    <a:pt x="493" y="653"/>
                    <a:pt x="493" y="653"/>
                  </a:cubicBezTo>
                  <a:cubicBezTo>
                    <a:pt x="543" y="633"/>
                    <a:pt x="585" y="603"/>
                    <a:pt x="619" y="565"/>
                  </a:cubicBezTo>
                  <a:cubicBezTo>
                    <a:pt x="630" y="553"/>
                    <a:pt x="639" y="540"/>
                    <a:pt x="648" y="527"/>
                  </a:cubicBezTo>
                  <a:cubicBezTo>
                    <a:pt x="653" y="525"/>
                    <a:pt x="657" y="523"/>
                    <a:pt x="662" y="521"/>
                  </a:cubicBezTo>
                  <a:cubicBezTo>
                    <a:pt x="662" y="521"/>
                    <a:pt x="662" y="521"/>
                    <a:pt x="662" y="521"/>
                  </a:cubicBezTo>
                  <a:cubicBezTo>
                    <a:pt x="710" y="442"/>
                    <a:pt x="727" y="345"/>
                    <a:pt x="700" y="250"/>
                  </a:cubicBezTo>
                  <a:cubicBezTo>
                    <a:pt x="662" y="111"/>
                    <a:pt x="544" y="16"/>
                    <a:pt x="41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91">
              <a:extLst>
                <a:ext uri="{FF2B5EF4-FFF2-40B4-BE49-F238E27FC236}">
                  <a16:creationId xmlns:a16="http://schemas.microsoft.com/office/drawing/2014/main" id="{6AF05E03-77B2-45B9-AF05-D871D236D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5526" y="2520950"/>
              <a:ext cx="2559050" cy="2032000"/>
            </a:xfrm>
            <a:custGeom>
              <a:avLst/>
              <a:gdLst>
                <a:gd name="T0" fmla="*/ 823 w 2218"/>
                <a:gd name="T1" fmla="*/ 464 h 1707"/>
                <a:gd name="T2" fmla="*/ 980 w 2218"/>
                <a:gd name="T3" fmla="*/ 424 h 1707"/>
                <a:gd name="T4" fmla="*/ 889 w 2218"/>
                <a:gd name="T5" fmla="*/ 484 h 1707"/>
                <a:gd name="T6" fmla="*/ 597 w 2218"/>
                <a:gd name="T7" fmla="*/ 311 h 1707"/>
                <a:gd name="T8" fmla="*/ 1089 w 2218"/>
                <a:gd name="T9" fmla="*/ 233 h 1707"/>
                <a:gd name="T10" fmla="*/ 879 w 2218"/>
                <a:gd name="T11" fmla="*/ 416 h 1707"/>
                <a:gd name="T12" fmla="*/ 599 w 2218"/>
                <a:gd name="T13" fmla="*/ 173 h 1707"/>
                <a:gd name="T14" fmla="*/ 1055 w 2218"/>
                <a:gd name="T15" fmla="*/ 0 h 1707"/>
                <a:gd name="T16" fmla="*/ 545 w 2218"/>
                <a:gd name="T17" fmla="*/ 303 h 1707"/>
                <a:gd name="T18" fmla="*/ 793 w 2218"/>
                <a:gd name="T19" fmla="*/ 489 h 1707"/>
                <a:gd name="T20" fmla="*/ 878 w 2218"/>
                <a:gd name="T21" fmla="*/ 645 h 1707"/>
                <a:gd name="T22" fmla="*/ 154 w 2218"/>
                <a:gd name="T23" fmla="*/ 848 h 1707"/>
                <a:gd name="T24" fmla="*/ 832 w 2218"/>
                <a:gd name="T25" fmla="*/ 686 h 1707"/>
                <a:gd name="T26" fmla="*/ 892 w 2218"/>
                <a:gd name="T27" fmla="*/ 660 h 1707"/>
                <a:gd name="T28" fmla="*/ 896 w 2218"/>
                <a:gd name="T29" fmla="*/ 502 h 1707"/>
                <a:gd name="T30" fmla="*/ 987 w 2218"/>
                <a:gd name="T31" fmla="*/ 631 h 1707"/>
                <a:gd name="T32" fmla="*/ 1073 w 2218"/>
                <a:gd name="T33" fmla="*/ 624 h 1707"/>
                <a:gd name="T34" fmla="*/ 1622 w 2218"/>
                <a:gd name="T35" fmla="*/ 438 h 1707"/>
                <a:gd name="T36" fmla="*/ 1960 w 2218"/>
                <a:gd name="T37" fmla="*/ 1011 h 1707"/>
                <a:gd name="T38" fmla="*/ 1404 w 2218"/>
                <a:gd name="T39" fmla="*/ 1113 h 1707"/>
                <a:gd name="T40" fmla="*/ 1284 w 2218"/>
                <a:gd name="T41" fmla="*/ 1187 h 1707"/>
                <a:gd name="T42" fmla="*/ 1160 w 2218"/>
                <a:gd name="T43" fmla="*/ 1282 h 1707"/>
                <a:gd name="T44" fmla="*/ 1204 w 2218"/>
                <a:gd name="T45" fmla="*/ 1643 h 1707"/>
                <a:gd name="T46" fmla="*/ 1109 w 2218"/>
                <a:gd name="T47" fmla="*/ 1298 h 1707"/>
                <a:gd name="T48" fmla="*/ 1077 w 2218"/>
                <a:gd name="T49" fmla="*/ 1295 h 1707"/>
                <a:gd name="T50" fmla="*/ 873 w 2218"/>
                <a:gd name="T51" fmla="*/ 1265 h 1707"/>
                <a:gd name="T52" fmla="*/ 465 w 2218"/>
                <a:gd name="T53" fmla="*/ 1410 h 1707"/>
                <a:gd name="T54" fmla="*/ 154 w 2218"/>
                <a:gd name="T55" fmla="*/ 850 h 1707"/>
                <a:gd name="T56" fmla="*/ 124 w 2218"/>
                <a:gd name="T57" fmla="*/ 899 h 1707"/>
                <a:gd name="T58" fmla="*/ 684 w 2218"/>
                <a:gd name="T59" fmla="*/ 1361 h 1707"/>
                <a:gd name="T60" fmla="*/ 932 w 2218"/>
                <a:gd name="T61" fmla="*/ 1338 h 1707"/>
                <a:gd name="T62" fmla="*/ 91 w 2218"/>
                <a:gd name="T63" fmla="*/ 957 h 1707"/>
                <a:gd name="T64" fmla="*/ 713 w 2218"/>
                <a:gd name="T65" fmla="*/ 1435 h 1707"/>
                <a:gd name="T66" fmla="*/ 938 w 2218"/>
                <a:gd name="T67" fmla="*/ 1416 h 1707"/>
                <a:gd name="T68" fmla="*/ 30 w 2218"/>
                <a:gd name="T69" fmla="*/ 1063 h 1707"/>
                <a:gd name="T70" fmla="*/ 742 w 2218"/>
                <a:gd name="T71" fmla="*/ 1509 h 1707"/>
                <a:gd name="T72" fmla="*/ 1150 w 2218"/>
                <a:gd name="T73" fmla="*/ 1575 h 1707"/>
                <a:gd name="T74" fmla="*/ 1247 w 2218"/>
                <a:gd name="T75" fmla="*/ 1699 h 1707"/>
                <a:gd name="T76" fmla="*/ 1249 w 2218"/>
                <a:gd name="T77" fmla="*/ 1473 h 1707"/>
                <a:gd name="T78" fmla="*/ 2218 w 2218"/>
                <a:gd name="T79" fmla="*/ 1129 h 1707"/>
                <a:gd name="T80" fmla="*/ 1783 w 2218"/>
                <a:gd name="T81" fmla="*/ 1214 h 1707"/>
                <a:gd name="T82" fmla="*/ 1566 w 2218"/>
                <a:gd name="T83" fmla="*/ 1201 h 1707"/>
                <a:gd name="T84" fmla="*/ 1857 w 2218"/>
                <a:gd name="T85" fmla="*/ 472 h 1707"/>
                <a:gd name="T86" fmla="*/ 1210 w 2218"/>
                <a:gd name="T87" fmla="*/ 1328 h 1707"/>
                <a:gd name="T88" fmla="*/ 2015 w 2218"/>
                <a:gd name="T89" fmla="*/ 1035 h 1707"/>
                <a:gd name="T90" fmla="*/ 1749 w 2218"/>
                <a:gd name="T91" fmla="*/ 411 h 1707"/>
                <a:gd name="T92" fmla="*/ 1239 w 2218"/>
                <a:gd name="T93" fmla="*/ 495 h 1707"/>
                <a:gd name="T94" fmla="*/ 1001 w 2218"/>
                <a:gd name="T95" fmla="*/ 508 h 1707"/>
                <a:gd name="T96" fmla="*/ 1021 w 2218"/>
                <a:gd name="T97" fmla="*/ 409 h 1707"/>
                <a:gd name="T98" fmla="*/ 1074 w 2218"/>
                <a:gd name="T99" fmla="*/ 69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18" h="1707">
                  <a:moveTo>
                    <a:pt x="857" y="493"/>
                  </a:moveTo>
                  <a:cubicBezTo>
                    <a:pt x="850" y="491"/>
                    <a:pt x="845" y="488"/>
                    <a:pt x="842" y="483"/>
                  </a:cubicBezTo>
                  <a:cubicBezTo>
                    <a:pt x="838" y="476"/>
                    <a:pt x="832" y="471"/>
                    <a:pt x="824" y="467"/>
                  </a:cubicBezTo>
                  <a:cubicBezTo>
                    <a:pt x="823" y="464"/>
                    <a:pt x="823" y="464"/>
                    <a:pt x="823" y="464"/>
                  </a:cubicBezTo>
                  <a:cubicBezTo>
                    <a:pt x="841" y="459"/>
                    <a:pt x="841" y="459"/>
                    <a:pt x="841" y="459"/>
                  </a:cubicBezTo>
                  <a:cubicBezTo>
                    <a:pt x="961" y="426"/>
                    <a:pt x="961" y="426"/>
                    <a:pt x="961" y="426"/>
                  </a:cubicBezTo>
                  <a:cubicBezTo>
                    <a:pt x="979" y="421"/>
                    <a:pt x="979" y="421"/>
                    <a:pt x="979" y="421"/>
                  </a:cubicBezTo>
                  <a:cubicBezTo>
                    <a:pt x="980" y="424"/>
                    <a:pt x="980" y="424"/>
                    <a:pt x="980" y="424"/>
                  </a:cubicBezTo>
                  <a:cubicBezTo>
                    <a:pt x="975" y="431"/>
                    <a:pt x="973" y="437"/>
                    <a:pt x="973" y="443"/>
                  </a:cubicBezTo>
                  <a:cubicBezTo>
                    <a:pt x="973" y="451"/>
                    <a:pt x="971" y="457"/>
                    <a:pt x="965" y="463"/>
                  </a:cubicBezTo>
                  <a:cubicBezTo>
                    <a:pt x="932" y="472"/>
                    <a:pt x="932" y="472"/>
                    <a:pt x="932" y="472"/>
                  </a:cubicBezTo>
                  <a:cubicBezTo>
                    <a:pt x="889" y="484"/>
                    <a:pt x="889" y="484"/>
                    <a:pt x="889" y="484"/>
                  </a:cubicBezTo>
                  <a:cubicBezTo>
                    <a:pt x="857" y="493"/>
                    <a:pt x="857" y="493"/>
                    <a:pt x="857" y="493"/>
                  </a:cubicBezTo>
                  <a:moveTo>
                    <a:pt x="815" y="433"/>
                  </a:moveTo>
                  <a:cubicBezTo>
                    <a:pt x="739" y="431"/>
                    <a:pt x="675" y="405"/>
                    <a:pt x="632" y="359"/>
                  </a:cubicBezTo>
                  <a:cubicBezTo>
                    <a:pt x="618" y="344"/>
                    <a:pt x="607" y="329"/>
                    <a:pt x="597" y="311"/>
                  </a:cubicBezTo>
                  <a:cubicBezTo>
                    <a:pt x="592" y="300"/>
                    <a:pt x="587" y="288"/>
                    <a:pt x="583" y="276"/>
                  </a:cubicBezTo>
                  <a:cubicBezTo>
                    <a:pt x="1089" y="137"/>
                    <a:pt x="1089" y="137"/>
                    <a:pt x="1089" y="137"/>
                  </a:cubicBezTo>
                  <a:cubicBezTo>
                    <a:pt x="1092" y="149"/>
                    <a:pt x="1094" y="162"/>
                    <a:pt x="1094" y="174"/>
                  </a:cubicBezTo>
                  <a:cubicBezTo>
                    <a:pt x="1095" y="194"/>
                    <a:pt x="1093" y="214"/>
                    <a:pt x="1089" y="233"/>
                  </a:cubicBezTo>
                  <a:cubicBezTo>
                    <a:pt x="1074" y="294"/>
                    <a:pt x="1034" y="352"/>
                    <a:pt x="971" y="391"/>
                  </a:cubicBezTo>
                  <a:cubicBezTo>
                    <a:pt x="961" y="393"/>
                    <a:pt x="961" y="393"/>
                    <a:pt x="961" y="393"/>
                  </a:cubicBezTo>
                  <a:cubicBezTo>
                    <a:pt x="907" y="408"/>
                    <a:pt x="907" y="408"/>
                    <a:pt x="907" y="408"/>
                  </a:cubicBezTo>
                  <a:cubicBezTo>
                    <a:pt x="879" y="416"/>
                    <a:pt x="879" y="416"/>
                    <a:pt x="879" y="416"/>
                  </a:cubicBezTo>
                  <a:cubicBezTo>
                    <a:pt x="825" y="431"/>
                    <a:pt x="825" y="431"/>
                    <a:pt x="825" y="431"/>
                  </a:cubicBezTo>
                  <a:cubicBezTo>
                    <a:pt x="815" y="433"/>
                    <a:pt x="815" y="433"/>
                    <a:pt x="815" y="433"/>
                  </a:cubicBezTo>
                  <a:moveTo>
                    <a:pt x="610" y="214"/>
                  </a:moveTo>
                  <a:cubicBezTo>
                    <a:pt x="599" y="173"/>
                    <a:pt x="599" y="173"/>
                    <a:pt x="599" y="173"/>
                  </a:cubicBezTo>
                  <a:cubicBezTo>
                    <a:pt x="1023" y="56"/>
                    <a:pt x="1023" y="56"/>
                    <a:pt x="1023" y="56"/>
                  </a:cubicBezTo>
                  <a:cubicBezTo>
                    <a:pt x="1034" y="97"/>
                    <a:pt x="1034" y="97"/>
                    <a:pt x="1034" y="97"/>
                  </a:cubicBezTo>
                  <a:cubicBezTo>
                    <a:pt x="610" y="214"/>
                    <a:pt x="610" y="214"/>
                    <a:pt x="610" y="214"/>
                  </a:cubicBezTo>
                  <a:moveTo>
                    <a:pt x="1055" y="0"/>
                  </a:moveTo>
                  <a:cubicBezTo>
                    <a:pt x="542" y="141"/>
                    <a:pt x="542" y="141"/>
                    <a:pt x="542" y="141"/>
                  </a:cubicBezTo>
                  <a:cubicBezTo>
                    <a:pt x="561" y="210"/>
                    <a:pt x="561" y="210"/>
                    <a:pt x="561" y="210"/>
                  </a:cubicBezTo>
                  <a:cubicBezTo>
                    <a:pt x="532" y="262"/>
                    <a:pt x="532" y="262"/>
                    <a:pt x="532" y="262"/>
                  </a:cubicBezTo>
                  <a:cubicBezTo>
                    <a:pt x="535" y="277"/>
                    <a:pt x="540" y="290"/>
                    <a:pt x="545" y="303"/>
                  </a:cubicBezTo>
                  <a:cubicBezTo>
                    <a:pt x="568" y="348"/>
                    <a:pt x="568" y="348"/>
                    <a:pt x="568" y="348"/>
                  </a:cubicBezTo>
                  <a:cubicBezTo>
                    <a:pt x="613" y="421"/>
                    <a:pt x="689" y="468"/>
                    <a:pt x="781" y="475"/>
                  </a:cubicBezTo>
                  <a:cubicBezTo>
                    <a:pt x="785" y="490"/>
                    <a:pt x="785" y="490"/>
                    <a:pt x="785" y="490"/>
                  </a:cubicBezTo>
                  <a:cubicBezTo>
                    <a:pt x="788" y="489"/>
                    <a:pt x="790" y="489"/>
                    <a:pt x="793" y="489"/>
                  </a:cubicBezTo>
                  <a:cubicBezTo>
                    <a:pt x="802" y="489"/>
                    <a:pt x="809" y="495"/>
                    <a:pt x="814" y="505"/>
                  </a:cubicBezTo>
                  <a:cubicBezTo>
                    <a:pt x="822" y="514"/>
                    <a:pt x="831" y="519"/>
                    <a:pt x="840" y="519"/>
                  </a:cubicBezTo>
                  <a:cubicBezTo>
                    <a:pt x="849" y="548"/>
                    <a:pt x="849" y="548"/>
                    <a:pt x="849" y="548"/>
                  </a:cubicBezTo>
                  <a:cubicBezTo>
                    <a:pt x="878" y="645"/>
                    <a:pt x="878" y="645"/>
                    <a:pt x="878" y="645"/>
                  </a:cubicBezTo>
                  <a:cubicBezTo>
                    <a:pt x="849" y="640"/>
                    <a:pt x="821" y="638"/>
                    <a:pt x="793" y="638"/>
                  </a:cubicBezTo>
                  <a:cubicBezTo>
                    <a:pt x="737" y="638"/>
                    <a:pt x="684" y="647"/>
                    <a:pt x="633" y="661"/>
                  </a:cubicBezTo>
                  <a:cubicBezTo>
                    <a:pt x="533" y="690"/>
                    <a:pt x="354" y="760"/>
                    <a:pt x="249" y="809"/>
                  </a:cubicBezTo>
                  <a:cubicBezTo>
                    <a:pt x="215" y="825"/>
                    <a:pt x="185" y="837"/>
                    <a:pt x="154" y="848"/>
                  </a:cubicBezTo>
                  <a:cubicBezTo>
                    <a:pt x="196" y="836"/>
                    <a:pt x="237" y="822"/>
                    <a:pt x="276" y="806"/>
                  </a:cubicBezTo>
                  <a:cubicBezTo>
                    <a:pt x="343" y="779"/>
                    <a:pt x="492" y="736"/>
                    <a:pt x="559" y="711"/>
                  </a:cubicBezTo>
                  <a:cubicBezTo>
                    <a:pt x="617" y="690"/>
                    <a:pt x="678" y="678"/>
                    <a:pt x="741" y="678"/>
                  </a:cubicBezTo>
                  <a:cubicBezTo>
                    <a:pt x="771" y="678"/>
                    <a:pt x="801" y="681"/>
                    <a:pt x="832" y="686"/>
                  </a:cubicBezTo>
                  <a:cubicBezTo>
                    <a:pt x="832" y="686"/>
                    <a:pt x="832" y="686"/>
                    <a:pt x="832" y="686"/>
                  </a:cubicBezTo>
                  <a:cubicBezTo>
                    <a:pt x="834" y="686"/>
                    <a:pt x="837" y="687"/>
                    <a:pt x="839" y="687"/>
                  </a:cubicBezTo>
                  <a:cubicBezTo>
                    <a:pt x="841" y="687"/>
                    <a:pt x="842" y="688"/>
                    <a:pt x="843" y="688"/>
                  </a:cubicBezTo>
                  <a:cubicBezTo>
                    <a:pt x="858" y="677"/>
                    <a:pt x="875" y="668"/>
                    <a:pt x="892" y="660"/>
                  </a:cubicBezTo>
                  <a:cubicBezTo>
                    <a:pt x="905" y="654"/>
                    <a:pt x="919" y="648"/>
                    <a:pt x="933" y="643"/>
                  </a:cubicBezTo>
                  <a:cubicBezTo>
                    <a:pt x="932" y="637"/>
                    <a:pt x="932" y="637"/>
                    <a:pt x="932" y="637"/>
                  </a:cubicBezTo>
                  <a:cubicBezTo>
                    <a:pt x="931" y="636"/>
                    <a:pt x="931" y="636"/>
                    <a:pt x="931" y="636"/>
                  </a:cubicBezTo>
                  <a:cubicBezTo>
                    <a:pt x="896" y="502"/>
                    <a:pt x="896" y="502"/>
                    <a:pt x="896" y="502"/>
                  </a:cubicBezTo>
                  <a:cubicBezTo>
                    <a:pt x="936" y="491"/>
                    <a:pt x="936" y="491"/>
                    <a:pt x="936" y="491"/>
                  </a:cubicBezTo>
                  <a:cubicBezTo>
                    <a:pt x="974" y="625"/>
                    <a:pt x="974" y="625"/>
                    <a:pt x="974" y="625"/>
                  </a:cubicBezTo>
                  <a:cubicBezTo>
                    <a:pt x="976" y="633"/>
                    <a:pt x="976" y="633"/>
                    <a:pt x="976" y="633"/>
                  </a:cubicBezTo>
                  <a:cubicBezTo>
                    <a:pt x="980" y="632"/>
                    <a:pt x="983" y="631"/>
                    <a:pt x="987" y="631"/>
                  </a:cubicBezTo>
                  <a:cubicBezTo>
                    <a:pt x="1002" y="629"/>
                    <a:pt x="1017" y="628"/>
                    <a:pt x="1033" y="628"/>
                  </a:cubicBezTo>
                  <a:cubicBezTo>
                    <a:pt x="1033" y="628"/>
                    <a:pt x="1033" y="628"/>
                    <a:pt x="1034" y="628"/>
                  </a:cubicBezTo>
                  <a:cubicBezTo>
                    <a:pt x="1045" y="628"/>
                    <a:pt x="1056" y="628"/>
                    <a:pt x="1067" y="629"/>
                  </a:cubicBezTo>
                  <a:cubicBezTo>
                    <a:pt x="1069" y="627"/>
                    <a:pt x="1071" y="626"/>
                    <a:pt x="1073" y="624"/>
                  </a:cubicBezTo>
                  <a:cubicBezTo>
                    <a:pt x="1074" y="623"/>
                    <a:pt x="1074" y="623"/>
                    <a:pt x="1075" y="622"/>
                  </a:cubicBezTo>
                  <a:cubicBezTo>
                    <a:pt x="1075" y="622"/>
                    <a:pt x="1075" y="622"/>
                    <a:pt x="1075" y="622"/>
                  </a:cubicBezTo>
                  <a:cubicBezTo>
                    <a:pt x="1151" y="556"/>
                    <a:pt x="1236" y="517"/>
                    <a:pt x="1328" y="500"/>
                  </a:cubicBezTo>
                  <a:cubicBezTo>
                    <a:pt x="1399" y="487"/>
                    <a:pt x="1551" y="448"/>
                    <a:pt x="1622" y="438"/>
                  </a:cubicBezTo>
                  <a:cubicBezTo>
                    <a:pt x="1663" y="432"/>
                    <a:pt x="1706" y="423"/>
                    <a:pt x="1747" y="412"/>
                  </a:cubicBezTo>
                  <a:cubicBezTo>
                    <a:pt x="1747" y="412"/>
                    <a:pt x="1747" y="412"/>
                    <a:pt x="1747" y="412"/>
                  </a:cubicBezTo>
                  <a:cubicBezTo>
                    <a:pt x="1751" y="424"/>
                    <a:pt x="1751" y="424"/>
                    <a:pt x="1751" y="424"/>
                  </a:cubicBezTo>
                  <a:cubicBezTo>
                    <a:pt x="1960" y="1011"/>
                    <a:pt x="1960" y="1011"/>
                    <a:pt x="1960" y="1011"/>
                  </a:cubicBezTo>
                  <a:cubicBezTo>
                    <a:pt x="1931" y="1020"/>
                    <a:pt x="1931" y="1020"/>
                    <a:pt x="1931" y="1020"/>
                  </a:cubicBezTo>
                  <a:cubicBezTo>
                    <a:pt x="1885" y="1035"/>
                    <a:pt x="1829" y="1044"/>
                    <a:pt x="1766" y="1052"/>
                  </a:cubicBezTo>
                  <a:cubicBezTo>
                    <a:pt x="1657" y="1065"/>
                    <a:pt x="1544" y="1075"/>
                    <a:pt x="1438" y="1103"/>
                  </a:cubicBezTo>
                  <a:cubicBezTo>
                    <a:pt x="1426" y="1106"/>
                    <a:pt x="1415" y="1110"/>
                    <a:pt x="1404" y="1113"/>
                  </a:cubicBezTo>
                  <a:cubicBezTo>
                    <a:pt x="1378" y="1121"/>
                    <a:pt x="1352" y="1131"/>
                    <a:pt x="1327" y="1143"/>
                  </a:cubicBezTo>
                  <a:cubicBezTo>
                    <a:pt x="1327" y="1143"/>
                    <a:pt x="1327" y="1143"/>
                    <a:pt x="1327" y="1143"/>
                  </a:cubicBezTo>
                  <a:cubicBezTo>
                    <a:pt x="1322" y="1145"/>
                    <a:pt x="1318" y="1147"/>
                    <a:pt x="1313" y="1149"/>
                  </a:cubicBezTo>
                  <a:cubicBezTo>
                    <a:pt x="1304" y="1162"/>
                    <a:pt x="1295" y="1175"/>
                    <a:pt x="1284" y="1187"/>
                  </a:cubicBezTo>
                  <a:cubicBezTo>
                    <a:pt x="1250" y="1225"/>
                    <a:pt x="1208" y="1255"/>
                    <a:pt x="1158" y="1275"/>
                  </a:cubicBezTo>
                  <a:cubicBezTo>
                    <a:pt x="1158" y="1275"/>
                    <a:pt x="1158" y="1275"/>
                    <a:pt x="1158" y="1275"/>
                  </a:cubicBezTo>
                  <a:cubicBezTo>
                    <a:pt x="1160" y="1282"/>
                    <a:pt x="1160" y="1282"/>
                    <a:pt x="1160" y="1282"/>
                  </a:cubicBezTo>
                  <a:cubicBezTo>
                    <a:pt x="1160" y="1282"/>
                    <a:pt x="1160" y="1282"/>
                    <a:pt x="1160" y="1282"/>
                  </a:cubicBezTo>
                  <a:cubicBezTo>
                    <a:pt x="1255" y="1629"/>
                    <a:pt x="1255" y="1629"/>
                    <a:pt x="1255" y="1629"/>
                  </a:cubicBezTo>
                  <a:cubicBezTo>
                    <a:pt x="1259" y="1643"/>
                    <a:pt x="1250" y="1658"/>
                    <a:pt x="1237" y="1661"/>
                  </a:cubicBezTo>
                  <a:cubicBezTo>
                    <a:pt x="1234" y="1662"/>
                    <a:pt x="1232" y="1662"/>
                    <a:pt x="1230" y="1662"/>
                  </a:cubicBezTo>
                  <a:cubicBezTo>
                    <a:pt x="1218" y="1662"/>
                    <a:pt x="1208" y="1655"/>
                    <a:pt x="1204" y="1643"/>
                  </a:cubicBezTo>
                  <a:cubicBezTo>
                    <a:pt x="1146" y="1432"/>
                    <a:pt x="1146" y="1432"/>
                    <a:pt x="1146" y="1432"/>
                  </a:cubicBezTo>
                  <a:cubicBezTo>
                    <a:pt x="1146" y="1432"/>
                    <a:pt x="1146" y="1432"/>
                    <a:pt x="1146" y="1432"/>
                  </a:cubicBezTo>
                  <a:cubicBezTo>
                    <a:pt x="1146" y="1432"/>
                    <a:pt x="1146" y="1432"/>
                    <a:pt x="1146" y="1432"/>
                  </a:cubicBezTo>
                  <a:cubicBezTo>
                    <a:pt x="1109" y="1298"/>
                    <a:pt x="1109" y="1298"/>
                    <a:pt x="1109" y="1298"/>
                  </a:cubicBezTo>
                  <a:cubicBezTo>
                    <a:pt x="1109" y="1297"/>
                    <a:pt x="1109" y="1297"/>
                    <a:pt x="1109" y="1297"/>
                  </a:cubicBezTo>
                  <a:cubicBezTo>
                    <a:pt x="1108" y="1297"/>
                    <a:pt x="1108" y="1297"/>
                    <a:pt x="1108" y="1297"/>
                  </a:cubicBezTo>
                  <a:cubicBezTo>
                    <a:pt x="1107" y="1290"/>
                    <a:pt x="1107" y="1290"/>
                    <a:pt x="1107" y="1290"/>
                  </a:cubicBezTo>
                  <a:cubicBezTo>
                    <a:pt x="1097" y="1292"/>
                    <a:pt x="1087" y="1294"/>
                    <a:pt x="1077" y="1295"/>
                  </a:cubicBezTo>
                  <a:cubicBezTo>
                    <a:pt x="1062" y="1297"/>
                    <a:pt x="1048" y="1298"/>
                    <a:pt x="1034" y="1298"/>
                  </a:cubicBezTo>
                  <a:cubicBezTo>
                    <a:pt x="1001" y="1298"/>
                    <a:pt x="968" y="1293"/>
                    <a:pt x="937" y="1284"/>
                  </a:cubicBezTo>
                  <a:cubicBezTo>
                    <a:pt x="920" y="1278"/>
                    <a:pt x="903" y="1271"/>
                    <a:pt x="887" y="1263"/>
                  </a:cubicBezTo>
                  <a:cubicBezTo>
                    <a:pt x="882" y="1264"/>
                    <a:pt x="877" y="1265"/>
                    <a:pt x="873" y="1265"/>
                  </a:cubicBezTo>
                  <a:cubicBezTo>
                    <a:pt x="873" y="1265"/>
                    <a:pt x="873" y="1265"/>
                    <a:pt x="873" y="1265"/>
                  </a:cubicBezTo>
                  <a:cubicBezTo>
                    <a:pt x="851" y="1268"/>
                    <a:pt x="829" y="1272"/>
                    <a:pt x="807" y="1277"/>
                  </a:cubicBezTo>
                  <a:cubicBezTo>
                    <a:pt x="796" y="1280"/>
                    <a:pt x="785" y="1283"/>
                    <a:pt x="773" y="1286"/>
                  </a:cubicBezTo>
                  <a:cubicBezTo>
                    <a:pt x="668" y="1316"/>
                    <a:pt x="566" y="1366"/>
                    <a:pt x="465" y="1410"/>
                  </a:cubicBezTo>
                  <a:cubicBezTo>
                    <a:pt x="407" y="1435"/>
                    <a:pt x="354" y="1456"/>
                    <a:pt x="307" y="1467"/>
                  </a:cubicBezTo>
                  <a:cubicBezTo>
                    <a:pt x="277" y="1473"/>
                    <a:pt x="277" y="1473"/>
                    <a:pt x="277" y="1473"/>
                  </a:cubicBezTo>
                  <a:cubicBezTo>
                    <a:pt x="157" y="862"/>
                    <a:pt x="157" y="862"/>
                    <a:pt x="157" y="862"/>
                  </a:cubicBezTo>
                  <a:cubicBezTo>
                    <a:pt x="154" y="850"/>
                    <a:pt x="154" y="850"/>
                    <a:pt x="154" y="850"/>
                  </a:cubicBezTo>
                  <a:cubicBezTo>
                    <a:pt x="154" y="849"/>
                    <a:pt x="154" y="849"/>
                    <a:pt x="154" y="849"/>
                  </a:cubicBezTo>
                  <a:cubicBezTo>
                    <a:pt x="152" y="850"/>
                    <a:pt x="152" y="850"/>
                    <a:pt x="152" y="850"/>
                  </a:cubicBezTo>
                  <a:cubicBezTo>
                    <a:pt x="152" y="852"/>
                    <a:pt x="152" y="852"/>
                    <a:pt x="152" y="852"/>
                  </a:cubicBezTo>
                  <a:cubicBezTo>
                    <a:pt x="124" y="899"/>
                    <a:pt x="124" y="899"/>
                    <a:pt x="124" y="899"/>
                  </a:cubicBezTo>
                  <a:cubicBezTo>
                    <a:pt x="121" y="904"/>
                    <a:pt x="121" y="904"/>
                    <a:pt x="121" y="904"/>
                  </a:cubicBezTo>
                  <a:cubicBezTo>
                    <a:pt x="242" y="1522"/>
                    <a:pt x="242" y="1522"/>
                    <a:pt x="242" y="1522"/>
                  </a:cubicBezTo>
                  <a:cubicBezTo>
                    <a:pt x="330" y="1506"/>
                    <a:pt x="403" y="1484"/>
                    <a:pt x="486" y="1448"/>
                  </a:cubicBezTo>
                  <a:cubicBezTo>
                    <a:pt x="552" y="1419"/>
                    <a:pt x="617" y="1387"/>
                    <a:pt x="684" y="1361"/>
                  </a:cubicBezTo>
                  <a:cubicBezTo>
                    <a:pt x="787" y="1321"/>
                    <a:pt x="856" y="1299"/>
                    <a:pt x="929" y="1299"/>
                  </a:cubicBezTo>
                  <a:cubicBezTo>
                    <a:pt x="974" y="1299"/>
                    <a:pt x="1022" y="1308"/>
                    <a:pt x="1080" y="1326"/>
                  </a:cubicBezTo>
                  <a:cubicBezTo>
                    <a:pt x="1092" y="1370"/>
                    <a:pt x="1092" y="1370"/>
                    <a:pt x="1092" y="1370"/>
                  </a:cubicBezTo>
                  <a:cubicBezTo>
                    <a:pt x="1028" y="1348"/>
                    <a:pt x="980" y="1338"/>
                    <a:pt x="932" y="1338"/>
                  </a:cubicBezTo>
                  <a:cubicBezTo>
                    <a:pt x="866" y="1338"/>
                    <a:pt x="802" y="1358"/>
                    <a:pt x="699" y="1398"/>
                  </a:cubicBezTo>
                  <a:cubicBezTo>
                    <a:pt x="632" y="1424"/>
                    <a:pt x="568" y="1456"/>
                    <a:pt x="502" y="1484"/>
                  </a:cubicBezTo>
                  <a:cubicBezTo>
                    <a:pt x="395" y="1530"/>
                    <a:pt x="323" y="1547"/>
                    <a:pt x="211" y="1568"/>
                  </a:cubicBezTo>
                  <a:cubicBezTo>
                    <a:pt x="91" y="957"/>
                    <a:pt x="91" y="957"/>
                    <a:pt x="91" y="957"/>
                  </a:cubicBezTo>
                  <a:cubicBezTo>
                    <a:pt x="61" y="1010"/>
                    <a:pt x="61" y="1010"/>
                    <a:pt x="61" y="1010"/>
                  </a:cubicBezTo>
                  <a:cubicBezTo>
                    <a:pt x="179" y="1614"/>
                    <a:pt x="179" y="1614"/>
                    <a:pt x="179" y="1614"/>
                  </a:cubicBezTo>
                  <a:cubicBezTo>
                    <a:pt x="296" y="1593"/>
                    <a:pt x="296" y="1593"/>
                    <a:pt x="296" y="1593"/>
                  </a:cubicBezTo>
                  <a:cubicBezTo>
                    <a:pt x="445" y="1565"/>
                    <a:pt x="574" y="1489"/>
                    <a:pt x="713" y="1435"/>
                  </a:cubicBezTo>
                  <a:cubicBezTo>
                    <a:pt x="814" y="1396"/>
                    <a:pt x="876" y="1378"/>
                    <a:pt x="934" y="1378"/>
                  </a:cubicBezTo>
                  <a:cubicBezTo>
                    <a:pt x="985" y="1378"/>
                    <a:pt x="1034" y="1391"/>
                    <a:pt x="1105" y="1417"/>
                  </a:cubicBezTo>
                  <a:cubicBezTo>
                    <a:pt x="1119" y="1463"/>
                    <a:pt x="1119" y="1463"/>
                    <a:pt x="1119" y="1463"/>
                  </a:cubicBezTo>
                  <a:cubicBezTo>
                    <a:pt x="1039" y="1434"/>
                    <a:pt x="991" y="1416"/>
                    <a:pt x="938" y="1416"/>
                  </a:cubicBezTo>
                  <a:cubicBezTo>
                    <a:pt x="885" y="1416"/>
                    <a:pt x="827" y="1433"/>
                    <a:pt x="728" y="1472"/>
                  </a:cubicBezTo>
                  <a:cubicBezTo>
                    <a:pt x="662" y="1497"/>
                    <a:pt x="598" y="1529"/>
                    <a:pt x="533" y="1557"/>
                  </a:cubicBezTo>
                  <a:cubicBezTo>
                    <a:pt x="389" y="1620"/>
                    <a:pt x="301" y="1632"/>
                    <a:pt x="147" y="1660"/>
                  </a:cubicBezTo>
                  <a:cubicBezTo>
                    <a:pt x="30" y="1063"/>
                    <a:pt x="30" y="1063"/>
                    <a:pt x="30" y="1063"/>
                  </a:cubicBezTo>
                  <a:cubicBezTo>
                    <a:pt x="0" y="1116"/>
                    <a:pt x="0" y="1116"/>
                    <a:pt x="0" y="1116"/>
                  </a:cubicBezTo>
                  <a:cubicBezTo>
                    <a:pt x="116" y="1707"/>
                    <a:pt x="116" y="1707"/>
                    <a:pt x="116" y="1707"/>
                  </a:cubicBezTo>
                  <a:cubicBezTo>
                    <a:pt x="289" y="1675"/>
                    <a:pt x="389" y="1663"/>
                    <a:pt x="549" y="1594"/>
                  </a:cubicBezTo>
                  <a:cubicBezTo>
                    <a:pt x="614" y="1566"/>
                    <a:pt x="677" y="1534"/>
                    <a:pt x="742" y="1509"/>
                  </a:cubicBezTo>
                  <a:cubicBezTo>
                    <a:pt x="828" y="1476"/>
                    <a:pt x="882" y="1459"/>
                    <a:pt x="935" y="1459"/>
                  </a:cubicBezTo>
                  <a:cubicBezTo>
                    <a:pt x="974" y="1459"/>
                    <a:pt x="1013" y="1469"/>
                    <a:pt x="1064" y="1488"/>
                  </a:cubicBezTo>
                  <a:cubicBezTo>
                    <a:pt x="1132" y="1512"/>
                    <a:pt x="1132" y="1512"/>
                    <a:pt x="1132" y="1512"/>
                  </a:cubicBezTo>
                  <a:cubicBezTo>
                    <a:pt x="1150" y="1575"/>
                    <a:pt x="1150" y="1575"/>
                    <a:pt x="1150" y="1575"/>
                  </a:cubicBezTo>
                  <a:cubicBezTo>
                    <a:pt x="1150" y="1576"/>
                    <a:pt x="1150" y="1576"/>
                    <a:pt x="1150" y="1576"/>
                  </a:cubicBezTo>
                  <a:cubicBezTo>
                    <a:pt x="1172" y="1657"/>
                    <a:pt x="1172" y="1657"/>
                    <a:pt x="1172" y="1657"/>
                  </a:cubicBezTo>
                  <a:cubicBezTo>
                    <a:pt x="1180" y="1683"/>
                    <a:pt x="1204" y="1701"/>
                    <a:pt x="1231" y="1701"/>
                  </a:cubicBezTo>
                  <a:cubicBezTo>
                    <a:pt x="1236" y="1701"/>
                    <a:pt x="1242" y="1701"/>
                    <a:pt x="1247" y="1699"/>
                  </a:cubicBezTo>
                  <a:cubicBezTo>
                    <a:pt x="1248" y="1699"/>
                    <a:pt x="1248" y="1699"/>
                    <a:pt x="1248" y="1699"/>
                  </a:cubicBezTo>
                  <a:cubicBezTo>
                    <a:pt x="1280" y="1690"/>
                    <a:pt x="1299" y="1656"/>
                    <a:pt x="1290" y="1624"/>
                  </a:cubicBezTo>
                  <a:cubicBezTo>
                    <a:pt x="1274" y="1564"/>
                    <a:pt x="1274" y="1564"/>
                    <a:pt x="1274" y="1564"/>
                  </a:cubicBezTo>
                  <a:cubicBezTo>
                    <a:pt x="1249" y="1473"/>
                    <a:pt x="1249" y="1473"/>
                    <a:pt x="1249" y="1473"/>
                  </a:cubicBezTo>
                  <a:cubicBezTo>
                    <a:pt x="1291" y="1425"/>
                    <a:pt x="1291" y="1425"/>
                    <a:pt x="1291" y="1425"/>
                  </a:cubicBezTo>
                  <a:cubicBezTo>
                    <a:pt x="1370" y="1327"/>
                    <a:pt x="1418" y="1306"/>
                    <a:pt x="1579" y="1279"/>
                  </a:cubicBezTo>
                  <a:cubicBezTo>
                    <a:pt x="1647" y="1267"/>
                    <a:pt x="1718" y="1262"/>
                    <a:pt x="1788" y="1253"/>
                  </a:cubicBezTo>
                  <a:cubicBezTo>
                    <a:pt x="1961" y="1231"/>
                    <a:pt x="2053" y="1190"/>
                    <a:pt x="2218" y="1129"/>
                  </a:cubicBezTo>
                  <a:cubicBezTo>
                    <a:pt x="2016" y="562"/>
                    <a:pt x="2016" y="562"/>
                    <a:pt x="2016" y="562"/>
                  </a:cubicBezTo>
                  <a:cubicBezTo>
                    <a:pt x="1963" y="532"/>
                    <a:pt x="1963" y="532"/>
                    <a:pt x="1963" y="532"/>
                  </a:cubicBezTo>
                  <a:cubicBezTo>
                    <a:pt x="2167" y="1105"/>
                    <a:pt x="2167" y="1105"/>
                    <a:pt x="2167" y="1105"/>
                  </a:cubicBezTo>
                  <a:cubicBezTo>
                    <a:pt x="2021" y="1160"/>
                    <a:pt x="1938" y="1194"/>
                    <a:pt x="1783" y="1214"/>
                  </a:cubicBezTo>
                  <a:cubicBezTo>
                    <a:pt x="1713" y="1223"/>
                    <a:pt x="1641" y="1228"/>
                    <a:pt x="1572" y="1240"/>
                  </a:cubicBezTo>
                  <a:cubicBezTo>
                    <a:pt x="1364" y="1275"/>
                    <a:pt x="1337" y="1297"/>
                    <a:pt x="1236" y="1423"/>
                  </a:cubicBezTo>
                  <a:cubicBezTo>
                    <a:pt x="1223" y="1375"/>
                    <a:pt x="1223" y="1375"/>
                    <a:pt x="1223" y="1375"/>
                  </a:cubicBezTo>
                  <a:cubicBezTo>
                    <a:pt x="1325" y="1253"/>
                    <a:pt x="1367" y="1234"/>
                    <a:pt x="1566" y="1201"/>
                  </a:cubicBezTo>
                  <a:cubicBezTo>
                    <a:pt x="1713" y="1176"/>
                    <a:pt x="1862" y="1176"/>
                    <a:pt x="2005" y="1123"/>
                  </a:cubicBezTo>
                  <a:cubicBezTo>
                    <a:pt x="2116" y="1082"/>
                    <a:pt x="2116" y="1082"/>
                    <a:pt x="2116" y="1082"/>
                  </a:cubicBezTo>
                  <a:cubicBezTo>
                    <a:pt x="1909" y="502"/>
                    <a:pt x="1909" y="502"/>
                    <a:pt x="1909" y="502"/>
                  </a:cubicBezTo>
                  <a:cubicBezTo>
                    <a:pt x="1857" y="472"/>
                    <a:pt x="1857" y="472"/>
                    <a:pt x="1857" y="472"/>
                  </a:cubicBezTo>
                  <a:cubicBezTo>
                    <a:pt x="2066" y="1058"/>
                    <a:pt x="2066" y="1058"/>
                    <a:pt x="2066" y="1058"/>
                  </a:cubicBezTo>
                  <a:cubicBezTo>
                    <a:pt x="1959" y="1098"/>
                    <a:pt x="1888" y="1120"/>
                    <a:pt x="1773" y="1135"/>
                  </a:cubicBezTo>
                  <a:cubicBezTo>
                    <a:pt x="1702" y="1144"/>
                    <a:pt x="1629" y="1150"/>
                    <a:pt x="1559" y="1161"/>
                  </a:cubicBezTo>
                  <a:cubicBezTo>
                    <a:pt x="1371" y="1193"/>
                    <a:pt x="1314" y="1210"/>
                    <a:pt x="1210" y="1328"/>
                  </a:cubicBezTo>
                  <a:cubicBezTo>
                    <a:pt x="1198" y="1282"/>
                    <a:pt x="1198" y="1282"/>
                    <a:pt x="1198" y="1282"/>
                  </a:cubicBezTo>
                  <a:cubicBezTo>
                    <a:pt x="1302" y="1169"/>
                    <a:pt x="1377" y="1152"/>
                    <a:pt x="1552" y="1122"/>
                  </a:cubicBezTo>
                  <a:cubicBezTo>
                    <a:pt x="1623" y="1110"/>
                    <a:pt x="1696" y="1105"/>
                    <a:pt x="1768" y="1095"/>
                  </a:cubicBezTo>
                  <a:cubicBezTo>
                    <a:pt x="1857" y="1084"/>
                    <a:pt x="1931" y="1066"/>
                    <a:pt x="2015" y="1035"/>
                  </a:cubicBezTo>
                  <a:cubicBezTo>
                    <a:pt x="1803" y="442"/>
                    <a:pt x="1803" y="442"/>
                    <a:pt x="1803" y="442"/>
                  </a:cubicBezTo>
                  <a:cubicBezTo>
                    <a:pt x="1798" y="439"/>
                    <a:pt x="1798" y="439"/>
                    <a:pt x="1798" y="439"/>
                  </a:cubicBezTo>
                  <a:cubicBezTo>
                    <a:pt x="1750" y="413"/>
                    <a:pt x="1750" y="413"/>
                    <a:pt x="1750" y="413"/>
                  </a:cubicBezTo>
                  <a:cubicBezTo>
                    <a:pt x="1749" y="411"/>
                    <a:pt x="1749" y="411"/>
                    <a:pt x="1749" y="411"/>
                  </a:cubicBezTo>
                  <a:cubicBezTo>
                    <a:pt x="1747" y="411"/>
                    <a:pt x="1747" y="411"/>
                    <a:pt x="1747" y="411"/>
                  </a:cubicBezTo>
                  <a:cubicBezTo>
                    <a:pt x="1747" y="412"/>
                    <a:pt x="1747" y="412"/>
                    <a:pt x="1747" y="412"/>
                  </a:cubicBezTo>
                  <a:cubicBezTo>
                    <a:pt x="1716" y="418"/>
                    <a:pt x="1684" y="423"/>
                    <a:pt x="1647" y="426"/>
                  </a:cubicBezTo>
                  <a:cubicBezTo>
                    <a:pt x="1532" y="439"/>
                    <a:pt x="1340" y="468"/>
                    <a:pt x="1239" y="495"/>
                  </a:cubicBezTo>
                  <a:cubicBezTo>
                    <a:pt x="1164" y="515"/>
                    <a:pt x="1091" y="547"/>
                    <a:pt x="1025" y="602"/>
                  </a:cubicBezTo>
                  <a:cubicBezTo>
                    <a:pt x="1002" y="509"/>
                    <a:pt x="1002" y="509"/>
                    <a:pt x="1002" y="509"/>
                  </a:cubicBezTo>
                  <a:cubicBezTo>
                    <a:pt x="1002" y="509"/>
                    <a:pt x="1002" y="509"/>
                    <a:pt x="1002" y="509"/>
                  </a:cubicBezTo>
                  <a:cubicBezTo>
                    <a:pt x="1001" y="508"/>
                    <a:pt x="1001" y="508"/>
                    <a:pt x="1001" y="508"/>
                  </a:cubicBezTo>
                  <a:cubicBezTo>
                    <a:pt x="993" y="477"/>
                    <a:pt x="993" y="477"/>
                    <a:pt x="993" y="477"/>
                  </a:cubicBezTo>
                  <a:cubicBezTo>
                    <a:pt x="1001" y="470"/>
                    <a:pt x="1006" y="462"/>
                    <a:pt x="1007" y="454"/>
                  </a:cubicBezTo>
                  <a:cubicBezTo>
                    <a:pt x="1008" y="435"/>
                    <a:pt x="1014" y="425"/>
                    <a:pt x="1025" y="424"/>
                  </a:cubicBezTo>
                  <a:cubicBezTo>
                    <a:pt x="1021" y="409"/>
                    <a:pt x="1021" y="409"/>
                    <a:pt x="1021" y="409"/>
                  </a:cubicBezTo>
                  <a:cubicBezTo>
                    <a:pt x="1100" y="353"/>
                    <a:pt x="1139" y="279"/>
                    <a:pt x="1138" y="190"/>
                  </a:cubicBezTo>
                  <a:cubicBezTo>
                    <a:pt x="1135" y="142"/>
                    <a:pt x="1135" y="142"/>
                    <a:pt x="1135" y="142"/>
                  </a:cubicBezTo>
                  <a:cubicBezTo>
                    <a:pt x="1133" y="128"/>
                    <a:pt x="1130" y="114"/>
                    <a:pt x="1127" y="99"/>
                  </a:cubicBezTo>
                  <a:cubicBezTo>
                    <a:pt x="1074" y="69"/>
                    <a:pt x="1074" y="69"/>
                    <a:pt x="1074" y="69"/>
                  </a:cubicBezTo>
                  <a:cubicBezTo>
                    <a:pt x="1055" y="0"/>
                    <a:pt x="1055" y="0"/>
                    <a:pt x="105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883F692F-C1CA-475D-AA8C-49AD2D508E9A}"/>
              </a:ext>
            </a:extLst>
          </p:cNvPr>
          <p:cNvGrpSpPr/>
          <p:nvPr/>
        </p:nvGrpSpPr>
        <p:grpSpPr>
          <a:xfrm>
            <a:off x="986976" y="2181982"/>
            <a:ext cx="7161724" cy="521676"/>
            <a:chOff x="1754188" y="1928813"/>
            <a:chExt cx="4630738" cy="347663"/>
          </a:xfrm>
        </p:grpSpPr>
        <p:sp>
          <p:nvSpPr>
            <p:cNvPr id="209" name="Freeform 192">
              <a:extLst>
                <a:ext uri="{FF2B5EF4-FFF2-40B4-BE49-F238E27FC236}">
                  <a16:creationId xmlns:a16="http://schemas.microsoft.com/office/drawing/2014/main" id="{CA8CCB31-8FE1-4DF6-913D-EB86BCD9E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188" y="1928813"/>
              <a:ext cx="4630738" cy="347663"/>
            </a:xfrm>
            <a:custGeom>
              <a:avLst/>
              <a:gdLst>
                <a:gd name="T0" fmla="*/ 3992 w 4014"/>
                <a:gd name="T1" fmla="*/ 292 h 292"/>
                <a:gd name="T2" fmla="*/ 22 w 4014"/>
                <a:gd name="T3" fmla="*/ 292 h 292"/>
                <a:gd name="T4" fmla="*/ 0 w 4014"/>
                <a:gd name="T5" fmla="*/ 274 h 292"/>
                <a:gd name="T6" fmla="*/ 0 w 4014"/>
                <a:gd name="T7" fmla="*/ 18 h 292"/>
                <a:gd name="T8" fmla="*/ 22 w 4014"/>
                <a:gd name="T9" fmla="*/ 0 h 292"/>
                <a:gd name="T10" fmla="*/ 3992 w 4014"/>
                <a:gd name="T11" fmla="*/ 0 h 292"/>
                <a:gd name="T12" fmla="*/ 4014 w 4014"/>
                <a:gd name="T13" fmla="*/ 18 h 292"/>
                <a:gd name="T14" fmla="*/ 4014 w 4014"/>
                <a:gd name="T15" fmla="*/ 274 h 292"/>
                <a:gd name="T16" fmla="*/ 3992 w 4014"/>
                <a:gd name="T17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4" h="292">
                  <a:moveTo>
                    <a:pt x="3992" y="292"/>
                  </a:moveTo>
                  <a:cubicBezTo>
                    <a:pt x="22" y="292"/>
                    <a:pt x="22" y="292"/>
                    <a:pt x="22" y="292"/>
                  </a:cubicBezTo>
                  <a:cubicBezTo>
                    <a:pt x="10" y="292"/>
                    <a:pt x="0" y="284"/>
                    <a:pt x="0" y="27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10" y="0"/>
                    <a:pt x="22" y="0"/>
                  </a:cubicBezTo>
                  <a:cubicBezTo>
                    <a:pt x="3992" y="0"/>
                    <a:pt x="3992" y="0"/>
                    <a:pt x="3992" y="0"/>
                  </a:cubicBezTo>
                  <a:cubicBezTo>
                    <a:pt x="4004" y="0"/>
                    <a:pt x="4014" y="8"/>
                    <a:pt x="4014" y="18"/>
                  </a:cubicBezTo>
                  <a:cubicBezTo>
                    <a:pt x="4014" y="274"/>
                    <a:pt x="4014" y="274"/>
                    <a:pt x="4014" y="274"/>
                  </a:cubicBezTo>
                  <a:cubicBezTo>
                    <a:pt x="4014" y="284"/>
                    <a:pt x="4004" y="292"/>
                    <a:pt x="3992" y="292"/>
                  </a:cubicBezTo>
                </a:path>
              </a:pathLst>
            </a:custGeom>
            <a:solidFill>
              <a:srgbClr val="CDD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3">
              <a:extLst>
                <a:ext uri="{FF2B5EF4-FFF2-40B4-BE49-F238E27FC236}">
                  <a16:creationId xmlns:a16="http://schemas.microsoft.com/office/drawing/2014/main" id="{3D4A0669-7C83-43AB-9B95-17F5200E5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6176" y="1970088"/>
              <a:ext cx="3306763" cy="295275"/>
            </a:xfrm>
            <a:custGeom>
              <a:avLst/>
              <a:gdLst>
                <a:gd name="T0" fmla="*/ 2768 w 2866"/>
                <a:gd name="T1" fmla="*/ 20 h 249"/>
                <a:gd name="T2" fmla="*/ 2786 w 2866"/>
                <a:gd name="T3" fmla="*/ 139 h 249"/>
                <a:gd name="T4" fmla="*/ 2866 w 2866"/>
                <a:gd name="T5" fmla="*/ 51 h 249"/>
                <a:gd name="T6" fmla="*/ 2674 w 2866"/>
                <a:gd name="T7" fmla="*/ 51 h 249"/>
                <a:gd name="T8" fmla="*/ 2659 w 2866"/>
                <a:gd name="T9" fmla="*/ 178 h 249"/>
                <a:gd name="T10" fmla="*/ 2571 w 2866"/>
                <a:gd name="T11" fmla="*/ 51 h 249"/>
                <a:gd name="T12" fmla="*/ 2508 w 2866"/>
                <a:gd name="T13" fmla="*/ 4 h 249"/>
                <a:gd name="T14" fmla="*/ 2440 w 2866"/>
                <a:gd name="T15" fmla="*/ 20 h 249"/>
                <a:gd name="T16" fmla="*/ 2479 w 2866"/>
                <a:gd name="T17" fmla="*/ 197 h 249"/>
                <a:gd name="T18" fmla="*/ 2368 w 2866"/>
                <a:gd name="T19" fmla="*/ 219 h 249"/>
                <a:gd name="T20" fmla="*/ 2340 w 2866"/>
                <a:gd name="T21" fmla="*/ 249 h 249"/>
                <a:gd name="T22" fmla="*/ 2403 w 2866"/>
                <a:gd name="T23" fmla="*/ 155 h 249"/>
                <a:gd name="T24" fmla="*/ 2304 w 2866"/>
                <a:gd name="T25" fmla="*/ 92 h 249"/>
                <a:gd name="T26" fmla="*/ 2247 w 2866"/>
                <a:gd name="T27" fmla="*/ 4 h 249"/>
                <a:gd name="T28" fmla="*/ 2179 w 2866"/>
                <a:gd name="T29" fmla="*/ 20 h 249"/>
                <a:gd name="T30" fmla="*/ 2218 w 2866"/>
                <a:gd name="T31" fmla="*/ 197 h 249"/>
                <a:gd name="T32" fmla="*/ 2045 w 2866"/>
                <a:gd name="T33" fmla="*/ 90 h 249"/>
                <a:gd name="T34" fmla="*/ 2103 w 2866"/>
                <a:gd name="T35" fmla="*/ 97 h 249"/>
                <a:gd name="T36" fmla="*/ 2016 w 2866"/>
                <a:gd name="T37" fmla="*/ 195 h 249"/>
                <a:gd name="T38" fmla="*/ 1953 w 2866"/>
                <a:gd name="T39" fmla="*/ 36 h 249"/>
                <a:gd name="T40" fmla="*/ 1918 w 2866"/>
                <a:gd name="T41" fmla="*/ 20 h 249"/>
                <a:gd name="T42" fmla="*/ 1926 w 2866"/>
                <a:gd name="T43" fmla="*/ 197 h 249"/>
                <a:gd name="T44" fmla="*/ 1900 w 2866"/>
                <a:gd name="T45" fmla="*/ 122 h 249"/>
                <a:gd name="T46" fmla="*/ 1765 w 2866"/>
                <a:gd name="T47" fmla="*/ 77 h 249"/>
                <a:gd name="T48" fmla="*/ 1734 w 2866"/>
                <a:gd name="T49" fmla="*/ 195 h 249"/>
                <a:gd name="T50" fmla="*/ 1638 w 2866"/>
                <a:gd name="T51" fmla="*/ 109 h 249"/>
                <a:gd name="T52" fmla="*/ 1560 w 2866"/>
                <a:gd name="T53" fmla="*/ 195 h 249"/>
                <a:gd name="T54" fmla="*/ 1466 w 2866"/>
                <a:gd name="T55" fmla="*/ 117 h 249"/>
                <a:gd name="T56" fmla="*/ 1468 w 2866"/>
                <a:gd name="T57" fmla="*/ 141 h 249"/>
                <a:gd name="T58" fmla="*/ 1501 w 2866"/>
                <a:gd name="T59" fmla="*/ 133 h 249"/>
                <a:gd name="T60" fmla="*/ 1350 w 2866"/>
                <a:gd name="T61" fmla="*/ 169 h 249"/>
                <a:gd name="T62" fmla="*/ 1404 w 2866"/>
                <a:gd name="T63" fmla="*/ 77 h 249"/>
                <a:gd name="T64" fmla="*/ 1201 w 2866"/>
                <a:gd name="T65" fmla="*/ 15 h 249"/>
                <a:gd name="T66" fmla="*/ 1245 w 2866"/>
                <a:gd name="T67" fmla="*/ 49 h 249"/>
                <a:gd name="T68" fmla="*/ 1258 w 2866"/>
                <a:gd name="T69" fmla="*/ 170 h 249"/>
                <a:gd name="T70" fmla="*/ 1245 w 2866"/>
                <a:gd name="T71" fmla="*/ 49 h 249"/>
                <a:gd name="T72" fmla="*/ 1148 w 2866"/>
                <a:gd name="T73" fmla="*/ 109 h 249"/>
                <a:gd name="T74" fmla="*/ 1070 w 2866"/>
                <a:gd name="T75" fmla="*/ 195 h 249"/>
                <a:gd name="T76" fmla="*/ 963 w 2866"/>
                <a:gd name="T77" fmla="*/ 169 h 249"/>
                <a:gd name="T78" fmla="*/ 932 w 2866"/>
                <a:gd name="T79" fmla="*/ 51 h 249"/>
                <a:gd name="T80" fmla="*/ 841 w 2866"/>
                <a:gd name="T81" fmla="*/ 51 h 249"/>
                <a:gd name="T82" fmla="*/ 762 w 2866"/>
                <a:gd name="T83" fmla="*/ 51 h 249"/>
                <a:gd name="T84" fmla="*/ 753 w 2866"/>
                <a:gd name="T85" fmla="*/ 90 h 249"/>
                <a:gd name="T86" fmla="*/ 658 w 2866"/>
                <a:gd name="T87" fmla="*/ 195 h 249"/>
                <a:gd name="T88" fmla="*/ 554 w 2866"/>
                <a:gd name="T89" fmla="*/ 134 h 249"/>
                <a:gd name="T90" fmla="*/ 594 w 2866"/>
                <a:gd name="T91" fmla="*/ 152 h 249"/>
                <a:gd name="T92" fmla="*/ 536 w 2866"/>
                <a:gd name="T93" fmla="*/ 195 h 249"/>
                <a:gd name="T94" fmla="*/ 474 w 2866"/>
                <a:gd name="T95" fmla="*/ 19 h 249"/>
                <a:gd name="T96" fmla="*/ 439 w 2866"/>
                <a:gd name="T97" fmla="*/ 51 h 249"/>
                <a:gd name="T98" fmla="*/ 408 w 2866"/>
                <a:gd name="T99" fmla="*/ 121 h 249"/>
                <a:gd name="T100" fmla="*/ 389 w 2866"/>
                <a:gd name="T101" fmla="*/ 88 h 249"/>
                <a:gd name="T102" fmla="*/ 285 w 2866"/>
                <a:gd name="T103" fmla="*/ 169 h 249"/>
                <a:gd name="T104" fmla="*/ 169 w 2866"/>
                <a:gd name="T105" fmla="*/ 19 h 249"/>
                <a:gd name="T106" fmla="*/ 134 w 2866"/>
                <a:gd name="T107" fmla="*/ 51 h 249"/>
                <a:gd name="T108" fmla="*/ 73 w 2866"/>
                <a:gd name="T109" fmla="*/ 152 h 249"/>
                <a:gd name="T110" fmla="*/ 48 w 2866"/>
                <a:gd name="T111" fmla="*/ 77 h 249"/>
                <a:gd name="T112" fmla="*/ 0 w 2866"/>
                <a:gd name="T113" fmla="*/ 5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66" h="249">
                  <a:moveTo>
                    <a:pt x="2819" y="20"/>
                  </a:moveTo>
                  <a:cubicBezTo>
                    <a:pt x="2819" y="29"/>
                    <a:pt x="2826" y="36"/>
                    <a:pt x="2836" y="36"/>
                  </a:cubicBezTo>
                  <a:cubicBezTo>
                    <a:pt x="2845" y="36"/>
                    <a:pt x="2852" y="29"/>
                    <a:pt x="2852" y="20"/>
                  </a:cubicBezTo>
                  <a:cubicBezTo>
                    <a:pt x="2852" y="11"/>
                    <a:pt x="2845" y="4"/>
                    <a:pt x="2836" y="4"/>
                  </a:cubicBezTo>
                  <a:cubicBezTo>
                    <a:pt x="2826" y="4"/>
                    <a:pt x="2819" y="11"/>
                    <a:pt x="2819" y="20"/>
                  </a:cubicBezTo>
                  <a:moveTo>
                    <a:pt x="2768" y="20"/>
                  </a:moveTo>
                  <a:cubicBezTo>
                    <a:pt x="2768" y="29"/>
                    <a:pt x="2775" y="36"/>
                    <a:pt x="2784" y="36"/>
                  </a:cubicBezTo>
                  <a:cubicBezTo>
                    <a:pt x="2794" y="36"/>
                    <a:pt x="2801" y="29"/>
                    <a:pt x="2801" y="20"/>
                  </a:cubicBezTo>
                  <a:cubicBezTo>
                    <a:pt x="2801" y="11"/>
                    <a:pt x="2794" y="4"/>
                    <a:pt x="2784" y="4"/>
                  </a:cubicBezTo>
                  <a:cubicBezTo>
                    <a:pt x="2775" y="4"/>
                    <a:pt x="2768" y="11"/>
                    <a:pt x="2768" y="20"/>
                  </a:cubicBezTo>
                  <a:moveTo>
                    <a:pt x="2812" y="171"/>
                  </a:moveTo>
                  <a:cubicBezTo>
                    <a:pt x="2793" y="171"/>
                    <a:pt x="2786" y="159"/>
                    <a:pt x="2786" y="139"/>
                  </a:cubicBezTo>
                  <a:cubicBezTo>
                    <a:pt x="2786" y="51"/>
                    <a:pt x="2786" y="51"/>
                    <a:pt x="2786" y="51"/>
                  </a:cubicBezTo>
                  <a:cubicBezTo>
                    <a:pt x="2754" y="51"/>
                    <a:pt x="2754" y="51"/>
                    <a:pt x="2754" y="51"/>
                  </a:cubicBezTo>
                  <a:cubicBezTo>
                    <a:pt x="2754" y="145"/>
                    <a:pt x="2754" y="145"/>
                    <a:pt x="2754" y="145"/>
                  </a:cubicBezTo>
                  <a:cubicBezTo>
                    <a:pt x="2754" y="175"/>
                    <a:pt x="2770" y="197"/>
                    <a:pt x="2807" y="197"/>
                  </a:cubicBezTo>
                  <a:cubicBezTo>
                    <a:pt x="2839" y="197"/>
                    <a:pt x="2866" y="182"/>
                    <a:pt x="2866" y="138"/>
                  </a:cubicBezTo>
                  <a:cubicBezTo>
                    <a:pt x="2866" y="51"/>
                    <a:pt x="2866" y="51"/>
                    <a:pt x="2866" y="51"/>
                  </a:cubicBezTo>
                  <a:cubicBezTo>
                    <a:pt x="2835" y="51"/>
                    <a:pt x="2835" y="51"/>
                    <a:pt x="2835" y="51"/>
                  </a:cubicBezTo>
                  <a:cubicBezTo>
                    <a:pt x="2835" y="143"/>
                    <a:pt x="2835" y="143"/>
                    <a:pt x="2835" y="143"/>
                  </a:cubicBezTo>
                  <a:cubicBezTo>
                    <a:pt x="2835" y="163"/>
                    <a:pt x="2827" y="171"/>
                    <a:pt x="2812" y="171"/>
                  </a:cubicBezTo>
                  <a:moveTo>
                    <a:pt x="2647" y="129"/>
                  </a:moveTo>
                  <a:cubicBezTo>
                    <a:pt x="2648" y="129"/>
                    <a:pt x="2648" y="129"/>
                    <a:pt x="2648" y="129"/>
                  </a:cubicBezTo>
                  <a:cubicBezTo>
                    <a:pt x="2674" y="51"/>
                    <a:pt x="2674" y="51"/>
                    <a:pt x="2674" y="51"/>
                  </a:cubicBezTo>
                  <a:cubicBezTo>
                    <a:pt x="2721" y="51"/>
                    <a:pt x="2721" y="51"/>
                    <a:pt x="2721" y="51"/>
                  </a:cubicBezTo>
                  <a:cubicBezTo>
                    <a:pt x="2721" y="195"/>
                    <a:pt x="2721" y="195"/>
                    <a:pt x="2721" y="195"/>
                  </a:cubicBezTo>
                  <a:cubicBezTo>
                    <a:pt x="2691" y="195"/>
                    <a:pt x="2691" y="195"/>
                    <a:pt x="2691" y="195"/>
                  </a:cubicBezTo>
                  <a:cubicBezTo>
                    <a:pt x="2691" y="88"/>
                    <a:pt x="2691" y="88"/>
                    <a:pt x="2691" y="88"/>
                  </a:cubicBezTo>
                  <a:cubicBezTo>
                    <a:pt x="2691" y="88"/>
                    <a:pt x="2691" y="88"/>
                    <a:pt x="2691" y="88"/>
                  </a:cubicBezTo>
                  <a:cubicBezTo>
                    <a:pt x="2659" y="178"/>
                    <a:pt x="2659" y="178"/>
                    <a:pt x="2659" y="178"/>
                  </a:cubicBezTo>
                  <a:cubicBezTo>
                    <a:pt x="2633" y="178"/>
                    <a:pt x="2633" y="178"/>
                    <a:pt x="2633" y="178"/>
                  </a:cubicBezTo>
                  <a:cubicBezTo>
                    <a:pt x="2601" y="88"/>
                    <a:pt x="2601" y="88"/>
                    <a:pt x="2601" y="88"/>
                  </a:cubicBezTo>
                  <a:cubicBezTo>
                    <a:pt x="2600" y="88"/>
                    <a:pt x="2600" y="88"/>
                    <a:pt x="2600" y="88"/>
                  </a:cubicBezTo>
                  <a:cubicBezTo>
                    <a:pt x="2600" y="195"/>
                    <a:pt x="2600" y="195"/>
                    <a:pt x="2600" y="195"/>
                  </a:cubicBezTo>
                  <a:cubicBezTo>
                    <a:pt x="2571" y="195"/>
                    <a:pt x="2571" y="195"/>
                    <a:pt x="2571" y="195"/>
                  </a:cubicBezTo>
                  <a:cubicBezTo>
                    <a:pt x="2571" y="51"/>
                    <a:pt x="2571" y="51"/>
                    <a:pt x="2571" y="51"/>
                  </a:cubicBezTo>
                  <a:cubicBezTo>
                    <a:pt x="2619" y="51"/>
                    <a:pt x="2619" y="51"/>
                    <a:pt x="2619" y="51"/>
                  </a:cubicBezTo>
                  <a:lnTo>
                    <a:pt x="2647" y="129"/>
                  </a:lnTo>
                  <a:close/>
                  <a:moveTo>
                    <a:pt x="2491" y="20"/>
                  </a:moveTo>
                  <a:cubicBezTo>
                    <a:pt x="2491" y="29"/>
                    <a:pt x="2498" y="36"/>
                    <a:pt x="2508" y="36"/>
                  </a:cubicBezTo>
                  <a:cubicBezTo>
                    <a:pt x="2517" y="36"/>
                    <a:pt x="2524" y="29"/>
                    <a:pt x="2524" y="20"/>
                  </a:cubicBezTo>
                  <a:cubicBezTo>
                    <a:pt x="2524" y="11"/>
                    <a:pt x="2517" y="4"/>
                    <a:pt x="2508" y="4"/>
                  </a:cubicBezTo>
                  <a:cubicBezTo>
                    <a:pt x="2498" y="4"/>
                    <a:pt x="2491" y="11"/>
                    <a:pt x="2491" y="20"/>
                  </a:cubicBezTo>
                  <a:moveTo>
                    <a:pt x="2440" y="20"/>
                  </a:moveTo>
                  <a:cubicBezTo>
                    <a:pt x="2440" y="29"/>
                    <a:pt x="2447" y="36"/>
                    <a:pt x="2457" y="36"/>
                  </a:cubicBezTo>
                  <a:cubicBezTo>
                    <a:pt x="2466" y="36"/>
                    <a:pt x="2473" y="29"/>
                    <a:pt x="2473" y="20"/>
                  </a:cubicBezTo>
                  <a:cubicBezTo>
                    <a:pt x="2473" y="11"/>
                    <a:pt x="2466" y="4"/>
                    <a:pt x="2457" y="4"/>
                  </a:cubicBezTo>
                  <a:cubicBezTo>
                    <a:pt x="2447" y="4"/>
                    <a:pt x="2440" y="11"/>
                    <a:pt x="2440" y="20"/>
                  </a:cubicBezTo>
                  <a:moveTo>
                    <a:pt x="2484" y="171"/>
                  </a:moveTo>
                  <a:cubicBezTo>
                    <a:pt x="2465" y="171"/>
                    <a:pt x="2458" y="159"/>
                    <a:pt x="2458" y="139"/>
                  </a:cubicBezTo>
                  <a:cubicBezTo>
                    <a:pt x="2458" y="51"/>
                    <a:pt x="2458" y="51"/>
                    <a:pt x="2458" y="51"/>
                  </a:cubicBezTo>
                  <a:cubicBezTo>
                    <a:pt x="2427" y="51"/>
                    <a:pt x="2427" y="51"/>
                    <a:pt x="2427" y="51"/>
                  </a:cubicBezTo>
                  <a:cubicBezTo>
                    <a:pt x="2427" y="145"/>
                    <a:pt x="2427" y="145"/>
                    <a:pt x="2427" y="145"/>
                  </a:cubicBezTo>
                  <a:cubicBezTo>
                    <a:pt x="2427" y="175"/>
                    <a:pt x="2442" y="197"/>
                    <a:pt x="2479" y="197"/>
                  </a:cubicBezTo>
                  <a:cubicBezTo>
                    <a:pt x="2511" y="197"/>
                    <a:pt x="2538" y="182"/>
                    <a:pt x="2538" y="138"/>
                  </a:cubicBezTo>
                  <a:cubicBezTo>
                    <a:pt x="2538" y="51"/>
                    <a:pt x="2538" y="51"/>
                    <a:pt x="2538" y="51"/>
                  </a:cubicBezTo>
                  <a:cubicBezTo>
                    <a:pt x="2507" y="51"/>
                    <a:pt x="2507" y="51"/>
                    <a:pt x="2507" y="51"/>
                  </a:cubicBezTo>
                  <a:cubicBezTo>
                    <a:pt x="2507" y="143"/>
                    <a:pt x="2507" y="143"/>
                    <a:pt x="2507" y="143"/>
                  </a:cubicBezTo>
                  <a:cubicBezTo>
                    <a:pt x="2507" y="163"/>
                    <a:pt x="2499" y="171"/>
                    <a:pt x="2484" y="171"/>
                  </a:cubicBezTo>
                  <a:moveTo>
                    <a:pt x="2368" y="219"/>
                  </a:moveTo>
                  <a:cubicBezTo>
                    <a:pt x="2368" y="214"/>
                    <a:pt x="2366" y="209"/>
                    <a:pt x="2364" y="205"/>
                  </a:cubicBezTo>
                  <a:cubicBezTo>
                    <a:pt x="2341" y="205"/>
                    <a:pt x="2341" y="205"/>
                    <a:pt x="2341" y="205"/>
                  </a:cubicBezTo>
                  <a:cubicBezTo>
                    <a:pt x="2341" y="206"/>
                    <a:pt x="2341" y="206"/>
                    <a:pt x="2341" y="206"/>
                  </a:cubicBezTo>
                  <a:cubicBezTo>
                    <a:pt x="2343" y="208"/>
                    <a:pt x="2346" y="213"/>
                    <a:pt x="2346" y="218"/>
                  </a:cubicBezTo>
                  <a:cubicBezTo>
                    <a:pt x="2346" y="226"/>
                    <a:pt x="2341" y="230"/>
                    <a:pt x="2332" y="234"/>
                  </a:cubicBezTo>
                  <a:cubicBezTo>
                    <a:pt x="2340" y="249"/>
                    <a:pt x="2340" y="249"/>
                    <a:pt x="2340" y="249"/>
                  </a:cubicBezTo>
                  <a:cubicBezTo>
                    <a:pt x="2358" y="244"/>
                    <a:pt x="2368" y="234"/>
                    <a:pt x="2368" y="219"/>
                  </a:cubicBezTo>
                  <a:moveTo>
                    <a:pt x="2352" y="171"/>
                  </a:moveTo>
                  <a:cubicBezTo>
                    <a:pt x="2335" y="171"/>
                    <a:pt x="2322" y="159"/>
                    <a:pt x="2316" y="153"/>
                  </a:cubicBezTo>
                  <a:cubicBezTo>
                    <a:pt x="2298" y="179"/>
                    <a:pt x="2298" y="179"/>
                    <a:pt x="2298" y="179"/>
                  </a:cubicBezTo>
                  <a:cubicBezTo>
                    <a:pt x="2303" y="185"/>
                    <a:pt x="2320" y="197"/>
                    <a:pt x="2348" y="197"/>
                  </a:cubicBezTo>
                  <a:cubicBezTo>
                    <a:pt x="2385" y="197"/>
                    <a:pt x="2403" y="176"/>
                    <a:pt x="2403" y="155"/>
                  </a:cubicBezTo>
                  <a:cubicBezTo>
                    <a:pt x="2403" y="109"/>
                    <a:pt x="2336" y="112"/>
                    <a:pt x="2336" y="89"/>
                  </a:cubicBezTo>
                  <a:cubicBezTo>
                    <a:pt x="2336" y="82"/>
                    <a:pt x="2342" y="76"/>
                    <a:pt x="2353" y="76"/>
                  </a:cubicBezTo>
                  <a:cubicBezTo>
                    <a:pt x="2368" y="76"/>
                    <a:pt x="2376" y="85"/>
                    <a:pt x="2379" y="89"/>
                  </a:cubicBezTo>
                  <a:cubicBezTo>
                    <a:pt x="2399" y="66"/>
                    <a:pt x="2399" y="66"/>
                    <a:pt x="2399" y="66"/>
                  </a:cubicBezTo>
                  <a:cubicBezTo>
                    <a:pt x="2394" y="60"/>
                    <a:pt x="2379" y="49"/>
                    <a:pt x="2355" y="49"/>
                  </a:cubicBezTo>
                  <a:cubicBezTo>
                    <a:pt x="2325" y="49"/>
                    <a:pt x="2304" y="68"/>
                    <a:pt x="2304" y="92"/>
                  </a:cubicBezTo>
                  <a:cubicBezTo>
                    <a:pt x="2304" y="137"/>
                    <a:pt x="2371" y="134"/>
                    <a:pt x="2371" y="157"/>
                  </a:cubicBezTo>
                  <a:cubicBezTo>
                    <a:pt x="2371" y="164"/>
                    <a:pt x="2365" y="171"/>
                    <a:pt x="2352" y="171"/>
                  </a:cubicBezTo>
                  <a:moveTo>
                    <a:pt x="2230" y="20"/>
                  </a:moveTo>
                  <a:cubicBezTo>
                    <a:pt x="2230" y="29"/>
                    <a:pt x="2237" y="36"/>
                    <a:pt x="2247" y="36"/>
                  </a:cubicBezTo>
                  <a:cubicBezTo>
                    <a:pt x="2256" y="36"/>
                    <a:pt x="2263" y="29"/>
                    <a:pt x="2263" y="20"/>
                  </a:cubicBezTo>
                  <a:cubicBezTo>
                    <a:pt x="2263" y="11"/>
                    <a:pt x="2256" y="4"/>
                    <a:pt x="2247" y="4"/>
                  </a:cubicBezTo>
                  <a:cubicBezTo>
                    <a:pt x="2237" y="4"/>
                    <a:pt x="2230" y="11"/>
                    <a:pt x="2230" y="20"/>
                  </a:cubicBezTo>
                  <a:moveTo>
                    <a:pt x="2179" y="20"/>
                  </a:moveTo>
                  <a:cubicBezTo>
                    <a:pt x="2179" y="29"/>
                    <a:pt x="2186" y="36"/>
                    <a:pt x="2195" y="36"/>
                  </a:cubicBezTo>
                  <a:cubicBezTo>
                    <a:pt x="2205" y="36"/>
                    <a:pt x="2212" y="29"/>
                    <a:pt x="2212" y="20"/>
                  </a:cubicBezTo>
                  <a:cubicBezTo>
                    <a:pt x="2212" y="11"/>
                    <a:pt x="2205" y="4"/>
                    <a:pt x="2195" y="4"/>
                  </a:cubicBezTo>
                  <a:cubicBezTo>
                    <a:pt x="2186" y="4"/>
                    <a:pt x="2179" y="11"/>
                    <a:pt x="2179" y="20"/>
                  </a:cubicBezTo>
                  <a:moveTo>
                    <a:pt x="2223" y="171"/>
                  </a:moveTo>
                  <a:cubicBezTo>
                    <a:pt x="2204" y="171"/>
                    <a:pt x="2197" y="159"/>
                    <a:pt x="2197" y="139"/>
                  </a:cubicBezTo>
                  <a:cubicBezTo>
                    <a:pt x="2197" y="51"/>
                    <a:pt x="2197" y="51"/>
                    <a:pt x="2197" y="51"/>
                  </a:cubicBezTo>
                  <a:cubicBezTo>
                    <a:pt x="2165" y="51"/>
                    <a:pt x="2165" y="51"/>
                    <a:pt x="2165" y="51"/>
                  </a:cubicBezTo>
                  <a:cubicBezTo>
                    <a:pt x="2165" y="145"/>
                    <a:pt x="2165" y="145"/>
                    <a:pt x="2165" y="145"/>
                  </a:cubicBezTo>
                  <a:cubicBezTo>
                    <a:pt x="2165" y="175"/>
                    <a:pt x="2181" y="197"/>
                    <a:pt x="2218" y="197"/>
                  </a:cubicBezTo>
                  <a:cubicBezTo>
                    <a:pt x="2250" y="197"/>
                    <a:pt x="2277" y="182"/>
                    <a:pt x="2277" y="138"/>
                  </a:cubicBezTo>
                  <a:cubicBezTo>
                    <a:pt x="2277" y="51"/>
                    <a:pt x="2277" y="51"/>
                    <a:pt x="2277" y="51"/>
                  </a:cubicBezTo>
                  <a:cubicBezTo>
                    <a:pt x="2246" y="51"/>
                    <a:pt x="2246" y="51"/>
                    <a:pt x="2246" y="51"/>
                  </a:cubicBezTo>
                  <a:cubicBezTo>
                    <a:pt x="2246" y="143"/>
                    <a:pt x="2246" y="143"/>
                    <a:pt x="2246" y="143"/>
                  </a:cubicBezTo>
                  <a:cubicBezTo>
                    <a:pt x="2246" y="163"/>
                    <a:pt x="2238" y="171"/>
                    <a:pt x="2223" y="171"/>
                  </a:cubicBezTo>
                  <a:moveTo>
                    <a:pt x="2045" y="90"/>
                  </a:moveTo>
                  <a:cubicBezTo>
                    <a:pt x="2051" y="106"/>
                    <a:pt x="2057" y="120"/>
                    <a:pt x="2064" y="134"/>
                  </a:cubicBezTo>
                  <a:cubicBezTo>
                    <a:pt x="2096" y="195"/>
                    <a:pt x="2096" y="195"/>
                    <a:pt x="2096" y="195"/>
                  </a:cubicBezTo>
                  <a:cubicBezTo>
                    <a:pt x="2132" y="195"/>
                    <a:pt x="2132" y="195"/>
                    <a:pt x="2132" y="195"/>
                  </a:cubicBezTo>
                  <a:cubicBezTo>
                    <a:pt x="2132" y="51"/>
                    <a:pt x="2132" y="51"/>
                    <a:pt x="2132" y="51"/>
                  </a:cubicBezTo>
                  <a:cubicBezTo>
                    <a:pt x="2103" y="51"/>
                    <a:pt x="2103" y="51"/>
                    <a:pt x="2103" y="51"/>
                  </a:cubicBezTo>
                  <a:cubicBezTo>
                    <a:pt x="2103" y="97"/>
                    <a:pt x="2103" y="97"/>
                    <a:pt x="2103" y="97"/>
                  </a:cubicBezTo>
                  <a:cubicBezTo>
                    <a:pt x="2103" y="112"/>
                    <a:pt x="2103" y="132"/>
                    <a:pt x="2104" y="152"/>
                  </a:cubicBezTo>
                  <a:cubicBezTo>
                    <a:pt x="2103" y="152"/>
                    <a:pt x="2103" y="152"/>
                    <a:pt x="2103" y="152"/>
                  </a:cubicBezTo>
                  <a:cubicBezTo>
                    <a:pt x="2098" y="137"/>
                    <a:pt x="2090" y="121"/>
                    <a:pt x="2083" y="108"/>
                  </a:cubicBezTo>
                  <a:cubicBezTo>
                    <a:pt x="2054" y="51"/>
                    <a:pt x="2054" y="51"/>
                    <a:pt x="2054" y="51"/>
                  </a:cubicBezTo>
                  <a:cubicBezTo>
                    <a:pt x="2016" y="51"/>
                    <a:pt x="2016" y="51"/>
                    <a:pt x="2016" y="51"/>
                  </a:cubicBezTo>
                  <a:cubicBezTo>
                    <a:pt x="2016" y="195"/>
                    <a:pt x="2016" y="195"/>
                    <a:pt x="2016" y="195"/>
                  </a:cubicBezTo>
                  <a:cubicBezTo>
                    <a:pt x="2046" y="195"/>
                    <a:pt x="2046" y="195"/>
                    <a:pt x="2046" y="195"/>
                  </a:cubicBezTo>
                  <a:cubicBezTo>
                    <a:pt x="2046" y="141"/>
                    <a:pt x="2046" y="141"/>
                    <a:pt x="2046" y="141"/>
                  </a:cubicBezTo>
                  <a:cubicBezTo>
                    <a:pt x="2046" y="116"/>
                    <a:pt x="2046" y="105"/>
                    <a:pt x="2044" y="90"/>
                  </a:cubicBezTo>
                  <a:lnTo>
                    <a:pt x="2045" y="90"/>
                  </a:lnTo>
                  <a:close/>
                  <a:moveTo>
                    <a:pt x="1937" y="20"/>
                  </a:moveTo>
                  <a:cubicBezTo>
                    <a:pt x="1937" y="29"/>
                    <a:pt x="1944" y="36"/>
                    <a:pt x="1953" y="36"/>
                  </a:cubicBezTo>
                  <a:cubicBezTo>
                    <a:pt x="1962" y="36"/>
                    <a:pt x="1969" y="29"/>
                    <a:pt x="1969" y="20"/>
                  </a:cubicBezTo>
                  <a:cubicBezTo>
                    <a:pt x="1969" y="11"/>
                    <a:pt x="1962" y="4"/>
                    <a:pt x="1953" y="4"/>
                  </a:cubicBezTo>
                  <a:cubicBezTo>
                    <a:pt x="1944" y="4"/>
                    <a:pt x="1937" y="11"/>
                    <a:pt x="1937" y="20"/>
                  </a:cubicBezTo>
                  <a:moveTo>
                    <a:pt x="1885" y="20"/>
                  </a:moveTo>
                  <a:cubicBezTo>
                    <a:pt x="1885" y="29"/>
                    <a:pt x="1892" y="36"/>
                    <a:pt x="1902" y="36"/>
                  </a:cubicBezTo>
                  <a:cubicBezTo>
                    <a:pt x="1911" y="36"/>
                    <a:pt x="1918" y="29"/>
                    <a:pt x="1918" y="20"/>
                  </a:cubicBezTo>
                  <a:cubicBezTo>
                    <a:pt x="1918" y="11"/>
                    <a:pt x="1911" y="4"/>
                    <a:pt x="1902" y="4"/>
                  </a:cubicBezTo>
                  <a:cubicBezTo>
                    <a:pt x="1892" y="4"/>
                    <a:pt x="1885" y="11"/>
                    <a:pt x="1885" y="20"/>
                  </a:cubicBezTo>
                  <a:moveTo>
                    <a:pt x="1987" y="122"/>
                  </a:moveTo>
                  <a:cubicBezTo>
                    <a:pt x="1987" y="69"/>
                    <a:pt x="1964" y="49"/>
                    <a:pt x="1928" y="49"/>
                  </a:cubicBezTo>
                  <a:cubicBezTo>
                    <a:pt x="1893" y="49"/>
                    <a:pt x="1868" y="72"/>
                    <a:pt x="1868" y="124"/>
                  </a:cubicBezTo>
                  <a:cubicBezTo>
                    <a:pt x="1868" y="178"/>
                    <a:pt x="1890" y="197"/>
                    <a:pt x="1926" y="197"/>
                  </a:cubicBezTo>
                  <a:cubicBezTo>
                    <a:pt x="1961" y="197"/>
                    <a:pt x="1987" y="175"/>
                    <a:pt x="1987" y="122"/>
                  </a:cubicBezTo>
                  <a:moveTo>
                    <a:pt x="1900" y="122"/>
                  </a:moveTo>
                  <a:cubicBezTo>
                    <a:pt x="1900" y="86"/>
                    <a:pt x="1911" y="75"/>
                    <a:pt x="1926" y="75"/>
                  </a:cubicBezTo>
                  <a:cubicBezTo>
                    <a:pt x="1944" y="75"/>
                    <a:pt x="1955" y="88"/>
                    <a:pt x="1955" y="124"/>
                  </a:cubicBezTo>
                  <a:cubicBezTo>
                    <a:pt x="1955" y="159"/>
                    <a:pt x="1945" y="171"/>
                    <a:pt x="1928" y="171"/>
                  </a:cubicBezTo>
                  <a:cubicBezTo>
                    <a:pt x="1911" y="171"/>
                    <a:pt x="1900" y="158"/>
                    <a:pt x="1900" y="122"/>
                  </a:cubicBezTo>
                  <a:moveTo>
                    <a:pt x="1765" y="77"/>
                  </a:moveTo>
                  <a:cubicBezTo>
                    <a:pt x="1776" y="77"/>
                    <a:pt x="1776" y="77"/>
                    <a:pt x="1776" y="77"/>
                  </a:cubicBezTo>
                  <a:cubicBezTo>
                    <a:pt x="1799" y="77"/>
                    <a:pt x="1814" y="88"/>
                    <a:pt x="1814" y="123"/>
                  </a:cubicBezTo>
                  <a:cubicBezTo>
                    <a:pt x="1814" y="150"/>
                    <a:pt x="1806" y="169"/>
                    <a:pt x="1776" y="169"/>
                  </a:cubicBezTo>
                  <a:cubicBezTo>
                    <a:pt x="1765" y="169"/>
                    <a:pt x="1765" y="169"/>
                    <a:pt x="1765" y="169"/>
                  </a:cubicBezTo>
                  <a:lnTo>
                    <a:pt x="1765" y="77"/>
                  </a:lnTo>
                  <a:close/>
                  <a:moveTo>
                    <a:pt x="1734" y="195"/>
                  </a:moveTo>
                  <a:cubicBezTo>
                    <a:pt x="1779" y="195"/>
                    <a:pt x="1779" y="195"/>
                    <a:pt x="1779" y="195"/>
                  </a:cubicBezTo>
                  <a:cubicBezTo>
                    <a:pt x="1832" y="195"/>
                    <a:pt x="1846" y="157"/>
                    <a:pt x="1846" y="120"/>
                  </a:cubicBezTo>
                  <a:cubicBezTo>
                    <a:pt x="1846" y="74"/>
                    <a:pt x="1825" y="51"/>
                    <a:pt x="1778" y="51"/>
                  </a:cubicBezTo>
                  <a:cubicBezTo>
                    <a:pt x="1734" y="51"/>
                    <a:pt x="1734" y="51"/>
                    <a:pt x="1734" y="51"/>
                  </a:cubicBezTo>
                  <a:lnTo>
                    <a:pt x="1734" y="195"/>
                  </a:lnTo>
                  <a:close/>
                  <a:moveTo>
                    <a:pt x="1648" y="195"/>
                  </a:moveTo>
                  <a:cubicBezTo>
                    <a:pt x="1648" y="169"/>
                    <a:pt x="1648" y="169"/>
                    <a:pt x="1648" y="169"/>
                  </a:cubicBezTo>
                  <a:cubicBezTo>
                    <a:pt x="1592" y="169"/>
                    <a:pt x="1592" y="169"/>
                    <a:pt x="1592" y="169"/>
                  </a:cubicBezTo>
                  <a:cubicBezTo>
                    <a:pt x="1592" y="135"/>
                    <a:pt x="1592" y="135"/>
                    <a:pt x="1592" y="135"/>
                  </a:cubicBezTo>
                  <a:cubicBezTo>
                    <a:pt x="1638" y="135"/>
                    <a:pt x="1638" y="135"/>
                    <a:pt x="1638" y="135"/>
                  </a:cubicBezTo>
                  <a:cubicBezTo>
                    <a:pt x="1638" y="109"/>
                    <a:pt x="1638" y="109"/>
                    <a:pt x="1638" y="109"/>
                  </a:cubicBezTo>
                  <a:cubicBezTo>
                    <a:pt x="1592" y="109"/>
                    <a:pt x="1592" y="109"/>
                    <a:pt x="1592" y="109"/>
                  </a:cubicBezTo>
                  <a:cubicBezTo>
                    <a:pt x="1592" y="77"/>
                    <a:pt x="1592" y="77"/>
                    <a:pt x="1592" y="77"/>
                  </a:cubicBezTo>
                  <a:cubicBezTo>
                    <a:pt x="1646" y="77"/>
                    <a:pt x="1646" y="77"/>
                    <a:pt x="1646" y="77"/>
                  </a:cubicBezTo>
                  <a:cubicBezTo>
                    <a:pt x="1646" y="51"/>
                    <a:pt x="1646" y="51"/>
                    <a:pt x="1646" y="51"/>
                  </a:cubicBezTo>
                  <a:cubicBezTo>
                    <a:pt x="1560" y="51"/>
                    <a:pt x="1560" y="51"/>
                    <a:pt x="1560" y="51"/>
                  </a:cubicBezTo>
                  <a:cubicBezTo>
                    <a:pt x="1560" y="195"/>
                    <a:pt x="1560" y="195"/>
                    <a:pt x="1560" y="195"/>
                  </a:cubicBezTo>
                  <a:lnTo>
                    <a:pt x="1648" y="195"/>
                  </a:lnTo>
                  <a:close/>
                  <a:moveTo>
                    <a:pt x="1466" y="77"/>
                  </a:moveTo>
                  <a:cubicBezTo>
                    <a:pt x="1478" y="77"/>
                    <a:pt x="1478" y="77"/>
                    <a:pt x="1478" y="77"/>
                  </a:cubicBezTo>
                  <a:cubicBezTo>
                    <a:pt x="1492" y="77"/>
                    <a:pt x="1500" y="83"/>
                    <a:pt x="1500" y="96"/>
                  </a:cubicBezTo>
                  <a:cubicBezTo>
                    <a:pt x="1500" y="109"/>
                    <a:pt x="1494" y="117"/>
                    <a:pt x="1478" y="117"/>
                  </a:cubicBezTo>
                  <a:cubicBezTo>
                    <a:pt x="1466" y="117"/>
                    <a:pt x="1466" y="117"/>
                    <a:pt x="1466" y="117"/>
                  </a:cubicBezTo>
                  <a:lnTo>
                    <a:pt x="1466" y="77"/>
                  </a:lnTo>
                  <a:close/>
                  <a:moveTo>
                    <a:pt x="1435" y="51"/>
                  </a:moveTo>
                  <a:cubicBezTo>
                    <a:pt x="1435" y="195"/>
                    <a:pt x="1435" y="195"/>
                    <a:pt x="1435" y="195"/>
                  </a:cubicBezTo>
                  <a:cubicBezTo>
                    <a:pt x="1466" y="195"/>
                    <a:pt x="1466" y="195"/>
                    <a:pt x="1466" y="195"/>
                  </a:cubicBezTo>
                  <a:cubicBezTo>
                    <a:pt x="1466" y="141"/>
                    <a:pt x="1466" y="141"/>
                    <a:pt x="1466" y="141"/>
                  </a:cubicBezTo>
                  <a:cubicBezTo>
                    <a:pt x="1468" y="141"/>
                    <a:pt x="1468" y="141"/>
                    <a:pt x="1468" y="141"/>
                  </a:cubicBezTo>
                  <a:cubicBezTo>
                    <a:pt x="1474" y="141"/>
                    <a:pt x="1478" y="143"/>
                    <a:pt x="1481" y="148"/>
                  </a:cubicBezTo>
                  <a:cubicBezTo>
                    <a:pt x="1505" y="195"/>
                    <a:pt x="1505" y="195"/>
                    <a:pt x="1505" y="195"/>
                  </a:cubicBezTo>
                  <a:cubicBezTo>
                    <a:pt x="1542" y="195"/>
                    <a:pt x="1542" y="195"/>
                    <a:pt x="1542" y="195"/>
                  </a:cubicBezTo>
                  <a:cubicBezTo>
                    <a:pt x="1520" y="155"/>
                    <a:pt x="1520" y="155"/>
                    <a:pt x="1520" y="155"/>
                  </a:cubicBezTo>
                  <a:cubicBezTo>
                    <a:pt x="1513" y="143"/>
                    <a:pt x="1509" y="138"/>
                    <a:pt x="1501" y="134"/>
                  </a:cubicBezTo>
                  <a:cubicBezTo>
                    <a:pt x="1501" y="133"/>
                    <a:pt x="1501" y="133"/>
                    <a:pt x="1501" y="133"/>
                  </a:cubicBezTo>
                  <a:cubicBezTo>
                    <a:pt x="1518" y="130"/>
                    <a:pt x="1531" y="118"/>
                    <a:pt x="1531" y="93"/>
                  </a:cubicBezTo>
                  <a:cubicBezTo>
                    <a:pt x="1531" y="63"/>
                    <a:pt x="1513" y="51"/>
                    <a:pt x="1481" y="51"/>
                  </a:cubicBezTo>
                  <a:lnTo>
                    <a:pt x="1435" y="51"/>
                  </a:lnTo>
                  <a:close/>
                  <a:moveTo>
                    <a:pt x="1407" y="195"/>
                  </a:moveTo>
                  <a:cubicBezTo>
                    <a:pt x="1407" y="169"/>
                    <a:pt x="1407" y="169"/>
                    <a:pt x="1407" y="169"/>
                  </a:cubicBezTo>
                  <a:cubicBezTo>
                    <a:pt x="1350" y="169"/>
                    <a:pt x="1350" y="169"/>
                    <a:pt x="1350" y="169"/>
                  </a:cubicBezTo>
                  <a:cubicBezTo>
                    <a:pt x="1350" y="135"/>
                    <a:pt x="1350" y="135"/>
                    <a:pt x="1350" y="135"/>
                  </a:cubicBezTo>
                  <a:cubicBezTo>
                    <a:pt x="1397" y="135"/>
                    <a:pt x="1397" y="135"/>
                    <a:pt x="1397" y="135"/>
                  </a:cubicBezTo>
                  <a:cubicBezTo>
                    <a:pt x="1397" y="109"/>
                    <a:pt x="1397" y="109"/>
                    <a:pt x="1397" y="109"/>
                  </a:cubicBezTo>
                  <a:cubicBezTo>
                    <a:pt x="1350" y="109"/>
                    <a:pt x="1350" y="109"/>
                    <a:pt x="1350" y="109"/>
                  </a:cubicBezTo>
                  <a:cubicBezTo>
                    <a:pt x="1350" y="77"/>
                    <a:pt x="1350" y="77"/>
                    <a:pt x="1350" y="77"/>
                  </a:cubicBezTo>
                  <a:cubicBezTo>
                    <a:pt x="1404" y="77"/>
                    <a:pt x="1404" y="77"/>
                    <a:pt x="1404" y="77"/>
                  </a:cubicBezTo>
                  <a:cubicBezTo>
                    <a:pt x="1404" y="51"/>
                    <a:pt x="1404" y="51"/>
                    <a:pt x="1404" y="51"/>
                  </a:cubicBezTo>
                  <a:cubicBezTo>
                    <a:pt x="1319" y="51"/>
                    <a:pt x="1319" y="51"/>
                    <a:pt x="1319" y="51"/>
                  </a:cubicBezTo>
                  <a:cubicBezTo>
                    <a:pt x="1319" y="195"/>
                    <a:pt x="1319" y="195"/>
                    <a:pt x="1319" y="195"/>
                  </a:cubicBezTo>
                  <a:lnTo>
                    <a:pt x="1407" y="195"/>
                  </a:lnTo>
                  <a:close/>
                  <a:moveTo>
                    <a:pt x="1243" y="41"/>
                  </a:moveTo>
                  <a:cubicBezTo>
                    <a:pt x="1219" y="41"/>
                    <a:pt x="1208" y="28"/>
                    <a:pt x="1201" y="15"/>
                  </a:cubicBezTo>
                  <a:cubicBezTo>
                    <a:pt x="1221" y="3"/>
                    <a:pt x="1221" y="3"/>
                    <a:pt x="1221" y="3"/>
                  </a:cubicBezTo>
                  <a:cubicBezTo>
                    <a:pt x="1223" y="9"/>
                    <a:pt x="1230" y="19"/>
                    <a:pt x="1243" y="19"/>
                  </a:cubicBezTo>
                  <a:cubicBezTo>
                    <a:pt x="1257" y="19"/>
                    <a:pt x="1263" y="9"/>
                    <a:pt x="1265" y="3"/>
                  </a:cubicBezTo>
                  <a:cubicBezTo>
                    <a:pt x="1285" y="15"/>
                    <a:pt x="1285" y="15"/>
                    <a:pt x="1285" y="15"/>
                  </a:cubicBezTo>
                  <a:cubicBezTo>
                    <a:pt x="1278" y="28"/>
                    <a:pt x="1267" y="41"/>
                    <a:pt x="1243" y="41"/>
                  </a:cubicBezTo>
                  <a:moveTo>
                    <a:pt x="1245" y="49"/>
                  </a:moveTo>
                  <a:cubicBezTo>
                    <a:pt x="1207" y="49"/>
                    <a:pt x="1177" y="72"/>
                    <a:pt x="1177" y="124"/>
                  </a:cubicBezTo>
                  <a:cubicBezTo>
                    <a:pt x="1177" y="172"/>
                    <a:pt x="1197" y="197"/>
                    <a:pt x="1238" y="197"/>
                  </a:cubicBezTo>
                  <a:cubicBezTo>
                    <a:pt x="1265" y="197"/>
                    <a:pt x="1279" y="191"/>
                    <a:pt x="1290" y="184"/>
                  </a:cubicBezTo>
                  <a:cubicBezTo>
                    <a:pt x="1290" y="121"/>
                    <a:pt x="1290" y="121"/>
                    <a:pt x="1290" y="121"/>
                  </a:cubicBezTo>
                  <a:cubicBezTo>
                    <a:pt x="1258" y="121"/>
                    <a:pt x="1258" y="121"/>
                    <a:pt x="1258" y="121"/>
                  </a:cubicBezTo>
                  <a:cubicBezTo>
                    <a:pt x="1258" y="170"/>
                    <a:pt x="1258" y="170"/>
                    <a:pt x="1258" y="170"/>
                  </a:cubicBezTo>
                  <a:cubicBezTo>
                    <a:pt x="1255" y="171"/>
                    <a:pt x="1249" y="172"/>
                    <a:pt x="1245" y="172"/>
                  </a:cubicBezTo>
                  <a:cubicBezTo>
                    <a:pt x="1221" y="172"/>
                    <a:pt x="1209" y="156"/>
                    <a:pt x="1209" y="121"/>
                  </a:cubicBezTo>
                  <a:cubicBezTo>
                    <a:pt x="1209" y="87"/>
                    <a:pt x="1225" y="76"/>
                    <a:pt x="1244" y="76"/>
                  </a:cubicBezTo>
                  <a:cubicBezTo>
                    <a:pt x="1257" y="76"/>
                    <a:pt x="1265" y="82"/>
                    <a:pt x="1270" y="88"/>
                  </a:cubicBezTo>
                  <a:cubicBezTo>
                    <a:pt x="1290" y="66"/>
                    <a:pt x="1290" y="66"/>
                    <a:pt x="1290" y="66"/>
                  </a:cubicBezTo>
                  <a:cubicBezTo>
                    <a:pt x="1286" y="61"/>
                    <a:pt x="1273" y="49"/>
                    <a:pt x="1245" y="49"/>
                  </a:cubicBezTo>
                  <a:moveTo>
                    <a:pt x="1158" y="195"/>
                  </a:moveTo>
                  <a:cubicBezTo>
                    <a:pt x="1158" y="169"/>
                    <a:pt x="1158" y="169"/>
                    <a:pt x="1158" y="169"/>
                  </a:cubicBezTo>
                  <a:cubicBezTo>
                    <a:pt x="1102" y="169"/>
                    <a:pt x="1102" y="169"/>
                    <a:pt x="1102" y="169"/>
                  </a:cubicBezTo>
                  <a:cubicBezTo>
                    <a:pt x="1102" y="135"/>
                    <a:pt x="1102" y="135"/>
                    <a:pt x="1102" y="135"/>
                  </a:cubicBezTo>
                  <a:cubicBezTo>
                    <a:pt x="1148" y="135"/>
                    <a:pt x="1148" y="135"/>
                    <a:pt x="1148" y="135"/>
                  </a:cubicBezTo>
                  <a:cubicBezTo>
                    <a:pt x="1148" y="109"/>
                    <a:pt x="1148" y="109"/>
                    <a:pt x="1148" y="109"/>
                  </a:cubicBezTo>
                  <a:cubicBezTo>
                    <a:pt x="1102" y="109"/>
                    <a:pt x="1102" y="109"/>
                    <a:pt x="1102" y="109"/>
                  </a:cubicBezTo>
                  <a:cubicBezTo>
                    <a:pt x="1102" y="77"/>
                    <a:pt x="1102" y="77"/>
                    <a:pt x="1102" y="77"/>
                  </a:cubicBezTo>
                  <a:cubicBezTo>
                    <a:pt x="1156" y="77"/>
                    <a:pt x="1156" y="77"/>
                    <a:pt x="1156" y="77"/>
                  </a:cubicBezTo>
                  <a:cubicBezTo>
                    <a:pt x="1156" y="51"/>
                    <a:pt x="1156" y="51"/>
                    <a:pt x="1156" y="51"/>
                  </a:cubicBezTo>
                  <a:cubicBezTo>
                    <a:pt x="1070" y="51"/>
                    <a:pt x="1070" y="51"/>
                    <a:pt x="1070" y="51"/>
                  </a:cubicBezTo>
                  <a:cubicBezTo>
                    <a:pt x="1070" y="195"/>
                    <a:pt x="1070" y="195"/>
                    <a:pt x="1070" y="195"/>
                  </a:cubicBezTo>
                  <a:lnTo>
                    <a:pt x="1158" y="195"/>
                  </a:lnTo>
                  <a:close/>
                  <a:moveTo>
                    <a:pt x="963" y="77"/>
                  </a:moveTo>
                  <a:cubicBezTo>
                    <a:pt x="974" y="77"/>
                    <a:pt x="974" y="77"/>
                    <a:pt x="974" y="77"/>
                  </a:cubicBezTo>
                  <a:cubicBezTo>
                    <a:pt x="997" y="77"/>
                    <a:pt x="1012" y="88"/>
                    <a:pt x="1012" y="123"/>
                  </a:cubicBezTo>
                  <a:cubicBezTo>
                    <a:pt x="1012" y="150"/>
                    <a:pt x="1004" y="169"/>
                    <a:pt x="974" y="169"/>
                  </a:cubicBezTo>
                  <a:cubicBezTo>
                    <a:pt x="963" y="169"/>
                    <a:pt x="963" y="169"/>
                    <a:pt x="963" y="169"/>
                  </a:cubicBezTo>
                  <a:lnTo>
                    <a:pt x="963" y="77"/>
                  </a:lnTo>
                  <a:close/>
                  <a:moveTo>
                    <a:pt x="932" y="195"/>
                  </a:moveTo>
                  <a:cubicBezTo>
                    <a:pt x="977" y="195"/>
                    <a:pt x="977" y="195"/>
                    <a:pt x="977" y="195"/>
                  </a:cubicBezTo>
                  <a:cubicBezTo>
                    <a:pt x="1030" y="195"/>
                    <a:pt x="1044" y="157"/>
                    <a:pt x="1044" y="120"/>
                  </a:cubicBezTo>
                  <a:cubicBezTo>
                    <a:pt x="1044" y="74"/>
                    <a:pt x="1023" y="51"/>
                    <a:pt x="976" y="51"/>
                  </a:cubicBezTo>
                  <a:cubicBezTo>
                    <a:pt x="932" y="51"/>
                    <a:pt x="932" y="51"/>
                    <a:pt x="932" y="51"/>
                  </a:cubicBezTo>
                  <a:lnTo>
                    <a:pt x="932" y="195"/>
                  </a:lnTo>
                  <a:close/>
                  <a:moveTo>
                    <a:pt x="753" y="90"/>
                  </a:moveTo>
                  <a:cubicBezTo>
                    <a:pt x="759" y="106"/>
                    <a:pt x="765" y="120"/>
                    <a:pt x="772" y="134"/>
                  </a:cubicBezTo>
                  <a:cubicBezTo>
                    <a:pt x="804" y="195"/>
                    <a:pt x="804" y="195"/>
                    <a:pt x="804" y="195"/>
                  </a:cubicBezTo>
                  <a:cubicBezTo>
                    <a:pt x="841" y="195"/>
                    <a:pt x="841" y="195"/>
                    <a:pt x="841" y="195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11" y="51"/>
                    <a:pt x="811" y="51"/>
                    <a:pt x="811" y="51"/>
                  </a:cubicBezTo>
                  <a:cubicBezTo>
                    <a:pt x="811" y="97"/>
                    <a:pt x="811" y="97"/>
                    <a:pt x="811" y="97"/>
                  </a:cubicBezTo>
                  <a:cubicBezTo>
                    <a:pt x="811" y="112"/>
                    <a:pt x="811" y="132"/>
                    <a:pt x="812" y="152"/>
                  </a:cubicBezTo>
                  <a:cubicBezTo>
                    <a:pt x="812" y="152"/>
                    <a:pt x="812" y="152"/>
                    <a:pt x="812" y="152"/>
                  </a:cubicBezTo>
                  <a:cubicBezTo>
                    <a:pt x="806" y="137"/>
                    <a:pt x="798" y="121"/>
                    <a:pt x="791" y="108"/>
                  </a:cubicBezTo>
                  <a:cubicBezTo>
                    <a:pt x="762" y="51"/>
                    <a:pt x="762" y="51"/>
                    <a:pt x="762" y="51"/>
                  </a:cubicBezTo>
                  <a:cubicBezTo>
                    <a:pt x="724" y="51"/>
                    <a:pt x="724" y="51"/>
                    <a:pt x="724" y="51"/>
                  </a:cubicBezTo>
                  <a:cubicBezTo>
                    <a:pt x="724" y="195"/>
                    <a:pt x="724" y="195"/>
                    <a:pt x="724" y="195"/>
                  </a:cubicBezTo>
                  <a:cubicBezTo>
                    <a:pt x="754" y="195"/>
                    <a:pt x="754" y="195"/>
                    <a:pt x="754" y="195"/>
                  </a:cubicBezTo>
                  <a:cubicBezTo>
                    <a:pt x="754" y="141"/>
                    <a:pt x="754" y="141"/>
                    <a:pt x="754" y="141"/>
                  </a:cubicBezTo>
                  <a:cubicBezTo>
                    <a:pt x="754" y="116"/>
                    <a:pt x="754" y="105"/>
                    <a:pt x="752" y="90"/>
                  </a:cubicBezTo>
                  <a:lnTo>
                    <a:pt x="753" y="90"/>
                  </a:lnTo>
                  <a:close/>
                  <a:moveTo>
                    <a:pt x="655" y="19"/>
                  </a:moveTo>
                  <a:cubicBezTo>
                    <a:pt x="655" y="29"/>
                    <a:pt x="663" y="37"/>
                    <a:pt x="673" y="37"/>
                  </a:cubicBezTo>
                  <a:cubicBezTo>
                    <a:pt x="684" y="37"/>
                    <a:pt x="692" y="29"/>
                    <a:pt x="692" y="19"/>
                  </a:cubicBezTo>
                  <a:cubicBezTo>
                    <a:pt x="692" y="8"/>
                    <a:pt x="684" y="0"/>
                    <a:pt x="673" y="0"/>
                  </a:cubicBezTo>
                  <a:cubicBezTo>
                    <a:pt x="663" y="0"/>
                    <a:pt x="655" y="8"/>
                    <a:pt x="655" y="19"/>
                  </a:cubicBezTo>
                  <a:moveTo>
                    <a:pt x="658" y="195"/>
                  </a:moveTo>
                  <a:cubicBezTo>
                    <a:pt x="689" y="195"/>
                    <a:pt x="689" y="195"/>
                    <a:pt x="689" y="195"/>
                  </a:cubicBezTo>
                  <a:cubicBezTo>
                    <a:pt x="689" y="51"/>
                    <a:pt x="689" y="51"/>
                    <a:pt x="689" y="51"/>
                  </a:cubicBezTo>
                  <a:cubicBezTo>
                    <a:pt x="658" y="51"/>
                    <a:pt x="658" y="51"/>
                    <a:pt x="658" y="51"/>
                  </a:cubicBezTo>
                  <a:lnTo>
                    <a:pt x="658" y="195"/>
                  </a:lnTo>
                  <a:close/>
                  <a:moveTo>
                    <a:pt x="535" y="90"/>
                  </a:moveTo>
                  <a:cubicBezTo>
                    <a:pt x="541" y="106"/>
                    <a:pt x="547" y="120"/>
                    <a:pt x="554" y="134"/>
                  </a:cubicBezTo>
                  <a:cubicBezTo>
                    <a:pt x="586" y="195"/>
                    <a:pt x="586" y="195"/>
                    <a:pt x="586" y="195"/>
                  </a:cubicBezTo>
                  <a:cubicBezTo>
                    <a:pt x="622" y="195"/>
                    <a:pt x="622" y="195"/>
                    <a:pt x="622" y="195"/>
                  </a:cubicBezTo>
                  <a:cubicBezTo>
                    <a:pt x="622" y="51"/>
                    <a:pt x="622" y="51"/>
                    <a:pt x="622" y="51"/>
                  </a:cubicBezTo>
                  <a:cubicBezTo>
                    <a:pt x="593" y="51"/>
                    <a:pt x="593" y="51"/>
                    <a:pt x="593" y="51"/>
                  </a:cubicBezTo>
                  <a:cubicBezTo>
                    <a:pt x="593" y="97"/>
                    <a:pt x="593" y="97"/>
                    <a:pt x="593" y="97"/>
                  </a:cubicBezTo>
                  <a:cubicBezTo>
                    <a:pt x="593" y="112"/>
                    <a:pt x="593" y="132"/>
                    <a:pt x="594" y="152"/>
                  </a:cubicBezTo>
                  <a:cubicBezTo>
                    <a:pt x="593" y="152"/>
                    <a:pt x="593" y="152"/>
                    <a:pt x="593" y="152"/>
                  </a:cubicBezTo>
                  <a:cubicBezTo>
                    <a:pt x="588" y="137"/>
                    <a:pt x="580" y="121"/>
                    <a:pt x="573" y="108"/>
                  </a:cubicBezTo>
                  <a:cubicBezTo>
                    <a:pt x="544" y="51"/>
                    <a:pt x="544" y="51"/>
                    <a:pt x="544" y="51"/>
                  </a:cubicBezTo>
                  <a:cubicBezTo>
                    <a:pt x="506" y="51"/>
                    <a:pt x="506" y="51"/>
                    <a:pt x="506" y="51"/>
                  </a:cubicBezTo>
                  <a:cubicBezTo>
                    <a:pt x="506" y="195"/>
                    <a:pt x="506" y="195"/>
                    <a:pt x="506" y="195"/>
                  </a:cubicBezTo>
                  <a:cubicBezTo>
                    <a:pt x="536" y="195"/>
                    <a:pt x="536" y="195"/>
                    <a:pt x="536" y="195"/>
                  </a:cubicBezTo>
                  <a:cubicBezTo>
                    <a:pt x="536" y="141"/>
                    <a:pt x="536" y="141"/>
                    <a:pt x="536" y="141"/>
                  </a:cubicBezTo>
                  <a:cubicBezTo>
                    <a:pt x="536" y="116"/>
                    <a:pt x="535" y="105"/>
                    <a:pt x="534" y="90"/>
                  </a:cubicBezTo>
                  <a:lnTo>
                    <a:pt x="535" y="90"/>
                  </a:lnTo>
                  <a:close/>
                  <a:moveTo>
                    <a:pt x="436" y="19"/>
                  </a:moveTo>
                  <a:cubicBezTo>
                    <a:pt x="436" y="29"/>
                    <a:pt x="444" y="37"/>
                    <a:pt x="455" y="37"/>
                  </a:cubicBezTo>
                  <a:cubicBezTo>
                    <a:pt x="466" y="37"/>
                    <a:pt x="474" y="29"/>
                    <a:pt x="474" y="19"/>
                  </a:cubicBezTo>
                  <a:cubicBezTo>
                    <a:pt x="474" y="8"/>
                    <a:pt x="466" y="0"/>
                    <a:pt x="455" y="0"/>
                  </a:cubicBezTo>
                  <a:cubicBezTo>
                    <a:pt x="444" y="0"/>
                    <a:pt x="436" y="8"/>
                    <a:pt x="436" y="19"/>
                  </a:cubicBezTo>
                  <a:moveTo>
                    <a:pt x="439" y="195"/>
                  </a:moveTo>
                  <a:cubicBezTo>
                    <a:pt x="471" y="195"/>
                    <a:pt x="471" y="195"/>
                    <a:pt x="471" y="195"/>
                  </a:cubicBezTo>
                  <a:cubicBezTo>
                    <a:pt x="471" y="51"/>
                    <a:pt x="471" y="51"/>
                    <a:pt x="471" y="51"/>
                  </a:cubicBezTo>
                  <a:cubicBezTo>
                    <a:pt x="439" y="51"/>
                    <a:pt x="439" y="51"/>
                    <a:pt x="439" y="51"/>
                  </a:cubicBezTo>
                  <a:lnTo>
                    <a:pt x="439" y="195"/>
                  </a:lnTo>
                  <a:close/>
                  <a:moveTo>
                    <a:pt x="364" y="49"/>
                  </a:moveTo>
                  <a:cubicBezTo>
                    <a:pt x="326" y="49"/>
                    <a:pt x="295" y="72"/>
                    <a:pt x="295" y="124"/>
                  </a:cubicBezTo>
                  <a:cubicBezTo>
                    <a:pt x="295" y="172"/>
                    <a:pt x="316" y="197"/>
                    <a:pt x="357" y="197"/>
                  </a:cubicBezTo>
                  <a:cubicBezTo>
                    <a:pt x="383" y="197"/>
                    <a:pt x="398" y="191"/>
                    <a:pt x="408" y="184"/>
                  </a:cubicBezTo>
                  <a:cubicBezTo>
                    <a:pt x="408" y="121"/>
                    <a:pt x="408" y="121"/>
                    <a:pt x="408" y="121"/>
                  </a:cubicBezTo>
                  <a:cubicBezTo>
                    <a:pt x="377" y="121"/>
                    <a:pt x="377" y="121"/>
                    <a:pt x="377" y="121"/>
                  </a:cubicBezTo>
                  <a:cubicBezTo>
                    <a:pt x="377" y="170"/>
                    <a:pt x="377" y="170"/>
                    <a:pt x="377" y="170"/>
                  </a:cubicBezTo>
                  <a:cubicBezTo>
                    <a:pt x="374" y="171"/>
                    <a:pt x="368" y="172"/>
                    <a:pt x="363" y="172"/>
                  </a:cubicBezTo>
                  <a:cubicBezTo>
                    <a:pt x="339" y="172"/>
                    <a:pt x="328" y="156"/>
                    <a:pt x="328" y="121"/>
                  </a:cubicBezTo>
                  <a:cubicBezTo>
                    <a:pt x="328" y="87"/>
                    <a:pt x="344" y="76"/>
                    <a:pt x="363" y="76"/>
                  </a:cubicBezTo>
                  <a:cubicBezTo>
                    <a:pt x="376" y="76"/>
                    <a:pt x="384" y="82"/>
                    <a:pt x="389" y="88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5" y="61"/>
                    <a:pt x="392" y="49"/>
                    <a:pt x="364" y="49"/>
                  </a:cubicBezTo>
                  <a:moveTo>
                    <a:pt x="200" y="51"/>
                  </a:moveTo>
                  <a:cubicBezTo>
                    <a:pt x="200" y="195"/>
                    <a:pt x="200" y="195"/>
                    <a:pt x="200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32" y="169"/>
                    <a:pt x="232" y="169"/>
                    <a:pt x="232" y="169"/>
                  </a:cubicBezTo>
                  <a:cubicBezTo>
                    <a:pt x="232" y="51"/>
                    <a:pt x="232" y="51"/>
                    <a:pt x="232" y="51"/>
                  </a:cubicBezTo>
                  <a:lnTo>
                    <a:pt x="200" y="51"/>
                  </a:lnTo>
                  <a:close/>
                  <a:moveTo>
                    <a:pt x="131" y="19"/>
                  </a:moveTo>
                  <a:cubicBezTo>
                    <a:pt x="131" y="29"/>
                    <a:pt x="139" y="37"/>
                    <a:pt x="150" y="37"/>
                  </a:cubicBezTo>
                  <a:cubicBezTo>
                    <a:pt x="161" y="37"/>
                    <a:pt x="169" y="29"/>
                    <a:pt x="169" y="19"/>
                  </a:cubicBezTo>
                  <a:cubicBezTo>
                    <a:pt x="169" y="8"/>
                    <a:pt x="161" y="0"/>
                    <a:pt x="150" y="0"/>
                  </a:cubicBezTo>
                  <a:cubicBezTo>
                    <a:pt x="139" y="0"/>
                    <a:pt x="131" y="8"/>
                    <a:pt x="131" y="19"/>
                  </a:cubicBezTo>
                  <a:moveTo>
                    <a:pt x="134" y="195"/>
                  </a:moveTo>
                  <a:cubicBezTo>
                    <a:pt x="166" y="195"/>
                    <a:pt x="166" y="195"/>
                    <a:pt x="166" y="195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34" y="51"/>
                    <a:pt x="134" y="51"/>
                    <a:pt x="134" y="51"/>
                  </a:cubicBezTo>
                  <a:lnTo>
                    <a:pt x="134" y="195"/>
                  </a:lnTo>
                  <a:close/>
                  <a:moveTo>
                    <a:pt x="52" y="169"/>
                  </a:moveTo>
                  <a:cubicBezTo>
                    <a:pt x="31" y="169"/>
                    <a:pt x="31" y="169"/>
                    <a:pt x="31" y="169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62" y="135"/>
                    <a:pt x="73" y="139"/>
                    <a:pt x="73" y="152"/>
                  </a:cubicBezTo>
                  <a:cubicBezTo>
                    <a:pt x="73" y="160"/>
                    <a:pt x="68" y="169"/>
                    <a:pt x="52" y="169"/>
                  </a:cubicBezTo>
                  <a:moveTo>
                    <a:pt x="68" y="93"/>
                  </a:moveTo>
                  <a:cubicBezTo>
                    <a:pt x="68" y="101"/>
                    <a:pt x="62" y="109"/>
                    <a:pt x="46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62" y="77"/>
                    <a:pt x="68" y="84"/>
                    <a:pt x="68" y="93"/>
                  </a:cubicBezTo>
                  <a:moveTo>
                    <a:pt x="77" y="120"/>
                  </a:moveTo>
                  <a:cubicBezTo>
                    <a:pt x="77" y="119"/>
                    <a:pt x="77" y="119"/>
                    <a:pt x="77" y="119"/>
                  </a:cubicBezTo>
                  <a:cubicBezTo>
                    <a:pt x="88" y="115"/>
                    <a:pt x="98" y="105"/>
                    <a:pt x="98" y="88"/>
                  </a:cubicBezTo>
                  <a:cubicBezTo>
                    <a:pt x="98" y="59"/>
                    <a:pt x="77" y="51"/>
                    <a:pt x="5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47" y="195"/>
                    <a:pt x="47" y="195"/>
                    <a:pt x="47" y="195"/>
                  </a:cubicBezTo>
                  <a:cubicBezTo>
                    <a:pt x="95" y="195"/>
                    <a:pt x="105" y="170"/>
                    <a:pt x="105" y="151"/>
                  </a:cubicBezTo>
                  <a:cubicBezTo>
                    <a:pt x="105" y="131"/>
                    <a:pt x="91" y="121"/>
                    <a:pt x="77" y="1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85CDCC8-59FF-4D34-B696-CAD089294B4A}"/>
              </a:ext>
            </a:extLst>
          </p:cNvPr>
          <p:cNvGrpSpPr/>
          <p:nvPr/>
        </p:nvGrpSpPr>
        <p:grpSpPr>
          <a:xfrm>
            <a:off x="1021348" y="3163398"/>
            <a:ext cx="4168874" cy="1584080"/>
            <a:chOff x="1776413" y="2582863"/>
            <a:chExt cx="2695575" cy="1055687"/>
          </a:xfrm>
        </p:grpSpPr>
        <p:sp>
          <p:nvSpPr>
            <p:cNvPr id="205" name="Freeform 194">
              <a:extLst>
                <a:ext uri="{FF2B5EF4-FFF2-40B4-BE49-F238E27FC236}">
                  <a16:creationId xmlns:a16="http://schemas.microsoft.com/office/drawing/2014/main" id="{BD1507C4-9534-4347-BF32-86CE074134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6413" y="3416300"/>
              <a:ext cx="1846263" cy="222250"/>
            </a:xfrm>
            <a:custGeom>
              <a:avLst/>
              <a:gdLst>
                <a:gd name="T0" fmla="*/ 1548 w 1600"/>
                <a:gd name="T1" fmla="*/ 56 h 187"/>
                <a:gd name="T2" fmla="*/ 1539 w 1600"/>
                <a:gd name="T3" fmla="*/ 148 h 187"/>
                <a:gd name="T4" fmla="*/ 1600 w 1600"/>
                <a:gd name="T5" fmla="*/ 145 h 187"/>
                <a:gd name="T6" fmla="*/ 1588 w 1600"/>
                <a:gd name="T7" fmla="*/ 71 h 187"/>
                <a:gd name="T8" fmla="*/ 1531 w 1600"/>
                <a:gd name="T9" fmla="*/ 117 h 187"/>
                <a:gd name="T10" fmla="*/ 1420 w 1600"/>
                <a:gd name="T11" fmla="*/ 95 h 187"/>
                <a:gd name="T12" fmla="*/ 1442 w 1600"/>
                <a:gd name="T13" fmla="*/ 129 h 187"/>
                <a:gd name="T14" fmla="*/ 1435 w 1600"/>
                <a:gd name="T15" fmla="*/ 148 h 187"/>
                <a:gd name="T16" fmla="*/ 1485 w 1600"/>
                <a:gd name="T17" fmla="*/ 146 h 187"/>
                <a:gd name="T18" fmla="*/ 1297 w 1600"/>
                <a:gd name="T19" fmla="*/ 184 h 187"/>
                <a:gd name="T20" fmla="*/ 1366 w 1600"/>
                <a:gd name="T21" fmla="*/ 39 h 187"/>
                <a:gd name="T22" fmla="*/ 1333 w 1600"/>
                <a:gd name="T23" fmla="*/ 81 h 187"/>
                <a:gd name="T24" fmla="*/ 1312 w 1600"/>
                <a:gd name="T25" fmla="*/ 167 h 187"/>
                <a:gd name="T26" fmla="*/ 1196 w 1600"/>
                <a:gd name="T27" fmla="*/ 56 h 187"/>
                <a:gd name="T28" fmla="*/ 1252 w 1600"/>
                <a:gd name="T29" fmla="*/ 84 h 187"/>
                <a:gd name="T30" fmla="*/ 1256 w 1600"/>
                <a:gd name="T31" fmla="*/ 135 h 187"/>
                <a:gd name="T32" fmla="*/ 1283 w 1600"/>
                <a:gd name="T33" fmla="*/ 128 h 187"/>
                <a:gd name="T34" fmla="*/ 1252 w 1600"/>
                <a:gd name="T35" fmla="*/ 119 h 187"/>
                <a:gd name="T36" fmla="*/ 1252 w 1600"/>
                <a:gd name="T37" fmla="*/ 119 h 187"/>
                <a:gd name="T38" fmla="*/ 1181 w 1600"/>
                <a:gd name="T39" fmla="*/ 72 h 187"/>
                <a:gd name="T40" fmla="*/ 1188 w 1600"/>
                <a:gd name="T41" fmla="*/ 11 h 187"/>
                <a:gd name="T42" fmla="*/ 996 w 1600"/>
                <a:gd name="T43" fmla="*/ 0 h 187"/>
                <a:gd name="T44" fmla="*/ 1035 w 1600"/>
                <a:gd name="T45" fmla="*/ 126 h 187"/>
                <a:gd name="T46" fmla="*/ 996 w 1600"/>
                <a:gd name="T47" fmla="*/ 0 h 187"/>
                <a:gd name="T48" fmla="*/ 924 w 1600"/>
                <a:gd name="T49" fmla="*/ 56 h 187"/>
                <a:gd name="T50" fmla="*/ 915 w 1600"/>
                <a:gd name="T51" fmla="*/ 148 h 187"/>
                <a:gd name="T52" fmla="*/ 976 w 1600"/>
                <a:gd name="T53" fmla="*/ 145 h 187"/>
                <a:gd name="T54" fmla="*/ 965 w 1600"/>
                <a:gd name="T55" fmla="*/ 71 h 187"/>
                <a:gd name="T56" fmla="*/ 907 w 1600"/>
                <a:gd name="T57" fmla="*/ 117 h 187"/>
                <a:gd name="T58" fmla="*/ 828 w 1600"/>
                <a:gd name="T59" fmla="*/ 129 h 187"/>
                <a:gd name="T60" fmla="*/ 867 w 1600"/>
                <a:gd name="T61" fmla="*/ 116 h 187"/>
                <a:gd name="T62" fmla="*/ 867 w 1600"/>
                <a:gd name="T63" fmla="*/ 50 h 187"/>
                <a:gd name="T64" fmla="*/ 703 w 1600"/>
                <a:gd name="T65" fmla="*/ 52 h 187"/>
                <a:gd name="T66" fmla="*/ 646 w 1600"/>
                <a:gd name="T67" fmla="*/ 49 h 187"/>
                <a:gd name="T68" fmla="*/ 646 w 1600"/>
                <a:gd name="T69" fmla="*/ 146 h 187"/>
                <a:gd name="T70" fmla="*/ 683 w 1600"/>
                <a:gd name="T71" fmla="*/ 146 h 187"/>
                <a:gd name="T72" fmla="*/ 744 w 1600"/>
                <a:gd name="T73" fmla="*/ 76 h 187"/>
                <a:gd name="T74" fmla="*/ 735 w 1600"/>
                <a:gd name="T75" fmla="*/ 36 h 187"/>
                <a:gd name="T76" fmla="*/ 570 w 1600"/>
                <a:gd name="T77" fmla="*/ 136 h 187"/>
                <a:gd name="T78" fmla="*/ 594 w 1600"/>
                <a:gd name="T79" fmla="*/ 39 h 187"/>
                <a:gd name="T80" fmla="*/ 530 w 1600"/>
                <a:gd name="T81" fmla="*/ 108 h 187"/>
                <a:gd name="T82" fmla="*/ 448 w 1600"/>
                <a:gd name="T83" fmla="*/ 0 h 187"/>
                <a:gd name="T84" fmla="*/ 488 w 1600"/>
                <a:gd name="T85" fmla="*/ 126 h 187"/>
                <a:gd name="T86" fmla="*/ 448 w 1600"/>
                <a:gd name="T87" fmla="*/ 0 h 187"/>
                <a:gd name="T88" fmla="*/ 401 w 1600"/>
                <a:gd name="T89" fmla="*/ 90 h 187"/>
                <a:gd name="T90" fmla="*/ 385 w 1600"/>
                <a:gd name="T91" fmla="*/ 37 h 187"/>
                <a:gd name="T92" fmla="*/ 336 w 1600"/>
                <a:gd name="T93" fmla="*/ 39 h 187"/>
                <a:gd name="T94" fmla="*/ 376 w 1600"/>
                <a:gd name="T95" fmla="*/ 147 h 187"/>
                <a:gd name="T96" fmla="*/ 266 w 1600"/>
                <a:gd name="T97" fmla="*/ 37 h 187"/>
                <a:gd name="T98" fmla="*/ 265 w 1600"/>
                <a:gd name="T99" fmla="*/ 56 h 187"/>
                <a:gd name="T100" fmla="*/ 156 w 1600"/>
                <a:gd name="T101" fmla="*/ 146 h 187"/>
                <a:gd name="T102" fmla="*/ 215 w 1600"/>
                <a:gd name="T103" fmla="*/ 11 h 187"/>
                <a:gd name="T104" fmla="*/ 156 w 1600"/>
                <a:gd name="T105" fmla="*/ 146 h 187"/>
                <a:gd name="T106" fmla="*/ 61 w 1600"/>
                <a:gd name="T107" fmla="*/ 9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0" h="187">
                  <a:moveTo>
                    <a:pt x="1548" y="37"/>
                  </a:moveTo>
                  <a:cubicBezTo>
                    <a:pt x="1525" y="37"/>
                    <a:pt x="1514" y="50"/>
                    <a:pt x="1510" y="56"/>
                  </a:cubicBezTo>
                  <a:cubicBezTo>
                    <a:pt x="1527" y="69"/>
                    <a:pt x="1527" y="69"/>
                    <a:pt x="1527" y="69"/>
                  </a:cubicBezTo>
                  <a:cubicBezTo>
                    <a:pt x="1530" y="63"/>
                    <a:pt x="1536" y="56"/>
                    <a:pt x="1548" y="56"/>
                  </a:cubicBezTo>
                  <a:cubicBezTo>
                    <a:pt x="1559" y="56"/>
                    <a:pt x="1566" y="61"/>
                    <a:pt x="1566" y="75"/>
                  </a:cubicBezTo>
                  <a:cubicBezTo>
                    <a:pt x="1566" y="84"/>
                    <a:pt x="1566" y="84"/>
                    <a:pt x="1566" y="84"/>
                  </a:cubicBezTo>
                  <a:cubicBezTo>
                    <a:pt x="1531" y="83"/>
                    <a:pt x="1508" y="94"/>
                    <a:pt x="1508" y="119"/>
                  </a:cubicBezTo>
                  <a:cubicBezTo>
                    <a:pt x="1508" y="134"/>
                    <a:pt x="1519" y="148"/>
                    <a:pt x="1539" y="148"/>
                  </a:cubicBezTo>
                  <a:cubicBezTo>
                    <a:pt x="1556" y="148"/>
                    <a:pt x="1564" y="141"/>
                    <a:pt x="1569" y="135"/>
                  </a:cubicBezTo>
                  <a:cubicBezTo>
                    <a:pt x="1569" y="135"/>
                    <a:pt x="1569" y="135"/>
                    <a:pt x="1569" y="135"/>
                  </a:cubicBezTo>
                  <a:cubicBezTo>
                    <a:pt x="1572" y="142"/>
                    <a:pt x="1578" y="147"/>
                    <a:pt x="1589" y="147"/>
                  </a:cubicBezTo>
                  <a:cubicBezTo>
                    <a:pt x="1592" y="147"/>
                    <a:pt x="1596" y="147"/>
                    <a:pt x="1600" y="145"/>
                  </a:cubicBezTo>
                  <a:cubicBezTo>
                    <a:pt x="1600" y="128"/>
                    <a:pt x="1600" y="128"/>
                    <a:pt x="1600" y="128"/>
                  </a:cubicBezTo>
                  <a:cubicBezTo>
                    <a:pt x="1597" y="128"/>
                    <a:pt x="1597" y="128"/>
                    <a:pt x="1597" y="128"/>
                  </a:cubicBezTo>
                  <a:cubicBezTo>
                    <a:pt x="1591" y="128"/>
                    <a:pt x="1588" y="124"/>
                    <a:pt x="1588" y="116"/>
                  </a:cubicBezTo>
                  <a:cubicBezTo>
                    <a:pt x="1588" y="71"/>
                    <a:pt x="1588" y="71"/>
                    <a:pt x="1588" y="71"/>
                  </a:cubicBezTo>
                  <a:cubicBezTo>
                    <a:pt x="1588" y="47"/>
                    <a:pt x="1574" y="37"/>
                    <a:pt x="1548" y="37"/>
                  </a:cubicBezTo>
                  <a:moveTo>
                    <a:pt x="1566" y="119"/>
                  </a:moveTo>
                  <a:cubicBezTo>
                    <a:pt x="1562" y="125"/>
                    <a:pt x="1555" y="130"/>
                    <a:pt x="1546" y="130"/>
                  </a:cubicBezTo>
                  <a:cubicBezTo>
                    <a:pt x="1536" y="130"/>
                    <a:pt x="1531" y="124"/>
                    <a:pt x="1531" y="117"/>
                  </a:cubicBezTo>
                  <a:cubicBezTo>
                    <a:pt x="1531" y="105"/>
                    <a:pt x="1545" y="100"/>
                    <a:pt x="1566" y="101"/>
                  </a:cubicBezTo>
                  <a:lnTo>
                    <a:pt x="1566" y="119"/>
                  </a:lnTo>
                  <a:close/>
                  <a:moveTo>
                    <a:pt x="1442" y="129"/>
                  </a:moveTo>
                  <a:cubicBezTo>
                    <a:pt x="1430" y="129"/>
                    <a:pt x="1420" y="120"/>
                    <a:pt x="1420" y="95"/>
                  </a:cubicBezTo>
                  <a:cubicBezTo>
                    <a:pt x="1420" y="66"/>
                    <a:pt x="1431" y="58"/>
                    <a:pt x="1447" y="58"/>
                  </a:cubicBezTo>
                  <a:cubicBezTo>
                    <a:pt x="1452" y="58"/>
                    <a:pt x="1459" y="59"/>
                    <a:pt x="1462" y="61"/>
                  </a:cubicBezTo>
                  <a:cubicBezTo>
                    <a:pt x="1462" y="117"/>
                    <a:pt x="1462" y="117"/>
                    <a:pt x="1462" y="117"/>
                  </a:cubicBezTo>
                  <a:cubicBezTo>
                    <a:pt x="1458" y="124"/>
                    <a:pt x="1452" y="129"/>
                    <a:pt x="1442" y="129"/>
                  </a:cubicBezTo>
                  <a:moveTo>
                    <a:pt x="1462" y="40"/>
                  </a:moveTo>
                  <a:cubicBezTo>
                    <a:pt x="1458" y="39"/>
                    <a:pt x="1453" y="38"/>
                    <a:pt x="1444" y="38"/>
                  </a:cubicBezTo>
                  <a:cubicBezTo>
                    <a:pt x="1419" y="38"/>
                    <a:pt x="1396" y="55"/>
                    <a:pt x="1396" y="98"/>
                  </a:cubicBezTo>
                  <a:cubicBezTo>
                    <a:pt x="1396" y="133"/>
                    <a:pt x="1412" y="148"/>
                    <a:pt x="1435" y="148"/>
                  </a:cubicBezTo>
                  <a:cubicBezTo>
                    <a:pt x="1449" y="148"/>
                    <a:pt x="1459" y="141"/>
                    <a:pt x="1462" y="137"/>
                  </a:cubicBezTo>
                  <a:cubicBezTo>
                    <a:pt x="1463" y="137"/>
                    <a:pt x="1463" y="137"/>
                    <a:pt x="1463" y="137"/>
                  </a:cubicBezTo>
                  <a:cubicBezTo>
                    <a:pt x="1467" y="146"/>
                    <a:pt x="1467" y="146"/>
                    <a:pt x="1467" y="146"/>
                  </a:cubicBezTo>
                  <a:cubicBezTo>
                    <a:pt x="1485" y="146"/>
                    <a:pt x="1485" y="146"/>
                    <a:pt x="1485" y="146"/>
                  </a:cubicBezTo>
                  <a:cubicBezTo>
                    <a:pt x="1485" y="0"/>
                    <a:pt x="1485" y="0"/>
                    <a:pt x="1485" y="0"/>
                  </a:cubicBezTo>
                  <a:cubicBezTo>
                    <a:pt x="1462" y="0"/>
                    <a:pt x="1462" y="0"/>
                    <a:pt x="1462" y="0"/>
                  </a:cubicBezTo>
                  <a:lnTo>
                    <a:pt x="1462" y="40"/>
                  </a:lnTo>
                  <a:close/>
                  <a:moveTo>
                    <a:pt x="1297" y="184"/>
                  </a:moveTo>
                  <a:cubicBezTo>
                    <a:pt x="1300" y="185"/>
                    <a:pt x="1306" y="187"/>
                    <a:pt x="1313" y="187"/>
                  </a:cubicBezTo>
                  <a:cubicBezTo>
                    <a:pt x="1337" y="187"/>
                    <a:pt x="1348" y="172"/>
                    <a:pt x="1354" y="152"/>
                  </a:cubicBezTo>
                  <a:cubicBezTo>
                    <a:pt x="1391" y="39"/>
                    <a:pt x="1391" y="39"/>
                    <a:pt x="1391" y="39"/>
                  </a:cubicBezTo>
                  <a:cubicBezTo>
                    <a:pt x="1366" y="39"/>
                    <a:pt x="1366" y="39"/>
                    <a:pt x="1366" y="39"/>
                  </a:cubicBezTo>
                  <a:cubicBezTo>
                    <a:pt x="1354" y="81"/>
                    <a:pt x="1354" y="81"/>
                    <a:pt x="1354" y="81"/>
                  </a:cubicBezTo>
                  <a:cubicBezTo>
                    <a:pt x="1349" y="99"/>
                    <a:pt x="1346" y="110"/>
                    <a:pt x="1344" y="119"/>
                  </a:cubicBezTo>
                  <a:cubicBezTo>
                    <a:pt x="1344" y="119"/>
                    <a:pt x="1344" y="119"/>
                    <a:pt x="1344" y="119"/>
                  </a:cubicBezTo>
                  <a:cubicBezTo>
                    <a:pt x="1342" y="110"/>
                    <a:pt x="1338" y="96"/>
                    <a:pt x="1333" y="81"/>
                  </a:cubicBezTo>
                  <a:cubicBezTo>
                    <a:pt x="1319" y="39"/>
                    <a:pt x="1319" y="39"/>
                    <a:pt x="1319" y="39"/>
                  </a:cubicBezTo>
                  <a:cubicBezTo>
                    <a:pt x="1293" y="39"/>
                    <a:pt x="1293" y="39"/>
                    <a:pt x="1293" y="39"/>
                  </a:cubicBezTo>
                  <a:cubicBezTo>
                    <a:pt x="1333" y="147"/>
                    <a:pt x="1333" y="147"/>
                    <a:pt x="1333" y="147"/>
                  </a:cubicBezTo>
                  <a:cubicBezTo>
                    <a:pt x="1330" y="160"/>
                    <a:pt x="1324" y="167"/>
                    <a:pt x="1312" y="167"/>
                  </a:cubicBezTo>
                  <a:cubicBezTo>
                    <a:pt x="1308" y="167"/>
                    <a:pt x="1304" y="166"/>
                    <a:pt x="1301" y="164"/>
                  </a:cubicBezTo>
                  <a:lnTo>
                    <a:pt x="1297" y="184"/>
                  </a:lnTo>
                  <a:close/>
                  <a:moveTo>
                    <a:pt x="1234" y="37"/>
                  </a:moveTo>
                  <a:cubicBezTo>
                    <a:pt x="1211" y="37"/>
                    <a:pt x="1201" y="50"/>
                    <a:pt x="1196" y="56"/>
                  </a:cubicBezTo>
                  <a:cubicBezTo>
                    <a:pt x="1213" y="69"/>
                    <a:pt x="1213" y="69"/>
                    <a:pt x="1213" y="69"/>
                  </a:cubicBezTo>
                  <a:cubicBezTo>
                    <a:pt x="1216" y="63"/>
                    <a:pt x="1222" y="56"/>
                    <a:pt x="1234" y="56"/>
                  </a:cubicBezTo>
                  <a:cubicBezTo>
                    <a:pt x="1245" y="56"/>
                    <a:pt x="1252" y="61"/>
                    <a:pt x="1252" y="75"/>
                  </a:cubicBezTo>
                  <a:cubicBezTo>
                    <a:pt x="1252" y="84"/>
                    <a:pt x="1252" y="84"/>
                    <a:pt x="1252" y="84"/>
                  </a:cubicBezTo>
                  <a:cubicBezTo>
                    <a:pt x="1217" y="83"/>
                    <a:pt x="1194" y="94"/>
                    <a:pt x="1194" y="119"/>
                  </a:cubicBezTo>
                  <a:cubicBezTo>
                    <a:pt x="1194" y="134"/>
                    <a:pt x="1205" y="148"/>
                    <a:pt x="1226" y="148"/>
                  </a:cubicBezTo>
                  <a:cubicBezTo>
                    <a:pt x="1242" y="148"/>
                    <a:pt x="1250" y="141"/>
                    <a:pt x="1255" y="135"/>
                  </a:cubicBezTo>
                  <a:cubicBezTo>
                    <a:pt x="1256" y="135"/>
                    <a:pt x="1256" y="135"/>
                    <a:pt x="1256" y="135"/>
                  </a:cubicBezTo>
                  <a:cubicBezTo>
                    <a:pt x="1259" y="142"/>
                    <a:pt x="1265" y="147"/>
                    <a:pt x="1275" y="147"/>
                  </a:cubicBezTo>
                  <a:cubicBezTo>
                    <a:pt x="1279" y="147"/>
                    <a:pt x="1283" y="147"/>
                    <a:pt x="1286" y="145"/>
                  </a:cubicBezTo>
                  <a:cubicBezTo>
                    <a:pt x="1286" y="128"/>
                    <a:pt x="1286" y="128"/>
                    <a:pt x="1286" y="128"/>
                  </a:cubicBezTo>
                  <a:cubicBezTo>
                    <a:pt x="1283" y="128"/>
                    <a:pt x="1283" y="128"/>
                    <a:pt x="1283" y="128"/>
                  </a:cubicBezTo>
                  <a:cubicBezTo>
                    <a:pt x="1277" y="128"/>
                    <a:pt x="1275" y="124"/>
                    <a:pt x="1275" y="116"/>
                  </a:cubicBezTo>
                  <a:cubicBezTo>
                    <a:pt x="1275" y="71"/>
                    <a:pt x="1275" y="71"/>
                    <a:pt x="1275" y="71"/>
                  </a:cubicBezTo>
                  <a:cubicBezTo>
                    <a:pt x="1275" y="47"/>
                    <a:pt x="1260" y="37"/>
                    <a:pt x="1234" y="37"/>
                  </a:cubicBezTo>
                  <a:moveTo>
                    <a:pt x="1252" y="119"/>
                  </a:moveTo>
                  <a:cubicBezTo>
                    <a:pt x="1248" y="125"/>
                    <a:pt x="1241" y="130"/>
                    <a:pt x="1232" y="130"/>
                  </a:cubicBezTo>
                  <a:cubicBezTo>
                    <a:pt x="1223" y="130"/>
                    <a:pt x="1217" y="124"/>
                    <a:pt x="1217" y="117"/>
                  </a:cubicBezTo>
                  <a:cubicBezTo>
                    <a:pt x="1217" y="105"/>
                    <a:pt x="1231" y="100"/>
                    <a:pt x="1252" y="101"/>
                  </a:cubicBezTo>
                  <a:lnTo>
                    <a:pt x="1252" y="119"/>
                  </a:lnTo>
                  <a:close/>
                  <a:moveTo>
                    <a:pt x="1135" y="146"/>
                  </a:moveTo>
                  <a:cubicBezTo>
                    <a:pt x="1135" y="93"/>
                    <a:pt x="1135" y="93"/>
                    <a:pt x="1135" y="93"/>
                  </a:cubicBezTo>
                  <a:cubicBezTo>
                    <a:pt x="1181" y="93"/>
                    <a:pt x="1181" y="93"/>
                    <a:pt x="1181" y="93"/>
                  </a:cubicBezTo>
                  <a:cubicBezTo>
                    <a:pt x="1181" y="72"/>
                    <a:pt x="1181" y="72"/>
                    <a:pt x="1181" y="72"/>
                  </a:cubicBezTo>
                  <a:cubicBezTo>
                    <a:pt x="1135" y="72"/>
                    <a:pt x="1135" y="72"/>
                    <a:pt x="1135" y="72"/>
                  </a:cubicBezTo>
                  <a:cubicBezTo>
                    <a:pt x="1135" y="31"/>
                    <a:pt x="1135" y="31"/>
                    <a:pt x="1135" y="31"/>
                  </a:cubicBezTo>
                  <a:cubicBezTo>
                    <a:pt x="1188" y="31"/>
                    <a:pt x="1188" y="31"/>
                    <a:pt x="1188" y="31"/>
                  </a:cubicBezTo>
                  <a:cubicBezTo>
                    <a:pt x="1188" y="11"/>
                    <a:pt x="1188" y="11"/>
                    <a:pt x="1188" y="11"/>
                  </a:cubicBezTo>
                  <a:cubicBezTo>
                    <a:pt x="1111" y="11"/>
                    <a:pt x="1111" y="11"/>
                    <a:pt x="1111" y="11"/>
                  </a:cubicBezTo>
                  <a:cubicBezTo>
                    <a:pt x="1111" y="146"/>
                    <a:pt x="1111" y="146"/>
                    <a:pt x="1111" y="146"/>
                  </a:cubicBezTo>
                  <a:lnTo>
                    <a:pt x="1135" y="146"/>
                  </a:lnTo>
                  <a:close/>
                  <a:moveTo>
                    <a:pt x="996" y="0"/>
                  </a:moveTo>
                  <a:cubicBezTo>
                    <a:pt x="996" y="122"/>
                    <a:pt x="996" y="122"/>
                    <a:pt x="996" y="122"/>
                  </a:cubicBezTo>
                  <a:cubicBezTo>
                    <a:pt x="996" y="138"/>
                    <a:pt x="1005" y="148"/>
                    <a:pt x="1021" y="148"/>
                  </a:cubicBezTo>
                  <a:cubicBezTo>
                    <a:pt x="1027" y="148"/>
                    <a:pt x="1031" y="147"/>
                    <a:pt x="1035" y="145"/>
                  </a:cubicBezTo>
                  <a:cubicBezTo>
                    <a:pt x="1035" y="126"/>
                    <a:pt x="1035" y="126"/>
                    <a:pt x="1035" y="126"/>
                  </a:cubicBezTo>
                  <a:cubicBezTo>
                    <a:pt x="1034" y="127"/>
                    <a:pt x="1032" y="127"/>
                    <a:pt x="1029" y="127"/>
                  </a:cubicBezTo>
                  <a:cubicBezTo>
                    <a:pt x="1023" y="127"/>
                    <a:pt x="1020" y="124"/>
                    <a:pt x="1020" y="116"/>
                  </a:cubicBezTo>
                  <a:cubicBezTo>
                    <a:pt x="1020" y="0"/>
                    <a:pt x="1020" y="0"/>
                    <a:pt x="1020" y="0"/>
                  </a:cubicBezTo>
                  <a:lnTo>
                    <a:pt x="996" y="0"/>
                  </a:lnTo>
                  <a:close/>
                  <a:moveTo>
                    <a:pt x="924" y="37"/>
                  </a:moveTo>
                  <a:cubicBezTo>
                    <a:pt x="901" y="37"/>
                    <a:pt x="890" y="50"/>
                    <a:pt x="886" y="56"/>
                  </a:cubicBezTo>
                  <a:cubicBezTo>
                    <a:pt x="903" y="69"/>
                    <a:pt x="903" y="69"/>
                    <a:pt x="903" y="69"/>
                  </a:cubicBezTo>
                  <a:cubicBezTo>
                    <a:pt x="906" y="63"/>
                    <a:pt x="912" y="56"/>
                    <a:pt x="924" y="56"/>
                  </a:cubicBezTo>
                  <a:cubicBezTo>
                    <a:pt x="935" y="56"/>
                    <a:pt x="942" y="61"/>
                    <a:pt x="942" y="75"/>
                  </a:cubicBezTo>
                  <a:cubicBezTo>
                    <a:pt x="942" y="84"/>
                    <a:pt x="942" y="84"/>
                    <a:pt x="942" y="84"/>
                  </a:cubicBezTo>
                  <a:cubicBezTo>
                    <a:pt x="907" y="83"/>
                    <a:pt x="884" y="94"/>
                    <a:pt x="884" y="119"/>
                  </a:cubicBezTo>
                  <a:cubicBezTo>
                    <a:pt x="884" y="134"/>
                    <a:pt x="895" y="148"/>
                    <a:pt x="915" y="148"/>
                  </a:cubicBezTo>
                  <a:cubicBezTo>
                    <a:pt x="932" y="148"/>
                    <a:pt x="940" y="141"/>
                    <a:pt x="945" y="135"/>
                  </a:cubicBezTo>
                  <a:cubicBezTo>
                    <a:pt x="945" y="135"/>
                    <a:pt x="945" y="135"/>
                    <a:pt x="945" y="135"/>
                  </a:cubicBezTo>
                  <a:cubicBezTo>
                    <a:pt x="948" y="142"/>
                    <a:pt x="954" y="147"/>
                    <a:pt x="965" y="147"/>
                  </a:cubicBezTo>
                  <a:cubicBezTo>
                    <a:pt x="969" y="147"/>
                    <a:pt x="972" y="147"/>
                    <a:pt x="976" y="145"/>
                  </a:cubicBezTo>
                  <a:cubicBezTo>
                    <a:pt x="976" y="128"/>
                    <a:pt x="976" y="128"/>
                    <a:pt x="976" y="128"/>
                  </a:cubicBezTo>
                  <a:cubicBezTo>
                    <a:pt x="973" y="128"/>
                    <a:pt x="973" y="128"/>
                    <a:pt x="973" y="128"/>
                  </a:cubicBezTo>
                  <a:cubicBezTo>
                    <a:pt x="967" y="128"/>
                    <a:pt x="965" y="124"/>
                    <a:pt x="965" y="116"/>
                  </a:cubicBezTo>
                  <a:cubicBezTo>
                    <a:pt x="965" y="71"/>
                    <a:pt x="965" y="71"/>
                    <a:pt x="965" y="71"/>
                  </a:cubicBezTo>
                  <a:cubicBezTo>
                    <a:pt x="965" y="47"/>
                    <a:pt x="950" y="37"/>
                    <a:pt x="924" y="37"/>
                  </a:cubicBezTo>
                  <a:moveTo>
                    <a:pt x="942" y="119"/>
                  </a:moveTo>
                  <a:cubicBezTo>
                    <a:pt x="938" y="125"/>
                    <a:pt x="931" y="130"/>
                    <a:pt x="922" y="130"/>
                  </a:cubicBezTo>
                  <a:cubicBezTo>
                    <a:pt x="912" y="130"/>
                    <a:pt x="907" y="124"/>
                    <a:pt x="907" y="117"/>
                  </a:cubicBezTo>
                  <a:cubicBezTo>
                    <a:pt x="907" y="105"/>
                    <a:pt x="921" y="100"/>
                    <a:pt x="942" y="101"/>
                  </a:cubicBezTo>
                  <a:lnTo>
                    <a:pt x="942" y="119"/>
                  </a:lnTo>
                  <a:close/>
                  <a:moveTo>
                    <a:pt x="844" y="117"/>
                  </a:moveTo>
                  <a:cubicBezTo>
                    <a:pt x="844" y="123"/>
                    <a:pt x="839" y="129"/>
                    <a:pt x="828" y="129"/>
                  </a:cubicBezTo>
                  <a:cubicBezTo>
                    <a:pt x="815" y="129"/>
                    <a:pt x="805" y="122"/>
                    <a:pt x="799" y="116"/>
                  </a:cubicBezTo>
                  <a:cubicBezTo>
                    <a:pt x="785" y="133"/>
                    <a:pt x="785" y="133"/>
                    <a:pt x="785" y="133"/>
                  </a:cubicBezTo>
                  <a:cubicBezTo>
                    <a:pt x="791" y="139"/>
                    <a:pt x="805" y="148"/>
                    <a:pt x="827" y="148"/>
                  </a:cubicBezTo>
                  <a:cubicBezTo>
                    <a:pt x="856" y="148"/>
                    <a:pt x="867" y="130"/>
                    <a:pt x="867" y="116"/>
                  </a:cubicBezTo>
                  <a:cubicBezTo>
                    <a:pt x="867" y="79"/>
                    <a:pt x="815" y="87"/>
                    <a:pt x="815" y="67"/>
                  </a:cubicBezTo>
                  <a:cubicBezTo>
                    <a:pt x="815" y="61"/>
                    <a:pt x="820" y="56"/>
                    <a:pt x="830" y="56"/>
                  </a:cubicBezTo>
                  <a:cubicBezTo>
                    <a:pt x="839" y="56"/>
                    <a:pt x="847" y="61"/>
                    <a:pt x="851" y="66"/>
                  </a:cubicBezTo>
                  <a:cubicBezTo>
                    <a:pt x="867" y="50"/>
                    <a:pt x="867" y="50"/>
                    <a:pt x="867" y="50"/>
                  </a:cubicBezTo>
                  <a:cubicBezTo>
                    <a:pt x="860" y="43"/>
                    <a:pt x="848" y="37"/>
                    <a:pt x="831" y="37"/>
                  </a:cubicBezTo>
                  <a:cubicBezTo>
                    <a:pt x="806" y="37"/>
                    <a:pt x="792" y="52"/>
                    <a:pt x="792" y="69"/>
                  </a:cubicBezTo>
                  <a:cubicBezTo>
                    <a:pt x="792" y="105"/>
                    <a:pt x="844" y="98"/>
                    <a:pt x="844" y="117"/>
                  </a:cubicBezTo>
                  <a:moveTo>
                    <a:pt x="703" y="52"/>
                  </a:moveTo>
                  <a:cubicBezTo>
                    <a:pt x="702" y="52"/>
                    <a:pt x="702" y="52"/>
                    <a:pt x="702" y="52"/>
                  </a:cubicBezTo>
                  <a:cubicBezTo>
                    <a:pt x="698" y="43"/>
                    <a:pt x="691" y="36"/>
                    <a:pt x="675" y="36"/>
                  </a:cubicBezTo>
                  <a:cubicBezTo>
                    <a:pt x="662" y="36"/>
                    <a:pt x="652" y="42"/>
                    <a:pt x="647" y="49"/>
                  </a:cubicBezTo>
                  <a:cubicBezTo>
                    <a:pt x="646" y="49"/>
                    <a:pt x="646" y="49"/>
                    <a:pt x="646" y="49"/>
                  </a:cubicBezTo>
                  <a:cubicBezTo>
                    <a:pt x="642" y="39"/>
                    <a:pt x="642" y="39"/>
                    <a:pt x="642" y="39"/>
                  </a:cubicBezTo>
                  <a:cubicBezTo>
                    <a:pt x="623" y="39"/>
                    <a:pt x="623" y="39"/>
                    <a:pt x="623" y="39"/>
                  </a:cubicBezTo>
                  <a:cubicBezTo>
                    <a:pt x="623" y="146"/>
                    <a:pt x="623" y="146"/>
                    <a:pt x="623" y="146"/>
                  </a:cubicBezTo>
                  <a:cubicBezTo>
                    <a:pt x="646" y="146"/>
                    <a:pt x="646" y="146"/>
                    <a:pt x="646" y="146"/>
                  </a:cubicBezTo>
                  <a:cubicBezTo>
                    <a:pt x="646" y="72"/>
                    <a:pt x="646" y="72"/>
                    <a:pt x="646" y="72"/>
                  </a:cubicBezTo>
                  <a:cubicBezTo>
                    <a:pt x="649" y="64"/>
                    <a:pt x="656" y="57"/>
                    <a:pt x="666" y="57"/>
                  </a:cubicBezTo>
                  <a:cubicBezTo>
                    <a:pt x="677" y="57"/>
                    <a:pt x="683" y="64"/>
                    <a:pt x="683" y="78"/>
                  </a:cubicBezTo>
                  <a:cubicBezTo>
                    <a:pt x="683" y="146"/>
                    <a:pt x="683" y="146"/>
                    <a:pt x="683" y="146"/>
                  </a:cubicBezTo>
                  <a:cubicBezTo>
                    <a:pt x="707" y="146"/>
                    <a:pt x="707" y="146"/>
                    <a:pt x="707" y="146"/>
                  </a:cubicBezTo>
                  <a:cubicBezTo>
                    <a:pt x="707" y="71"/>
                    <a:pt x="707" y="71"/>
                    <a:pt x="707" y="71"/>
                  </a:cubicBezTo>
                  <a:cubicBezTo>
                    <a:pt x="710" y="63"/>
                    <a:pt x="718" y="57"/>
                    <a:pt x="727" y="57"/>
                  </a:cubicBezTo>
                  <a:cubicBezTo>
                    <a:pt x="737" y="57"/>
                    <a:pt x="744" y="62"/>
                    <a:pt x="744" y="76"/>
                  </a:cubicBezTo>
                  <a:cubicBezTo>
                    <a:pt x="744" y="146"/>
                    <a:pt x="744" y="146"/>
                    <a:pt x="744" y="146"/>
                  </a:cubicBezTo>
                  <a:cubicBezTo>
                    <a:pt x="768" y="146"/>
                    <a:pt x="768" y="146"/>
                    <a:pt x="768" y="146"/>
                  </a:cubicBezTo>
                  <a:cubicBezTo>
                    <a:pt x="768" y="72"/>
                    <a:pt x="768" y="72"/>
                    <a:pt x="768" y="72"/>
                  </a:cubicBezTo>
                  <a:cubicBezTo>
                    <a:pt x="768" y="48"/>
                    <a:pt x="756" y="36"/>
                    <a:pt x="735" y="36"/>
                  </a:cubicBezTo>
                  <a:cubicBezTo>
                    <a:pt x="719" y="36"/>
                    <a:pt x="708" y="44"/>
                    <a:pt x="703" y="52"/>
                  </a:cubicBezTo>
                  <a:moveTo>
                    <a:pt x="506" y="111"/>
                  </a:moveTo>
                  <a:cubicBezTo>
                    <a:pt x="506" y="136"/>
                    <a:pt x="518" y="148"/>
                    <a:pt x="541" y="148"/>
                  </a:cubicBezTo>
                  <a:cubicBezTo>
                    <a:pt x="556" y="148"/>
                    <a:pt x="565" y="142"/>
                    <a:pt x="570" y="136"/>
                  </a:cubicBezTo>
                  <a:cubicBezTo>
                    <a:pt x="571" y="136"/>
                    <a:pt x="571" y="136"/>
                    <a:pt x="571" y="136"/>
                  </a:cubicBezTo>
                  <a:cubicBezTo>
                    <a:pt x="574" y="146"/>
                    <a:pt x="574" y="146"/>
                    <a:pt x="574" y="146"/>
                  </a:cubicBezTo>
                  <a:cubicBezTo>
                    <a:pt x="594" y="146"/>
                    <a:pt x="594" y="146"/>
                    <a:pt x="594" y="146"/>
                  </a:cubicBezTo>
                  <a:cubicBezTo>
                    <a:pt x="594" y="39"/>
                    <a:pt x="594" y="39"/>
                    <a:pt x="594" y="39"/>
                  </a:cubicBezTo>
                  <a:cubicBezTo>
                    <a:pt x="570" y="39"/>
                    <a:pt x="570" y="39"/>
                    <a:pt x="570" y="39"/>
                  </a:cubicBezTo>
                  <a:cubicBezTo>
                    <a:pt x="570" y="112"/>
                    <a:pt x="570" y="112"/>
                    <a:pt x="570" y="112"/>
                  </a:cubicBezTo>
                  <a:cubicBezTo>
                    <a:pt x="569" y="120"/>
                    <a:pt x="562" y="129"/>
                    <a:pt x="548" y="129"/>
                  </a:cubicBezTo>
                  <a:cubicBezTo>
                    <a:pt x="536" y="129"/>
                    <a:pt x="530" y="122"/>
                    <a:pt x="530" y="108"/>
                  </a:cubicBezTo>
                  <a:cubicBezTo>
                    <a:pt x="530" y="39"/>
                    <a:pt x="530" y="39"/>
                    <a:pt x="530" y="39"/>
                  </a:cubicBezTo>
                  <a:cubicBezTo>
                    <a:pt x="506" y="39"/>
                    <a:pt x="506" y="39"/>
                    <a:pt x="506" y="39"/>
                  </a:cubicBezTo>
                  <a:lnTo>
                    <a:pt x="506" y="111"/>
                  </a:lnTo>
                  <a:close/>
                  <a:moveTo>
                    <a:pt x="448" y="0"/>
                  </a:moveTo>
                  <a:cubicBezTo>
                    <a:pt x="448" y="122"/>
                    <a:pt x="448" y="122"/>
                    <a:pt x="448" y="122"/>
                  </a:cubicBezTo>
                  <a:cubicBezTo>
                    <a:pt x="448" y="138"/>
                    <a:pt x="458" y="148"/>
                    <a:pt x="474" y="148"/>
                  </a:cubicBezTo>
                  <a:cubicBezTo>
                    <a:pt x="480" y="148"/>
                    <a:pt x="484" y="147"/>
                    <a:pt x="488" y="145"/>
                  </a:cubicBezTo>
                  <a:cubicBezTo>
                    <a:pt x="488" y="126"/>
                    <a:pt x="488" y="126"/>
                    <a:pt x="488" y="126"/>
                  </a:cubicBezTo>
                  <a:cubicBezTo>
                    <a:pt x="487" y="127"/>
                    <a:pt x="485" y="127"/>
                    <a:pt x="482" y="127"/>
                  </a:cubicBezTo>
                  <a:cubicBezTo>
                    <a:pt x="476" y="127"/>
                    <a:pt x="472" y="124"/>
                    <a:pt x="472" y="116"/>
                  </a:cubicBezTo>
                  <a:cubicBezTo>
                    <a:pt x="472" y="0"/>
                    <a:pt x="472" y="0"/>
                    <a:pt x="472" y="0"/>
                  </a:cubicBezTo>
                  <a:lnTo>
                    <a:pt x="448" y="0"/>
                  </a:lnTo>
                  <a:close/>
                  <a:moveTo>
                    <a:pt x="359" y="124"/>
                  </a:moveTo>
                  <a:cubicBezTo>
                    <a:pt x="359" y="67"/>
                    <a:pt x="359" y="67"/>
                    <a:pt x="359" y="67"/>
                  </a:cubicBezTo>
                  <a:cubicBezTo>
                    <a:pt x="362" y="61"/>
                    <a:pt x="369" y="56"/>
                    <a:pt x="378" y="56"/>
                  </a:cubicBezTo>
                  <a:cubicBezTo>
                    <a:pt x="390" y="56"/>
                    <a:pt x="401" y="66"/>
                    <a:pt x="401" y="90"/>
                  </a:cubicBezTo>
                  <a:cubicBezTo>
                    <a:pt x="401" y="117"/>
                    <a:pt x="391" y="127"/>
                    <a:pt x="373" y="127"/>
                  </a:cubicBezTo>
                  <a:cubicBezTo>
                    <a:pt x="370" y="127"/>
                    <a:pt x="363" y="126"/>
                    <a:pt x="359" y="124"/>
                  </a:cubicBezTo>
                  <a:moveTo>
                    <a:pt x="425" y="88"/>
                  </a:moveTo>
                  <a:cubicBezTo>
                    <a:pt x="425" y="54"/>
                    <a:pt x="409" y="37"/>
                    <a:pt x="385" y="37"/>
                  </a:cubicBezTo>
                  <a:cubicBezTo>
                    <a:pt x="372" y="37"/>
                    <a:pt x="363" y="43"/>
                    <a:pt x="359" y="48"/>
                  </a:cubicBezTo>
                  <a:cubicBezTo>
                    <a:pt x="358" y="48"/>
                    <a:pt x="358" y="48"/>
                    <a:pt x="358" y="48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36" y="39"/>
                    <a:pt x="336" y="39"/>
                    <a:pt x="336" y="39"/>
                  </a:cubicBezTo>
                  <a:cubicBezTo>
                    <a:pt x="336" y="184"/>
                    <a:pt x="336" y="184"/>
                    <a:pt x="336" y="184"/>
                  </a:cubicBezTo>
                  <a:cubicBezTo>
                    <a:pt x="359" y="184"/>
                    <a:pt x="359" y="184"/>
                    <a:pt x="359" y="184"/>
                  </a:cubicBezTo>
                  <a:cubicBezTo>
                    <a:pt x="359" y="145"/>
                    <a:pt x="359" y="145"/>
                    <a:pt x="359" y="145"/>
                  </a:cubicBezTo>
                  <a:cubicBezTo>
                    <a:pt x="364" y="146"/>
                    <a:pt x="370" y="147"/>
                    <a:pt x="376" y="147"/>
                  </a:cubicBezTo>
                  <a:cubicBezTo>
                    <a:pt x="404" y="147"/>
                    <a:pt x="425" y="127"/>
                    <a:pt x="425" y="88"/>
                  </a:cubicBezTo>
                  <a:moveTo>
                    <a:pt x="265" y="148"/>
                  </a:moveTo>
                  <a:cubicBezTo>
                    <a:pt x="299" y="148"/>
                    <a:pt x="313" y="125"/>
                    <a:pt x="313" y="92"/>
                  </a:cubicBezTo>
                  <a:cubicBezTo>
                    <a:pt x="313" y="59"/>
                    <a:pt x="301" y="37"/>
                    <a:pt x="266" y="37"/>
                  </a:cubicBezTo>
                  <a:cubicBezTo>
                    <a:pt x="231" y="37"/>
                    <a:pt x="218" y="60"/>
                    <a:pt x="218" y="93"/>
                  </a:cubicBezTo>
                  <a:cubicBezTo>
                    <a:pt x="218" y="126"/>
                    <a:pt x="230" y="148"/>
                    <a:pt x="265" y="148"/>
                  </a:cubicBezTo>
                  <a:moveTo>
                    <a:pt x="243" y="92"/>
                  </a:moveTo>
                  <a:cubicBezTo>
                    <a:pt x="243" y="67"/>
                    <a:pt x="249" y="56"/>
                    <a:pt x="265" y="56"/>
                  </a:cubicBezTo>
                  <a:cubicBezTo>
                    <a:pt x="282" y="56"/>
                    <a:pt x="289" y="68"/>
                    <a:pt x="289" y="93"/>
                  </a:cubicBezTo>
                  <a:cubicBezTo>
                    <a:pt x="289" y="117"/>
                    <a:pt x="283" y="129"/>
                    <a:pt x="266" y="129"/>
                  </a:cubicBezTo>
                  <a:cubicBezTo>
                    <a:pt x="249" y="129"/>
                    <a:pt x="243" y="116"/>
                    <a:pt x="243" y="92"/>
                  </a:cubicBezTo>
                  <a:moveTo>
                    <a:pt x="156" y="146"/>
                  </a:moveTo>
                  <a:cubicBezTo>
                    <a:pt x="180" y="146"/>
                    <a:pt x="180" y="146"/>
                    <a:pt x="180" y="146"/>
                  </a:cubicBezTo>
                  <a:cubicBezTo>
                    <a:pt x="180" y="31"/>
                    <a:pt x="180" y="31"/>
                    <a:pt x="180" y="31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5" y="11"/>
                    <a:pt x="215" y="11"/>
                    <a:pt x="215" y="11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56" y="31"/>
                    <a:pt x="156" y="31"/>
                    <a:pt x="156" y="31"/>
                  </a:cubicBezTo>
                  <a:lnTo>
                    <a:pt x="156" y="146"/>
                  </a:lnTo>
                  <a:close/>
                  <a:moveTo>
                    <a:pt x="61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61" y="96"/>
                    <a:pt x="61" y="96"/>
                    <a:pt x="61" y="96"/>
                  </a:cubicBezTo>
                  <a:lnTo>
                    <a:pt x="6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95">
              <a:extLst>
                <a:ext uri="{FF2B5EF4-FFF2-40B4-BE49-F238E27FC236}">
                  <a16:creationId xmlns:a16="http://schemas.microsoft.com/office/drawing/2014/main" id="{F011F965-2ABF-4DF1-BE2B-02C8734ED4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6413" y="3135313"/>
              <a:ext cx="2695575" cy="236538"/>
            </a:xfrm>
            <a:custGeom>
              <a:avLst/>
              <a:gdLst>
                <a:gd name="T0" fmla="*/ 2294 w 2336"/>
                <a:gd name="T1" fmla="*/ 60 h 199"/>
                <a:gd name="T2" fmla="*/ 2336 w 2336"/>
                <a:gd name="T3" fmla="*/ 84 h 199"/>
                <a:gd name="T4" fmla="*/ 2322 w 2336"/>
                <a:gd name="T5" fmla="*/ 124 h 199"/>
                <a:gd name="T6" fmla="*/ 2102 w 2336"/>
                <a:gd name="T7" fmla="*/ 54 h 199"/>
                <a:gd name="T8" fmla="*/ 2102 w 2336"/>
                <a:gd name="T9" fmla="*/ 76 h 199"/>
                <a:gd name="T10" fmla="*/ 2163 w 2336"/>
                <a:gd name="T11" fmla="*/ 75 h 199"/>
                <a:gd name="T12" fmla="*/ 2223 w 2336"/>
                <a:gd name="T13" fmla="*/ 77 h 199"/>
                <a:gd name="T14" fmla="*/ 1987 w 2336"/>
                <a:gd name="T15" fmla="*/ 54 h 199"/>
                <a:gd name="T16" fmla="*/ 1987 w 2336"/>
                <a:gd name="T17" fmla="*/ 151 h 199"/>
                <a:gd name="T18" fmla="*/ 2050 w 2336"/>
                <a:gd name="T19" fmla="*/ 151 h 199"/>
                <a:gd name="T20" fmla="*/ 1913 w 2336"/>
                <a:gd name="T21" fmla="*/ 0 h 199"/>
                <a:gd name="T22" fmla="*/ 1869 w 2336"/>
                <a:gd name="T23" fmla="*/ 0 h 199"/>
                <a:gd name="T24" fmla="*/ 1911 w 2336"/>
                <a:gd name="T25" fmla="*/ 140 h 199"/>
                <a:gd name="T26" fmla="*/ 1911 w 2336"/>
                <a:gd name="T27" fmla="*/ 116 h 199"/>
                <a:gd name="T28" fmla="*/ 1847 w 2336"/>
                <a:gd name="T29" fmla="*/ 116 h 199"/>
                <a:gd name="T30" fmla="*/ 1782 w 2336"/>
                <a:gd name="T31" fmla="*/ 173 h 199"/>
                <a:gd name="T32" fmla="*/ 1785 w 2336"/>
                <a:gd name="T33" fmla="*/ 133 h 199"/>
                <a:gd name="T34" fmla="*/ 1773 w 2336"/>
                <a:gd name="T35" fmla="*/ 72 h 199"/>
                <a:gd name="T36" fmla="*/ 1749 w 2336"/>
                <a:gd name="T37" fmla="*/ 73 h 199"/>
                <a:gd name="T38" fmla="*/ 1703 w 2336"/>
                <a:gd name="T39" fmla="*/ 0 h 199"/>
                <a:gd name="T40" fmla="*/ 1659 w 2336"/>
                <a:gd name="T41" fmla="*/ 0 h 199"/>
                <a:gd name="T42" fmla="*/ 1701 w 2336"/>
                <a:gd name="T43" fmla="*/ 140 h 199"/>
                <a:gd name="T44" fmla="*/ 1701 w 2336"/>
                <a:gd name="T45" fmla="*/ 116 h 199"/>
                <a:gd name="T46" fmla="*/ 1637 w 2336"/>
                <a:gd name="T47" fmla="*/ 116 h 199"/>
                <a:gd name="T48" fmla="*/ 1536 w 2336"/>
                <a:gd name="T49" fmla="*/ 130 h 199"/>
                <a:gd name="T50" fmla="*/ 1551 w 2336"/>
                <a:gd name="T51" fmla="*/ 15 h 199"/>
                <a:gd name="T52" fmla="*/ 1424 w 2336"/>
                <a:gd name="T53" fmla="*/ 43 h 199"/>
                <a:gd name="T54" fmla="*/ 1366 w 2336"/>
                <a:gd name="T55" fmla="*/ 152 h 199"/>
                <a:gd name="T56" fmla="*/ 1364 w 2336"/>
                <a:gd name="T57" fmla="*/ 4 h 199"/>
                <a:gd name="T58" fmla="*/ 1286 w 2336"/>
                <a:gd name="T59" fmla="*/ 94 h 199"/>
                <a:gd name="T60" fmla="*/ 1258 w 2336"/>
                <a:gd name="T61" fmla="*/ 4 h 199"/>
                <a:gd name="T62" fmla="*/ 1163 w 2336"/>
                <a:gd name="T63" fmla="*/ 41 h 199"/>
                <a:gd name="T64" fmla="*/ 1181 w 2336"/>
                <a:gd name="T65" fmla="*/ 89 h 199"/>
                <a:gd name="T66" fmla="*/ 1204 w 2336"/>
                <a:gd name="T67" fmla="*/ 152 h 199"/>
                <a:gd name="T68" fmla="*/ 1203 w 2336"/>
                <a:gd name="T69" fmla="*/ 76 h 199"/>
                <a:gd name="T70" fmla="*/ 1181 w 2336"/>
                <a:gd name="T71" fmla="*/ 105 h 199"/>
                <a:gd name="T72" fmla="*/ 1077 w 2336"/>
                <a:gd name="T73" fmla="*/ 66 h 199"/>
                <a:gd name="T74" fmla="*/ 1011 w 2336"/>
                <a:gd name="T75" fmla="*/ 102 h 199"/>
                <a:gd name="T76" fmla="*/ 1100 w 2336"/>
                <a:gd name="T77" fmla="*/ 151 h 199"/>
                <a:gd name="T78" fmla="*/ 938 w 2336"/>
                <a:gd name="T79" fmla="*/ 13 h 199"/>
                <a:gd name="T80" fmla="*/ 937 w 2336"/>
                <a:gd name="T81" fmla="*/ 34 h 199"/>
                <a:gd name="T82" fmla="*/ 739 w 2336"/>
                <a:gd name="T83" fmla="*/ 56 h 199"/>
                <a:gd name="T84" fmla="*/ 659 w 2336"/>
                <a:gd name="T85" fmla="*/ 43 h 199"/>
                <a:gd name="T86" fmla="*/ 720 w 2336"/>
                <a:gd name="T87" fmla="*/ 83 h 199"/>
                <a:gd name="T88" fmla="*/ 781 w 2336"/>
                <a:gd name="T89" fmla="*/ 81 h 199"/>
                <a:gd name="T90" fmla="*/ 740 w 2336"/>
                <a:gd name="T91" fmla="*/ 56 h 199"/>
                <a:gd name="T92" fmla="*/ 605 w 2336"/>
                <a:gd name="T93" fmla="*/ 151 h 199"/>
                <a:gd name="T94" fmla="*/ 545 w 2336"/>
                <a:gd name="T95" fmla="*/ 43 h 199"/>
                <a:gd name="T96" fmla="*/ 575 w 2336"/>
                <a:gd name="T97" fmla="*/ 65 h 199"/>
                <a:gd name="T98" fmla="*/ 434 w 2336"/>
                <a:gd name="T99" fmla="*/ 73 h 199"/>
                <a:gd name="T100" fmla="*/ 446 w 2336"/>
                <a:gd name="T101" fmla="*/ 153 h 199"/>
                <a:gd name="T102" fmla="*/ 507 w 2336"/>
                <a:gd name="T103" fmla="*/ 132 h 199"/>
                <a:gd name="T104" fmla="*/ 473 w 2336"/>
                <a:gd name="T105" fmla="*/ 124 h 199"/>
                <a:gd name="T106" fmla="*/ 375 w 2336"/>
                <a:gd name="T107" fmla="*/ 121 h 199"/>
                <a:gd name="T108" fmla="*/ 398 w 2336"/>
                <a:gd name="T109" fmla="*/ 120 h 199"/>
                <a:gd name="T110" fmla="*/ 361 w 2336"/>
                <a:gd name="T111" fmla="*/ 41 h 199"/>
                <a:gd name="T112" fmla="*/ 235 w 2336"/>
                <a:gd name="T113" fmla="*/ 73 h 199"/>
                <a:gd name="T114" fmla="*/ 247 w 2336"/>
                <a:gd name="T115" fmla="*/ 153 h 199"/>
                <a:gd name="T116" fmla="*/ 307 w 2336"/>
                <a:gd name="T117" fmla="*/ 132 h 199"/>
                <a:gd name="T118" fmla="*/ 273 w 2336"/>
                <a:gd name="T119" fmla="*/ 124 h 199"/>
                <a:gd name="T120" fmla="*/ 156 w 2336"/>
                <a:gd name="T121" fmla="*/ 151 h 199"/>
                <a:gd name="T122" fmla="*/ 121 w 2336"/>
                <a:gd name="T123" fmla="*/ 15 h 199"/>
                <a:gd name="T124" fmla="*/ 0 w 2336"/>
                <a:gd name="T125" fmla="*/ 8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6" h="199">
                  <a:moveTo>
                    <a:pt x="2294" y="60"/>
                  </a:moveTo>
                  <a:cubicBezTo>
                    <a:pt x="2307" y="60"/>
                    <a:pt x="2314" y="68"/>
                    <a:pt x="2314" y="82"/>
                  </a:cubicBezTo>
                  <a:cubicBezTo>
                    <a:pt x="2314" y="87"/>
                    <a:pt x="2314" y="87"/>
                    <a:pt x="2314" y="87"/>
                  </a:cubicBezTo>
                  <a:cubicBezTo>
                    <a:pt x="2270" y="87"/>
                    <a:pt x="2270" y="87"/>
                    <a:pt x="2270" y="87"/>
                  </a:cubicBezTo>
                  <a:cubicBezTo>
                    <a:pt x="2270" y="69"/>
                    <a:pt x="2280" y="60"/>
                    <a:pt x="2294" y="60"/>
                  </a:cubicBezTo>
                  <a:moveTo>
                    <a:pt x="2322" y="124"/>
                  </a:moveTo>
                  <a:cubicBezTo>
                    <a:pt x="2318" y="128"/>
                    <a:pt x="2310" y="133"/>
                    <a:pt x="2298" y="133"/>
                  </a:cubicBezTo>
                  <a:cubicBezTo>
                    <a:pt x="2279" y="133"/>
                    <a:pt x="2270" y="124"/>
                    <a:pt x="2269" y="103"/>
                  </a:cubicBezTo>
                  <a:cubicBezTo>
                    <a:pt x="2335" y="103"/>
                    <a:pt x="2335" y="103"/>
                    <a:pt x="2335" y="103"/>
                  </a:cubicBezTo>
                  <a:cubicBezTo>
                    <a:pt x="2336" y="95"/>
                    <a:pt x="2336" y="90"/>
                    <a:pt x="2336" y="84"/>
                  </a:cubicBezTo>
                  <a:cubicBezTo>
                    <a:pt x="2336" y="58"/>
                    <a:pt x="2321" y="41"/>
                    <a:pt x="2294" y="41"/>
                  </a:cubicBezTo>
                  <a:cubicBezTo>
                    <a:pt x="2266" y="41"/>
                    <a:pt x="2246" y="60"/>
                    <a:pt x="2246" y="97"/>
                  </a:cubicBezTo>
                  <a:cubicBezTo>
                    <a:pt x="2246" y="135"/>
                    <a:pt x="2263" y="153"/>
                    <a:pt x="2296" y="153"/>
                  </a:cubicBezTo>
                  <a:cubicBezTo>
                    <a:pt x="2314" y="153"/>
                    <a:pt x="2325" y="148"/>
                    <a:pt x="2333" y="141"/>
                  </a:cubicBezTo>
                  <a:lnTo>
                    <a:pt x="2322" y="124"/>
                  </a:lnTo>
                  <a:close/>
                  <a:moveTo>
                    <a:pt x="2159" y="56"/>
                  </a:moveTo>
                  <a:cubicBezTo>
                    <a:pt x="2158" y="56"/>
                    <a:pt x="2158" y="56"/>
                    <a:pt x="2158" y="56"/>
                  </a:cubicBezTo>
                  <a:cubicBezTo>
                    <a:pt x="2154" y="48"/>
                    <a:pt x="2147" y="41"/>
                    <a:pt x="2131" y="41"/>
                  </a:cubicBezTo>
                  <a:cubicBezTo>
                    <a:pt x="2118" y="41"/>
                    <a:pt x="2108" y="47"/>
                    <a:pt x="2102" y="54"/>
                  </a:cubicBezTo>
                  <a:cubicBezTo>
                    <a:pt x="2102" y="54"/>
                    <a:pt x="2102" y="54"/>
                    <a:pt x="2102" y="54"/>
                  </a:cubicBezTo>
                  <a:cubicBezTo>
                    <a:pt x="2097" y="43"/>
                    <a:pt x="2097" y="43"/>
                    <a:pt x="2097" y="43"/>
                  </a:cubicBezTo>
                  <a:cubicBezTo>
                    <a:pt x="2078" y="43"/>
                    <a:pt x="2078" y="43"/>
                    <a:pt x="2078" y="43"/>
                  </a:cubicBezTo>
                  <a:cubicBezTo>
                    <a:pt x="2078" y="151"/>
                    <a:pt x="2078" y="151"/>
                    <a:pt x="2078" y="151"/>
                  </a:cubicBezTo>
                  <a:cubicBezTo>
                    <a:pt x="2102" y="151"/>
                    <a:pt x="2102" y="151"/>
                    <a:pt x="2102" y="151"/>
                  </a:cubicBezTo>
                  <a:cubicBezTo>
                    <a:pt x="2102" y="76"/>
                    <a:pt x="2102" y="76"/>
                    <a:pt x="2102" y="76"/>
                  </a:cubicBezTo>
                  <a:cubicBezTo>
                    <a:pt x="2105" y="68"/>
                    <a:pt x="2112" y="61"/>
                    <a:pt x="2122" y="61"/>
                  </a:cubicBezTo>
                  <a:cubicBezTo>
                    <a:pt x="2133" y="61"/>
                    <a:pt x="2139" y="68"/>
                    <a:pt x="2139" y="83"/>
                  </a:cubicBezTo>
                  <a:cubicBezTo>
                    <a:pt x="2139" y="151"/>
                    <a:pt x="2139" y="151"/>
                    <a:pt x="2139" y="151"/>
                  </a:cubicBezTo>
                  <a:cubicBezTo>
                    <a:pt x="2163" y="151"/>
                    <a:pt x="2163" y="151"/>
                    <a:pt x="2163" y="151"/>
                  </a:cubicBezTo>
                  <a:cubicBezTo>
                    <a:pt x="2163" y="75"/>
                    <a:pt x="2163" y="75"/>
                    <a:pt x="2163" y="75"/>
                  </a:cubicBezTo>
                  <a:cubicBezTo>
                    <a:pt x="2166" y="67"/>
                    <a:pt x="2174" y="61"/>
                    <a:pt x="2183" y="61"/>
                  </a:cubicBezTo>
                  <a:cubicBezTo>
                    <a:pt x="2193" y="61"/>
                    <a:pt x="2200" y="67"/>
                    <a:pt x="2200" y="81"/>
                  </a:cubicBezTo>
                  <a:cubicBezTo>
                    <a:pt x="2200" y="151"/>
                    <a:pt x="2200" y="151"/>
                    <a:pt x="2200" y="151"/>
                  </a:cubicBezTo>
                  <a:cubicBezTo>
                    <a:pt x="2223" y="151"/>
                    <a:pt x="2223" y="151"/>
                    <a:pt x="2223" y="151"/>
                  </a:cubicBezTo>
                  <a:cubicBezTo>
                    <a:pt x="2223" y="77"/>
                    <a:pt x="2223" y="77"/>
                    <a:pt x="2223" y="77"/>
                  </a:cubicBezTo>
                  <a:cubicBezTo>
                    <a:pt x="2223" y="52"/>
                    <a:pt x="2211" y="41"/>
                    <a:pt x="2190" y="41"/>
                  </a:cubicBezTo>
                  <a:cubicBezTo>
                    <a:pt x="2175" y="41"/>
                    <a:pt x="2164" y="48"/>
                    <a:pt x="2159" y="56"/>
                  </a:cubicBezTo>
                  <a:moveTo>
                    <a:pt x="2050" y="76"/>
                  </a:moveTo>
                  <a:cubicBezTo>
                    <a:pt x="2050" y="52"/>
                    <a:pt x="2038" y="41"/>
                    <a:pt x="2017" y="41"/>
                  </a:cubicBezTo>
                  <a:cubicBezTo>
                    <a:pt x="2003" y="41"/>
                    <a:pt x="1992" y="47"/>
                    <a:pt x="1987" y="54"/>
                  </a:cubicBezTo>
                  <a:cubicBezTo>
                    <a:pt x="1986" y="54"/>
                    <a:pt x="1986" y="54"/>
                    <a:pt x="1986" y="54"/>
                  </a:cubicBezTo>
                  <a:cubicBezTo>
                    <a:pt x="1981" y="43"/>
                    <a:pt x="1981" y="43"/>
                    <a:pt x="1981" y="43"/>
                  </a:cubicBezTo>
                  <a:cubicBezTo>
                    <a:pt x="1963" y="43"/>
                    <a:pt x="1963" y="43"/>
                    <a:pt x="1963" y="43"/>
                  </a:cubicBezTo>
                  <a:cubicBezTo>
                    <a:pt x="1963" y="151"/>
                    <a:pt x="1963" y="151"/>
                    <a:pt x="1963" y="151"/>
                  </a:cubicBezTo>
                  <a:cubicBezTo>
                    <a:pt x="1987" y="151"/>
                    <a:pt x="1987" y="151"/>
                    <a:pt x="1987" y="151"/>
                  </a:cubicBezTo>
                  <a:cubicBezTo>
                    <a:pt x="1987" y="76"/>
                    <a:pt x="1987" y="76"/>
                    <a:pt x="1987" y="76"/>
                  </a:cubicBezTo>
                  <a:cubicBezTo>
                    <a:pt x="1990" y="67"/>
                    <a:pt x="1998" y="61"/>
                    <a:pt x="2009" y="61"/>
                  </a:cubicBezTo>
                  <a:cubicBezTo>
                    <a:pt x="2020" y="61"/>
                    <a:pt x="2026" y="68"/>
                    <a:pt x="2026" y="82"/>
                  </a:cubicBezTo>
                  <a:cubicBezTo>
                    <a:pt x="2026" y="151"/>
                    <a:pt x="2026" y="151"/>
                    <a:pt x="2026" y="151"/>
                  </a:cubicBezTo>
                  <a:cubicBezTo>
                    <a:pt x="2050" y="151"/>
                    <a:pt x="2050" y="151"/>
                    <a:pt x="2050" y="151"/>
                  </a:cubicBezTo>
                  <a:lnTo>
                    <a:pt x="2050" y="76"/>
                  </a:lnTo>
                  <a:close/>
                  <a:moveTo>
                    <a:pt x="1900" y="13"/>
                  </a:moveTo>
                  <a:cubicBezTo>
                    <a:pt x="1900" y="20"/>
                    <a:pt x="1905" y="26"/>
                    <a:pt x="1913" y="26"/>
                  </a:cubicBezTo>
                  <a:cubicBezTo>
                    <a:pt x="1920" y="26"/>
                    <a:pt x="1926" y="20"/>
                    <a:pt x="1926" y="13"/>
                  </a:cubicBezTo>
                  <a:cubicBezTo>
                    <a:pt x="1926" y="6"/>
                    <a:pt x="1920" y="0"/>
                    <a:pt x="1913" y="0"/>
                  </a:cubicBezTo>
                  <a:cubicBezTo>
                    <a:pt x="1905" y="0"/>
                    <a:pt x="1900" y="6"/>
                    <a:pt x="1900" y="13"/>
                  </a:cubicBezTo>
                  <a:moveTo>
                    <a:pt x="1856" y="13"/>
                  </a:moveTo>
                  <a:cubicBezTo>
                    <a:pt x="1856" y="20"/>
                    <a:pt x="1861" y="26"/>
                    <a:pt x="1869" y="26"/>
                  </a:cubicBezTo>
                  <a:cubicBezTo>
                    <a:pt x="1876" y="26"/>
                    <a:pt x="1882" y="20"/>
                    <a:pt x="1882" y="13"/>
                  </a:cubicBezTo>
                  <a:cubicBezTo>
                    <a:pt x="1882" y="6"/>
                    <a:pt x="1876" y="0"/>
                    <a:pt x="1869" y="0"/>
                  </a:cubicBezTo>
                  <a:cubicBezTo>
                    <a:pt x="1861" y="0"/>
                    <a:pt x="1856" y="6"/>
                    <a:pt x="1856" y="13"/>
                  </a:cubicBezTo>
                  <a:moveTo>
                    <a:pt x="1847" y="116"/>
                  </a:moveTo>
                  <a:cubicBezTo>
                    <a:pt x="1847" y="141"/>
                    <a:pt x="1859" y="153"/>
                    <a:pt x="1881" y="153"/>
                  </a:cubicBezTo>
                  <a:cubicBezTo>
                    <a:pt x="1896" y="153"/>
                    <a:pt x="1905" y="147"/>
                    <a:pt x="1910" y="140"/>
                  </a:cubicBezTo>
                  <a:cubicBezTo>
                    <a:pt x="1911" y="140"/>
                    <a:pt x="1911" y="140"/>
                    <a:pt x="1911" y="140"/>
                  </a:cubicBezTo>
                  <a:cubicBezTo>
                    <a:pt x="1915" y="151"/>
                    <a:pt x="1915" y="151"/>
                    <a:pt x="1915" y="151"/>
                  </a:cubicBezTo>
                  <a:cubicBezTo>
                    <a:pt x="1935" y="151"/>
                    <a:pt x="1935" y="151"/>
                    <a:pt x="1935" y="151"/>
                  </a:cubicBezTo>
                  <a:cubicBezTo>
                    <a:pt x="1935" y="43"/>
                    <a:pt x="1935" y="43"/>
                    <a:pt x="1935" y="43"/>
                  </a:cubicBezTo>
                  <a:cubicBezTo>
                    <a:pt x="1911" y="43"/>
                    <a:pt x="1911" y="43"/>
                    <a:pt x="1911" y="43"/>
                  </a:cubicBezTo>
                  <a:cubicBezTo>
                    <a:pt x="1911" y="116"/>
                    <a:pt x="1911" y="116"/>
                    <a:pt x="1911" y="116"/>
                  </a:cubicBezTo>
                  <a:cubicBezTo>
                    <a:pt x="1910" y="125"/>
                    <a:pt x="1903" y="134"/>
                    <a:pt x="1889" y="134"/>
                  </a:cubicBezTo>
                  <a:cubicBezTo>
                    <a:pt x="1877" y="134"/>
                    <a:pt x="1871" y="127"/>
                    <a:pt x="1871" y="113"/>
                  </a:cubicBezTo>
                  <a:cubicBezTo>
                    <a:pt x="1871" y="43"/>
                    <a:pt x="1871" y="43"/>
                    <a:pt x="1871" y="43"/>
                  </a:cubicBezTo>
                  <a:cubicBezTo>
                    <a:pt x="1847" y="43"/>
                    <a:pt x="1847" y="43"/>
                    <a:pt x="1847" y="43"/>
                  </a:cubicBezTo>
                  <a:lnTo>
                    <a:pt x="1847" y="116"/>
                  </a:lnTo>
                  <a:close/>
                  <a:moveTo>
                    <a:pt x="1799" y="173"/>
                  </a:moveTo>
                  <a:cubicBezTo>
                    <a:pt x="1799" y="168"/>
                    <a:pt x="1798" y="163"/>
                    <a:pt x="1796" y="160"/>
                  </a:cubicBezTo>
                  <a:cubicBezTo>
                    <a:pt x="1777" y="160"/>
                    <a:pt x="1777" y="160"/>
                    <a:pt x="1777" y="160"/>
                  </a:cubicBezTo>
                  <a:cubicBezTo>
                    <a:pt x="1777" y="161"/>
                    <a:pt x="1777" y="161"/>
                    <a:pt x="1777" y="161"/>
                  </a:cubicBezTo>
                  <a:cubicBezTo>
                    <a:pt x="1779" y="164"/>
                    <a:pt x="1782" y="168"/>
                    <a:pt x="1782" y="173"/>
                  </a:cubicBezTo>
                  <a:cubicBezTo>
                    <a:pt x="1782" y="179"/>
                    <a:pt x="1778" y="184"/>
                    <a:pt x="1769" y="187"/>
                  </a:cubicBezTo>
                  <a:cubicBezTo>
                    <a:pt x="1776" y="199"/>
                    <a:pt x="1776" y="199"/>
                    <a:pt x="1776" y="199"/>
                  </a:cubicBezTo>
                  <a:cubicBezTo>
                    <a:pt x="1792" y="195"/>
                    <a:pt x="1799" y="185"/>
                    <a:pt x="1799" y="173"/>
                  </a:cubicBezTo>
                  <a:moveTo>
                    <a:pt x="1801" y="121"/>
                  </a:moveTo>
                  <a:cubicBezTo>
                    <a:pt x="1801" y="128"/>
                    <a:pt x="1796" y="133"/>
                    <a:pt x="1785" y="133"/>
                  </a:cubicBezTo>
                  <a:cubicBezTo>
                    <a:pt x="1772" y="133"/>
                    <a:pt x="1762" y="127"/>
                    <a:pt x="1756" y="121"/>
                  </a:cubicBezTo>
                  <a:cubicBezTo>
                    <a:pt x="1742" y="137"/>
                    <a:pt x="1742" y="137"/>
                    <a:pt x="1742" y="137"/>
                  </a:cubicBezTo>
                  <a:cubicBezTo>
                    <a:pt x="1748" y="144"/>
                    <a:pt x="1762" y="153"/>
                    <a:pt x="1784" y="153"/>
                  </a:cubicBezTo>
                  <a:cubicBezTo>
                    <a:pt x="1813" y="153"/>
                    <a:pt x="1825" y="134"/>
                    <a:pt x="1825" y="120"/>
                  </a:cubicBezTo>
                  <a:cubicBezTo>
                    <a:pt x="1825" y="84"/>
                    <a:pt x="1773" y="91"/>
                    <a:pt x="1773" y="72"/>
                  </a:cubicBezTo>
                  <a:cubicBezTo>
                    <a:pt x="1773" y="66"/>
                    <a:pt x="1778" y="61"/>
                    <a:pt x="1787" y="61"/>
                  </a:cubicBezTo>
                  <a:cubicBezTo>
                    <a:pt x="1797" y="61"/>
                    <a:pt x="1804" y="66"/>
                    <a:pt x="1809" y="70"/>
                  </a:cubicBezTo>
                  <a:cubicBezTo>
                    <a:pt x="1824" y="55"/>
                    <a:pt x="1824" y="55"/>
                    <a:pt x="1824" y="55"/>
                  </a:cubicBezTo>
                  <a:cubicBezTo>
                    <a:pt x="1817" y="47"/>
                    <a:pt x="1805" y="41"/>
                    <a:pt x="1788" y="41"/>
                  </a:cubicBezTo>
                  <a:cubicBezTo>
                    <a:pt x="1763" y="41"/>
                    <a:pt x="1749" y="56"/>
                    <a:pt x="1749" y="73"/>
                  </a:cubicBezTo>
                  <a:cubicBezTo>
                    <a:pt x="1749" y="109"/>
                    <a:pt x="1801" y="102"/>
                    <a:pt x="1801" y="121"/>
                  </a:cubicBezTo>
                  <a:moveTo>
                    <a:pt x="1690" y="13"/>
                  </a:moveTo>
                  <a:cubicBezTo>
                    <a:pt x="1690" y="20"/>
                    <a:pt x="1695" y="26"/>
                    <a:pt x="1703" y="26"/>
                  </a:cubicBezTo>
                  <a:cubicBezTo>
                    <a:pt x="1711" y="26"/>
                    <a:pt x="1716" y="20"/>
                    <a:pt x="1716" y="13"/>
                  </a:cubicBezTo>
                  <a:cubicBezTo>
                    <a:pt x="1716" y="6"/>
                    <a:pt x="1711" y="0"/>
                    <a:pt x="1703" y="0"/>
                  </a:cubicBezTo>
                  <a:cubicBezTo>
                    <a:pt x="1695" y="0"/>
                    <a:pt x="1690" y="6"/>
                    <a:pt x="1690" y="13"/>
                  </a:cubicBezTo>
                  <a:moveTo>
                    <a:pt x="1646" y="13"/>
                  </a:moveTo>
                  <a:cubicBezTo>
                    <a:pt x="1646" y="20"/>
                    <a:pt x="1651" y="26"/>
                    <a:pt x="1659" y="26"/>
                  </a:cubicBezTo>
                  <a:cubicBezTo>
                    <a:pt x="1667" y="26"/>
                    <a:pt x="1672" y="20"/>
                    <a:pt x="1672" y="13"/>
                  </a:cubicBezTo>
                  <a:cubicBezTo>
                    <a:pt x="1672" y="6"/>
                    <a:pt x="1667" y="0"/>
                    <a:pt x="1659" y="0"/>
                  </a:cubicBezTo>
                  <a:cubicBezTo>
                    <a:pt x="1651" y="0"/>
                    <a:pt x="1646" y="6"/>
                    <a:pt x="1646" y="13"/>
                  </a:cubicBezTo>
                  <a:moveTo>
                    <a:pt x="1637" y="116"/>
                  </a:moveTo>
                  <a:cubicBezTo>
                    <a:pt x="1637" y="141"/>
                    <a:pt x="1649" y="153"/>
                    <a:pt x="1671" y="153"/>
                  </a:cubicBezTo>
                  <a:cubicBezTo>
                    <a:pt x="1686" y="153"/>
                    <a:pt x="1695" y="147"/>
                    <a:pt x="1701" y="140"/>
                  </a:cubicBezTo>
                  <a:cubicBezTo>
                    <a:pt x="1701" y="140"/>
                    <a:pt x="1701" y="140"/>
                    <a:pt x="1701" y="140"/>
                  </a:cubicBezTo>
                  <a:cubicBezTo>
                    <a:pt x="1705" y="151"/>
                    <a:pt x="1705" y="151"/>
                    <a:pt x="1705" y="151"/>
                  </a:cubicBezTo>
                  <a:cubicBezTo>
                    <a:pt x="1725" y="151"/>
                    <a:pt x="1725" y="151"/>
                    <a:pt x="1725" y="151"/>
                  </a:cubicBezTo>
                  <a:cubicBezTo>
                    <a:pt x="1725" y="43"/>
                    <a:pt x="1725" y="43"/>
                    <a:pt x="1725" y="43"/>
                  </a:cubicBezTo>
                  <a:cubicBezTo>
                    <a:pt x="1701" y="43"/>
                    <a:pt x="1701" y="43"/>
                    <a:pt x="1701" y="43"/>
                  </a:cubicBezTo>
                  <a:cubicBezTo>
                    <a:pt x="1701" y="116"/>
                    <a:pt x="1701" y="116"/>
                    <a:pt x="1701" y="116"/>
                  </a:cubicBezTo>
                  <a:cubicBezTo>
                    <a:pt x="1700" y="125"/>
                    <a:pt x="1693" y="134"/>
                    <a:pt x="1679" y="134"/>
                  </a:cubicBezTo>
                  <a:cubicBezTo>
                    <a:pt x="1667" y="134"/>
                    <a:pt x="1661" y="127"/>
                    <a:pt x="1661" y="113"/>
                  </a:cubicBezTo>
                  <a:cubicBezTo>
                    <a:pt x="1661" y="43"/>
                    <a:pt x="1661" y="43"/>
                    <a:pt x="1661" y="43"/>
                  </a:cubicBezTo>
                  <a:cubicBezTo>
                    <a:pt x="1637" y="43"/>
                    <a:pt x="1637" y="43"/>
                    <a:pt x="1637" y="43"/>
                  </a:cubicBezTo>
                  <a:lnTo>
                    <a:pt x="1637" y="116"/>
                  </a:lnTo>
                  <a:close/>
                  <a:moveTo>
                    <a:pt x="1536" y="36"/>
                  </a:moveTo>
                  <a:cubicBezTo>
                    <a:pt x="1549" y="36"/>
                    <a:pt x="1549" y="36"/>
                    <a:pt x="1549" y="36"/>
                  </a:cubicBezTo>
                  <a:cubicBezTo>
                    <a:pt x="1574" y="36"/>
                    <a:pt x="1588" y="47"/>
                    <a:pt x="1588" y="83"/>
                  </a:cubicBezTo>
                  <a:cubicBezTo>
                    <a:pt x="1588" y="114"/>
                    <a:pt x="1578" y="130"/>
                    <a:pt x="1550" y="130"/>
                  </a:cubicBezTo>
                  <a:cubicBezTo>
                    <a:pt x="1536" y="130"/>
                    <a:pt x="1536" y="130"/>
                    <a:pt x="1536" y="130"/>
                  </a:cubicBezTo>
                  <a:lnTo>
                    <a:pt x="1536" y="36"/>
                  </a:lnTo>
                  <a:close/>
                  <a:moveTo>
                    <a:pt x="1512" y="151"/>
                  </a:moveTo>
                  <a:cubicBezTo>
                    <a:pt x="1551" y="151"/>
                    <a:pt x="1551" y="151"/>
                    <a:pt x="1551" y="151"/>
                  </a:cubicBezTo>
                  <a:cubicBezTo>
                    <a:pt x="1598" y="151"/>
                    <a:pt x="1613" y="119"/>
                    <a:pt x="1613" y="81"/>
                  </a:cubicBezTo>
                  <a:cubicBezTo>
                    <a:pt x="1613" y="37"/>
                    <a:pt x="1594" y="15"/>
                    <a:pt x="1551" y="15"/>
                  </a:cubicBezTo>
                  <a:cubicBezTo>
                    <a:pt x="1512" y="15"/>
                    <a:pt x="1512" y="15"/>
                    <a:pt x="1512" y="15"/>
                  </a:cubicBezTo>
                  <a:lnTo>
                    <a:pt x="1512" y="151"/>
                  </a:lnTo>
                  <a:close/>
                  <a:moveTo>
                    <a:pt x="1400" y="151"/>
                  </a:moveTo>
                  <a:cubicBezTo>
                    <a:pt x="1424" y="151"/>
                    <a:pt x="1424" y="151"/>
                    <a:pt x="1424" y="151"/>
                  </a:cubicBezTo>
                  <a:cubicBezTo>
                    <a:pt x="1424" y="43"/>
                    <a:pt x="1424" y="43"/>
                    <a:pt x="1424" y="43"/>
                  </a:cubicBezTo>
                  <a:cubicBezTo>
                    <a:pt x="1400" y="43"/>
                    <a:pt x="1400" y="43"/>
                    <a:pt x="1400" y="43"/>
                  </a:cubicBezTo>
                  <a:lnTo>
                    <a:pt x="1400" y="151"/>
                  </a:lnTo>
                  <a:close/>
                  <a:moveTo>
                    <a:pt x="1340" y="4"/>
                  </a:moveTo>
                  <a:cubicBezTo>
                    <a:pt x="1340" y="126"/>
                    <a:pt x="1340" y="126"/>
                    <a:pt x="1340" y="126"/>
                  </a:cubicBezTo>
                  <a:cubicBezTo>
                    <a:pt x="1340" y="143"/>
                    <a:pt x="1349" y="152"/>
                    <a:pt x="1366" y="152"/>
                  </a:cubicBezTo>
                  <a:cubicBezTo>
                    <a:pt x="1371" y="152"/>
                    <a:pt x="1376" y="151"/>
                    <a:pt x="1379" y="150"/>
                  </a:cubicBezTo>
                  <a:cubicBezTo>
                    <a:pt x="1379" y="131"/>
                    <a:pt x="1379" y="131"/>
                    <a:pt x="1379" y="131"/>
                  </a:cubicBezTo>
                  <a:cubicBezTo>
                    <a:pt x="1378" y="131"/>
                    <a:pt x="1376" y="132"/>
                    <a:pt x="1373" y="132"/>
                  </a:cubicBezTo>
                  <a:cubicBezTo>
                    <a:pt x="1367" y="132"/>
                    <a:pt x="1364" y="128"/>
                    <a:pt x="1364" y="120"/>
                  </a:cubicBezTo>
                  <a:cubicBezTo>
                    <a:pt x="1364" y="4"/>
                    <a:pt x="1364" y="4"/>
                    <a:pt x="1364" y="4"/>
                  </a:cubicBezTo>
                  <a:lnTo>
                    <a:pt x="1340" y="4"/>
                  </a:lnTo>
                  <a:close/>
                  <a:moveTo>
                    <a:pt x="1260" y="94"/>
                  </a:moveTo>
                  <a:cubicBezTo>
                    <a:pt x="1293" y="151"/>
                    <a:pt x="1293" y="151"/>
                    <a:pt x="1293" y="151"/>
                  </a:cubicBezTo>
                  <a:cubicBezTo>
                    <a:pt x="1322" y="151"/>
                    <a:pt x="1322" y="151"/>
                    <a:pt x="1322" y="151"/>
                  </a:cubicBezTo>
                  <a:cubicBezTo>
                    <a:pt x="1286" y="94"/>
                    <a:pt x="1286" y="94"/>
                    <a:pt x="1286" y="94"/>
                  </a:cubicBezTo>
                  <a:cubicBezTo>
                    <a:pt x="1286" y="93"/>
                    <a:pt x="1286" y="93"/>
                    <a:pt x="1286" y="93"/>
                  </a:cubicBezTo>
                  <a:cubicBezTo>
                    <a:pt x="1320" y="43"/>
                    <a:pt x="1320" y="43"/>
                    <a:pt x="1320" y="43"/>
                  </a:cubicBezTo>
                  <a:cubicBezTo>
                    <a:pt x="1292" y="43"/>
                    <a:pt x="1292" y="43"/>
                    <a:pt x="1292" y="43"/>
                  </a:cubicBezTo>
                  <a:cubicBezTo>
                    <a:pt x="1260" y="94"/>
                    <a:pt x="1260" y="94"/>
                    <a:pt x="1260" y="94"/>
                  </a:cubicBezTo>
                  <a:close/>
                  <a:moveTo>
                    <a:pt x="1258" y="4"/>
                  </a:moveTo>
                  <a:cubicBezTo>
                    <a:pt x="1234" y="4"/>
                    <a:pt x="1234" y="4"/>
                    <a:pt x="1234" y="4"/>
                  </a:cubicBezTo>
                  <a:cubicBezTo>
                    <a:pt x="1234" y="151"/>
                    <a:pt x="1234" y="151"/>
                    <a:pt x="1234" y="151"/>
                  </a:cubicBezTo>
                  <a:cubicBezTo>
                    <a:pt x="1258" y="151"/>
                    <a:pt x="1258" y="151"/>
                    <a:pt x="1258" y="151"/>
                  </a:cubicBezTo>
                  <a:lnTo>
                    <a:pt x="1258" y="4"/>
                  </a:lnTo>
                  <a:close/>
                  <a:moveTo>
                    <a:pt x="1163" y="41"/>
                  </a:moveTo>
                  <a:cubicBezTo>
                    <a:pt x="1140" y="41"/>
                    <a:pt x="1129" y="55"/>
                    <a:pt x="1125" y="61"/>
                  </a:cubicBezTo>
                  <a:cubicBezTo>
                    <a:pt x="1142" y="73"/>
                    <a:pt x="1142" y="73"/>
                    <a:pt x="1142" y="73"/>
                  </a:cubicBezTo>
                  <a:cubicBezTo>
                    <a:pt x="1145" y="67"/>
                    <a:pt x="1151" y="61"/>
                    <a:pt x="1163" y="61"/>
                  </a:cubicBezTo>
                  <a:cubicBezTo>
                    <a:pt x="1174" y="61"/>
                    <a:pt x="1181" y="65"/>
                    <a:pt x="1181" y="79"/>
                  </a:cubicBezTo>
                  <a:cubicBezTo>
                    <a:pt x="1181" y="89"/>
                    <a:pt x="1181" y="89"/>
                    <a:pt x="1181" y="89"/>
                  </a:cubicBezTo>
                  <a:cubicBezTo>
                    <a:pt x="1146" y="87"/>
                    <a:pt x="1123" y="99"/>
                    <a:pt x="1123" y="123"/>
                  </a:cubicBezTo>
                  <a:cubicBezTo>
                    <a:pt x="1123" y="138"/>
                    <a:pt x="1134" y="153"/>
                    <a:pt x="1154" y="153"/>
                  </a:cubicBezTo>
                  <a:cubicBezTo>
                    <a:pt x="1171" y="153"/>
                    <a:pt x="1179" y="145"/>
                    <a:pt x="1184" y="140"/>
                  </a:cubicBezTo>
                  <a:cubicBezTo>
                    <a:pt x="1184" y="140"/>
                    <a:pt x="1184" y="140"/>
                    <a:pt x="1184" y="140"/>
                  </a:cubicBezTo>
                  <a:cubicBezTo>
                    <a:pt x="1187" y="147"/>
                    <a:pt x="1193" y="152"/>
                    <a:pt x="1204" y="152"/>
                  </a:cubicBezTo>
                  <a:cubicBezTo>
                    <a:pt x="1207" y="152"/>
                    <a:pt x="1211" y="151"/>
                    <a:pt x="1215" y="149"/>
                  </a:cubicBezTo>
                  <a:cubicBezTo>
                    <a:pt x="1215" y="132"/>
                    <a:pt x="1215" y="132"/>
                    <a:pt x="1215" y="132"/>
                  </a:cubicBezTo>
                  <a:cubicBezTo>
                    <a:pt x="1212" y="132"/>
                    <a:pt x="1212" y="132"/>
                    <a:pt x="1212" y="132"/>
                  </a:cubicBezTo>
                  <a:cubicBezTo>
                    <a:pt x="1206" y="132"/>
                    <a:pt x="1203" y="128"/>
                    <a:pt x="1203" y="121"/>
                  </a:cubicBezTo>
                  <a:cubicBezTo>
                    <a:pt x="1203" y="76"/>
                    <a:pt x="1203" y="76"/>
                    <a:pt x="1203" y="76"/>
                  </a:cubicBezTo>
                  <a:cubicBezTo>
                    <a:pt x="1203" y="51"/>
                    <a:pt x="1189" y="41"/>
                    <a:pt x="1163" y="41"/>
                  </a:cubicBezTo>
                  <a:moveTo>
                    <a:pt x="1181" y="124"/>
                  </a:moveTo>
                  <a:cubicBezTo>
                    <a:pt x="1177" y="129"/>
                    <a:pt x="1170" y="134"/>
                    <a:pt x="1161" y="134"/>
                  </a:cubicBezTo>
                  <a:cubicBezTo>
                    <a:pt x="1151" y="134"/>
                    <a:pt x="1146" y="128"/>
                    <a:pt x="1146" y="121"/>
                  </a:cubicBezTo>
                  <a:cubicBezTo>
                    <a:pt x="1146" y="109"/>
                    <a:pt x="1160" y="104"/>
                    <a:pt x="1181" y="105"/>
                  </a:cubicBezTo>
                  <a:lnTo>
                    <a:pt x="1181" y="124"/>
                  </a:lnTo>
                  <a:close/>
                  <a:moveTo>
                    <a:pt x="1057" y="133"/>
                  </a:moveTo>
                  <a:cubicBezTo>
                    <a:pt x="1045" y="133"/>
                    <a:pt x="1035" y="124"/>
                    <a:pt x="1035" y="100"/>
                  </a:cubicBezTo>
                  <a:cubicBezTo>
                    <a:pt x="1035" y="71"/>
                    <a:pt x="1046" y="62"/>
                    <a:pt x="1062" y="62"/>
                  </a:cubicBezTo>
                  <a:cubicBezTo>
                    <a:pt x="1067" y="62"/>
                    <a:pt x="1074" y="64"/>
                    <a:pt x="1077" y="66"/>
                  </a:cubicBezTo>
                  <a:cubicBezTo>
                    <a:pt x="1077" y="121"/>
                    <a:pt x="1077" y="121"/>
                    <a:pt x="1077" y="121"/>
                  </a:cubicBezTo>
                  <a:cubicBezTo>
                    <a:pt x="1073" y="128"/>
                    <a:pt x="1067" y="133"/>
                    <a:pt x="1057" y="133"/>
                  </a:cubicBezTo>
                  <a:moveTo>
                    <a:pt x="1077" y="45"/>
                  </a:moveTo>
                  <a:cubicBezTo>
                    <a:pt x="1073" y="44"/>
                    <a:pt x="1068" y="43"/>
                    <a:pt x="1059" y="43"/>
                  </a:cubicBezTo>
                  <a:cubicBezTo>
                    <a:pt x="1034" y="43"/>
                    <a:pt x="1011" y="59"/>
                    <a:pt x="1011" y="102"/>
                  </a:cubicBezTo>
                  <a:cubicBezTo>
                    <a:pt x="1011" y="137"/>
                    <a:pt x="1027" y="153"/>
                    <a:pt x="1050" y="153"/>
                  </a:cubicBezTo>
                  <a:cubicBezTo>
                    <a:pt x="1064" y="153"/>
                    <a:pt x="1074" y="145"/>
                    <a:pt x="1077" y="141"/>
                  </a:cubicBezTo>
                  <a:cubicBezTo>
                    <a:pt x="1078" y="141"/>
                    <a:pt x="1078" y="141"/>
                    <a:pt x="1078" y="141"/>
                  </a:cubicBezTo>
                  <a:cubicBezTo>
                    <a:pt x="1082" y="151"/>
                    <a:pt x="1082" y="151"/>
                    <a:pt x="1082" y="151"/>
                  </a:cubicBezTo>
                  <a:cubicBezTo>
                    <a:pt x="1100" y="151"/>
                    <a:pt x="1100" y="151"/>
                    <a:pt x="1100" y="151"/>
                  </a:cubicBezTo>
                  <a:cubicBezTo>
                    <a:pt x="1100" y="4"/>
                    <a:pt x="1100" y="4"/>
                    <a:pt x="1100" y="4"/>
                  </a:cubicBezTo>
                  <a:cubicBezTo>
                    <a:pt x="1077" y="4"/>
                    <a:pt x="1077" y="4"/>
                    <a:pt x="1077" y="4"/>
                  </a:cubicBezTo>
                  <a:lnTo>
                    <a:pt x="1077" y="45"/>
                  </a:lnTo>
                  <a:close/>
                  <a:moveTo>
                    <a:pt x="992" y="82"/>
                  </a:moveTo>
                  <a:cubicBezTo>
                    <a:pt x="992" y="32"/>
                    <a:pt x="971" y="13"/>
                    <a:pt x="938" y="13"/>
                  </a:cubicBezTo>
                  <a:cubicBezTo>
                    <a:pt x="906" y="13"/>
                    <a:pt x="883" y="34"/>
                    <a:pt x="883" y="84"/>
                  </a:cubicBezTo>
                  <a:cubicBezTo>
                    <a:pt x="883" y="134"/>
                    <a:pt x="904" y="153"/>
                    <a:pt x="937" y="153"/>
                  </a:cubicBezTo>
                  <a:cubicBezTo>
                    <a:pt x="970" y="153"/>
                    <a:pt x="992" y="132"/>
                    <a:pt x="992" y="82"/>
                  </a:cubicBezTo>
                  <a:moveTo>
                    <a:pt x="908" y="82"/>
                  </a:moveTo>
                  <a:cubicBezTo>
                    <a:pt x="908" y="45"/>
                    <a:pt x="920" y="34"/>
                    <a:pt x="937" y="34"/>
                  </a:cubicBezTo>
                  <a:cubicBezTo>
                    <a:pt x="956" y="34"/>
                    <a:pt x="967" y="47"/>
                    <a:pt x="967" y="84"/>
                  </a:cubicBezTo>
                  <a:cubicBezTo>
                    <a:pt x="967" y="120"/>
                    <a:pt x="956" y="132"/>
                    <a:pt x="938" y="132"/>
                  </a:cubicBezTo>
                  <a:cubicBezTo>
                    <a:pt x="920" y="132"/>
                    <a:pt x="908" y="119"/>
                    <a:pt x="908" y="82"/>
                  </a:cubicBezTo>
                  <a:moveTo>
                    <a:pt x="740" y="56"/>
                  </a:moveTo>
                  <a:cubicBezTo>
                    <a:pt x="739" y="56"/>
                    <a:pt x="739" y="56"/>
                    <a:pt x="739" y="56"/>
                  </a:cubicBezTo>
                  <a:cubicBezTo>
                    <a:pt x="735" y="48"/>
                    <a:pt x="728" y="41"/>
                    <a:pt x="712" y="41"/>
                  </a:cubicBezTo>
                  <a:cubicBezTo>
                    <a:pt x="699" y="41"/>
                    <a:pt x="689" y="47"/>
                    <a:pt x="684" y="54"/>
                  </a:cubicBezTo>
                  <a:cubicBezTo>
                    <a:pt x="683" y="54"/>
                    <a:pt x="683" y="54"/>
                    <a:pt x="683" y="54"/>
                  </a:cubicBezTo>
                  <a:cubicBezTo>
                    <a:pt x="679" y="43"/>
                    <a:pt x="679" y="43"/>
                    <a:pt x="679" y="43"/>
                  </a:cubicBezTo>
                  <a:cubicBezTo>
                    <a:pt x="659" y="43"/>
                    <a:pt x="659" y="43"/>
                    <a:pt x="659" y="43"/>
                  </a:cubicBezTo>
                  <a:cubicBezTo>
                    <a:pt x="659" y="151"/>
                    <a:pt x="659" y="151"/>
                    <a:pt x="659" y="151"/>
                  </a:cubicBezTo>
                  <a:cubicBezTo>
                    <a:pt x="683" y="151"/>
                    <a:pt x="683" y="151"/>
                    <a:pt x="683" y="151"/>
                  </a:cubicBezTo>
                  <a:cubicBezTo>
                    <a:pt x="683" y="76"/>
                    <a:pt x="683" y="76"/>
                    <a:pt x="683" y="76"/>
                  </a:cubicBezTo>
                  <a:cubicBezTo>
                    <a:pt x="686" y="68"/>
                    <a:pt x="693" y="61"/>
                    <a:pt x="703" y="61"/>
                  </a:cubicBezTo>
                  <a:cubicBezTo>
                    <a:pt x="714" y="61"/>
                    <a:pt x="720" y="68"/>
                    <a:pt x="720" y="83"/>
                  </a:cubicBezTo>
                  <a:cubicBezTo>
                    <a:pt x="720" y="151"/>
                    <a:pt x="720" y="151"/>
                    <a:pt x="720" y="151"/>
                  </a:cubicBezTo>
                  <a:cubicBezTo>
                    <a:pt x="744" y="151"/>
                    <a:pt x="744" y="151"/>
                    <a:pt x="744" y="151"/>
                  </a:cubicBezTo>
                  <a:cubicBezTo>
                    <a:pt x="744" y="75"/>
                    <a:pt x="744" y="75"/>
                    <a:pt x="744" y="75"/>
                  </a:cubicBezTo>
                  <a:cubicBezTo>
                    <a:pt x="747" y="67"/>
                    <a:pt x="755" y="61"/>
                    <a:pt x="764" y="61"/>
                  </a:cubicBezTo>
                  <a:cubicBezTo>
                    <a:pt x="774" y="61"/>
                    <a:pt x="781" y="67"/>
                    <a:pt x="781" y="81"/>
                  </a:cubicBezTo>
                  <a:cubicBezTo>
                    <a:pt x="781" y="151"/>
                    <a:pt x="781" y="151"/>
                    <a:pt x="781" y="151"/>
                  </a:cubicBezTo>
                  <a:cubicBezTo>
                    <a:pt x="805" y="151"/>
                    <a:pt x="805" y="151"/>
                    <a:pt x="805" y="151"/>
                  </a:cubicBezTo>
                  <a:cubicBezTo>
                    <a:pt x="805" y="77"/>
                    <a:pt x="805" y="77"/>
                    <a:pt x="805" y="77"/>
                  </a:cubicBezTo>
                  <a:cubicBezTo>
                    <a:pt x="805" y="52"/>
                    <a:pt x="793" y="41"/>
                    <a:pt x="772" y="41"/>
                  </a:cubicBezTo>
                  <a:cubicBezTo>
                    <a:pt x="756" y="41"/>
                    <a:pt x="745" y="48"/>
                    <a:pt x="740" y="56"/>
                  </a:cubicBezTo>
                  <a:moveTo>
                    <a:pt x="605" y="151"/>
                  </a:moveTo>
                  <a:cubicBezTo>
                    <a:pt x="629" y="151"/>
                    <a:pt x="629" y="151"/>
                    <a:pt x="629" y="151"/>
                  </a:cubicBezTo>
                  <a:cubicBezTo>
                    <a:pt x="629" y="43"/>
                    <a:pt x="629" y="43"/>
                    <a:pt x="629" y="43"/>
                  </a:cubicBezTo>
                  <a:cubicBezTo>
                    <a:pt x="605" y="43"/>
                    <a:pt x="605" y="43"/>
                    <a:pt x="605" y="43"/>
                  </a:cubicBezTo>
                  <a:lnTo>
                    <a:pt x="605" y="151"/>
                  </a:lnTo>
                  <a:close/>
                  <a:moveTo>
                    <a:pt x="588" y="42"/>
                  </a:moveTo>
                  <a:cubicBezTo>
                    <a:pt x="585" y="41"/>
                    <a:pt x="582" y="41"/>
                    <a:pt x="578" y="41"/>
                  </a:cubicBezTo>
                  <a:cubicBezTo>
                    <a:pt x="564" y="41"/>
                    <a:pt x="555" y="48"/>
                    <a:pt x="550" y="57"/>
                  </a:cubicBezTo>
                  <a:cubicBezTo>
                    <a:pt x="550" y="57"/>
                    <a:pt x="550" y="57"/>
                    <a:pt x="550" y="57"/>
                  </a:cubicBezTo>
                  <a:cubicBezTo>
                    <a:pt x="545" y="43"/>
                    <a:pt x="545" y="43"/>
                    <a:pt x="545" y="43"/>
                  </a:cubicBezTo>
                  <a:cubicBezTo>
                    <a:pt x="526" y="43"/>
                    <a:pt x="526" y="43"/>
                    <a:pt x="526" y="43"/>
                  </a:cubicBezTo>
                  <a:cubicBezTo>
                    <a:pt x="526" y="151"/>
                    <a:pt x="526" y="151"/>
                    <a:pt x="526" y="151"/>
                  </a:cubicBezTo>
                  <a:cubicBezTo>
                    <a:pt x="550" y="151"/>
                    <a:pt x="550" y="151"/>
                    <a:pt x="550" y="151"/>
                  </a:cubicBezTo>
                  <a:cubicBezTo>
                    <a:pt x="550" y="75"/>
                    <a:pt x="550" y="75"/>
                    <a:pt x="550" y="75"/>
                  </a:cubicBezTo>
                  <a:cubicBezTo>
                    <a:pt x="556" y="68"/>
                    <a:pt x="566" y="65"/>
                    <a:pt x="575" y="65"/>
                  </a:cubicBezTo>
                  <a:cubicBezTo>
                    <a:pt x="579" y="65"/>
                    <a:pt x="584" y="65"/>
                    <a:pt x="588" y="66"/>
                  </a:cubicBezTo>
                  <a:lnTo>
                    <a:pt x="588" y="42"/>
                  </a:lnTo>
                  <a:close/>
                  <a:moveTo>
                    <a:pt x="455" y="41"/>
                  </a:moveTo>
                  <a:cubicBezTo>
                    <a:pt x="432" y="41"/>
                    <a:pt x="421" y="55"/>
                    <a:pt x="417" y="61"/>
                  </a:cubicBezTo>
                  <a:cubicBezTo>
                    <a:pt x="434" y="73"/>
                    <a:pt x="434" y="73"/>
                    <a:pt x="434" y="73"/>
                  </a:cubicBezTo>
                  <a:cubicBezTo>
                    <a:pt x="437" y="67"/>
                    <a:pt x="443" y="61"/>
                    <a:pt x="455" y="61"/>
                  </a:cubicBezTo>
                  <a:cubicBezTo>
                    <a:pt x="466" y="61"/>
                    <a:pt x="473" y="65"/>
                    <a:pt x="473" y="79"/>
                  </a:cubicBezTo>
                  <a:cubicBezTo>
                    <a:pt x="473" y="89"/>
                    <a:pt x="473" y="89"/>
                    <a:pt x="473" y="89"/>
                  </a:cubicBezTo>
                  <a:cubicBezTo>
                    <a:pt x="438" y="87"/>
                    <a:pt x="415" y="99"/>
                    <a:pt x="415" y="123"/>
                  </a:cubicBezTo>
                  <a:cubicBezTo>
                    <a:pt x="415" y="138"/>
                    <a:pt x="426" y="153"/>
                    <a:pt x="446" y="153"/>
                  </a:cubicBezTo>
                  <a:cubicBezTo>
                    <a:pt x="463" y="153"/>
                    <a:pt x="471" y="145"/>
                    <a:pt x="476" y="140"/>
                  </a:cubicBezTo>
                  <a:cubicBezTo>
                    <a:pt x="476" y="140"/>
                    <a:pt x="476" y="140"/>
                    <a:pt x="476" y="140"/>
                  </a:cubicBezTo>
                  <a:cubicBezTo>
                    <a:pt x="479" y="147"/>
                    <a:pt x="485" y="152"/>
                    <a:pt x="496" y="152"/>
                  </a:cubicBezTo>
                  <a:cubicBezTo>
                    <a:pt x="499" y="152"/>
                    <a:pt x="503" y="151"/>
                    <a:pt x="507" y="149"/>
                  </a:cubicBezTo>
                  <a:cubicBezTo>
                    <a:pt x="507" y="132"/>
                    <a:pt x="507" y="132"/>
                    <a:pt x="507" y="132"/>
                  </a:cubicBezTo>
                  <a:cubicBezTo>
                    <a:pt x="504" y="132"/>
                    <a:pt x="504" y="132"/>
                    <a:pt x="504" y="132"/>
                  </a:cubicBezTo>
                  <a:cubicBezTo>
                    <a:pt x="498" y="132"/>
                    <a:pt x="495" y="128"/>
                    <a:pt x="495" y="121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51"/>
                    <a:pt x="481" y="41"/>
                    <a:pt x="455" y="41"/>
                  </a:cubicBezTo>
                  <a:moveTo>
                    <a:pt x="473" y="124"/>
                  </a:moveTo>
                  <a:cubicBezTo>
                    <a:pt x="469" y="129"/>
                    <a:pt x="462" y="134"/>
                    <a:pt x="453" y="134"/>
                  </a:cubicBezTo>
                  <a:cubicBezTo>
                    <a:pt x="443" y="134"/>
                    <a:pt x="438" y="128"/>
                    <a:pt x="438" y="121"/>
                  </a:cubicBezTo>
                  <a:cubicBezTo>
                    <a:pt x="438" y="109"/>
                    <a:pt x="452" y="104"/>
                    <a:pt x="473" y="105"/>
                  </a:cubicBezTo>
                  <a:lnTo>
                    <a:pt x="473" y="124"/>
                  </a:lnTo>
                  <a:close/>
                  <a:moveTo>
                    <a:pt x="375" y="121"/>
                  </a:moveTo>
                  <a:cubicBezTo>
                    <a:pt x="375" y="128"/>
                    <a:pt x="370" y="133"/>
                    <a:pt x="359" y="133"/>
                  </a:cubicBezTo>
                  <a:cubicBezTo>
                    <a:pt x="346" y="133"/>
                    <a:pt x="335" y="127"/>
                    <a:pt x="330" y="121"/>
                  </a:cubicBezTo>
                  <a:cubicBezTo>
                    <a:pt x="316" y="137"/>
                    <a:pt x="316" y="137"/>
                    <a:pt x="316" y="137"/>
                  </a:cubicBezTo>
                  <a:cubicBezTo>
                    <a:pt x="322" y="144"/>
                    <a:pt x="336" y="153"/>
                    <a:pt x="357" y="153"/>
                  </a:cubicBezTo>
                  <a:cubicBezTo>
                    <a:pt x="387" y="153"/>
                    <a:pt x="398" y="134"/>
                    <a:pt x="398" y="120"/>
                  </a:cubicBezTo>
                  <a:cubicBezTo>
                    <a:pt x="398" y="84"/>
                    <a:pt x="346" y="91"/>
                    <a:pt x="346" y="72"/>
                  </a:cubicBezTo>
                  <a:cubicBezTo>
                    <a:pt x="346" y="66"/>
                    <a:pt x="351" y="61"/>
                    <a:pt x="361" y="61"/>
                  </a:cubicBezTo>
                  <a:cubicBezTo>
                    <a:pt x="370" y="61"/>
                    <a:pt x="378" y="66"/>
                    <a:pt x="382" y="70"/>
                  </a:cubicBezTo>
                  <a:cubicBezTo>
                    <a:pt x="398" y="55"/>
                    <a:pt x="398" y="55"/>
                    <a:pt x="398" y="55"/>
                  </a:cubicBezTo>
                  <a:cubicBezTo>
                    <a:pt x="391" y="47"/>
                    <a:pt x="378" y="41"/>
                    <a:pt x="361" y="41"/>
                  </a:cubicBezTo>
                  <a:cubicBezTo>
                    <a:pt x="337" y="41"/>
                    <a:pt x="323" y="56"/>
                    <a:pt x="323" y="73"/>
                  </a:cubicBezTo>
                  <a:cubicBezTo>
                    <a:pt x="323" y="109"/>
                    <a:pt x="375" y="102"/>
                    <a:pt x="375" y="121"/>
                  </a:cubicBezTo>
                  <a:moveTo>
                    <a:pt x="255" y="41"/>
                  </a:moveTo>
                  <a:cubicBezTo>
                    <a:pt x="232" y="41"/>
                    <a:pt x="222" y="55"/>
                    <a:pt x="218" y="61"/>
                  </a:cubicBezTo>
                  <a:cubicBezTo>
                    <a:pt x="235" y="73"/>
                    <a:pt x="235" y="73"/>
                    <a:pt x="235" y="73"/>
                  </a:cubicBezTo>
                  <a:cubicBezTo>
                    <a:pt x="238" y="67"/>
                    <a:pt x="244" y="61"/>
                    <a:pt x="255" y="61"/>
                  </a:cubicBezTo>
                  <a:cubicBezTo>
                    <a:pt x="266" y="61"/>
                    <a:pt x="273" y="65"/>
                    <a:pt x="273" y="7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38" y="87"/>
                    <a:pt x="215" y="99"/>
                    <a:pt x="215" y="123"/>
                  </a:cubicBezTo>
                  <a:cubicBezTo>
                    <a:pt x="215" y="138"/>
                    <a:pt x="226" y="153"/>
                    <a:pt x="247" y="153"/>
                  </a:cubicBezTo>
                  <a:cubicBezTo>
                    <a:pt x="263" y="153"/>
                    <a:pt x="272" y="145"/>
                    <a:pt x="276" y="140"/>
                  </a:cubicBezTo>
                  <a:cubicBezTo>
                    <a:pt x="277" y="140"/>
                    <a:pt x="277" y="140"/>
                    <a:pt x="277" y="140"/>
                  </a:cubicBezTo>
                  <a:cubicBezTo>
                    <a:pt x="280" y="147"/>
                    <a:pt x="286" y="152"/>
                    <a:pt x="296" y="152"/>
                  </a:cubicBezTo>
                  <a:cubicBezTo>
                    <a:pt x="300" y="152"/>
                    <a:pt x="304" y="151"/>
                    <a:pt x="307" y="149"/>
                  </a:cubicBezTo>
                  <a:cubicBezTo>
                    <a:pt x="307" y="132"/>
                    <a:pt x="307" y="132"/>
                    <a:pt x="307" y="132"/>
                  </a:cubicBezTo>
                  <a:cubicBezTo>
                    <a:pt x="304" y="132"/>
                    <a:pt x="304" y="132"/>
                    <a:pt x="304" y="132"/>
                  </a:cubicBezTo>
                  <a:cubicBezTo>
                    <a:pt x="298" y="132"/>
                    <a:pt x="296" y="128"/>
                    <a:pt x="296" y="121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6" y="51"/>
                    <a:pt x="281" y="41"/>
                    <a:pt x="255" y="41"/>
                  </a:cubicBezTo>
                  <a:moveTo>
                    <a:pt x="273" y="124"/>
                  </a:moveTo>
                  <a:cubicBezTo>
                    <a:pt x="270" y="129"/>
                    <a:pt x="262" y="134"/>
                    <a:pt x="253" y="134"/>
                  </a:cubicBezTo>
                  <a:cubicBezTo>
                    <a:pt x="244" y="134"/>
                    <a:pt x="239" y="128"/>
                    <a:pt x="239" y="121"/>
                  </a:cubicBezTo>
                  <a:cubicBezTo>
                    <a:pt x="239" y="109"/>
                    <a:pt x="252" y="104"/>
                    <a:pt x="273" y="105"/>
                  </a:cubicBezTo>
                  <a:lnTo>
                    <a:pt x="273" y="124"/>
                  </a:lnTo>
                  <a:close/>
                  <a:moveTo>
                    <a:pt x="156" y="151"/>
                  </a:moveTo>
                  <a:cubicBezTo>
                    <a:pt x="180" y="151"/>
                    <a:pt x="180" y="151"/>
                    <a:pt x="180" y="151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56" y="36"/>
                    <a:pt x="156" y="36"/>
                    <a:pt x="156" y="36"/>
                  </a:cubicBezTo>
                  <a:lnTo>
                    <a:pt x="156" y="151"/>
                  </a:lnTo>
                  <a:close/>
                  <a:moveTo>
                    <a:pt x="61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61" y="100"/>
                    <a:pt x="61" y="100"/>
                    <a:pt x="61" y="100"/>
                  </a:cubicBezTo>
                  <a:lnTo>
                    <a:pt x="61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96">
              <a:extLst>
                <a:ext uri="{FF2B5EF4-FFF2-40B4-BE49-F238E27FC236}">
                  <a16:creationId xmlns:a16="http://schemas.microsoft.com/office/drawing/2014/main" id="{42B8F762-0CF5-4189-9C59-EFF56B1665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6413" y="2859088"/>
              <a:ext cx="1393825" cy="228600"/>
            </a:xfrm>
            <a:custGeom>
              <a:avLst/>
              <a:gdLst>
                <a:gd name="T0" fmla="*/ 1207 w 1207"/>
                <a:gd name="T1" fmla="*/ 45 h 193"/>
                <a:gd name="T2" fmla="*/ 1088 w 1207"/>
                <a:gd name="T3" fmla="*/ 58 h 193"/>
                <a:gd name="T4" fmla="*/ 1032 w 1207"/>
                <a:gd name="T5" fmla="*/ 55 h 193"/>
                <a:gd name="T6" fmla="*/ 1008 w 1207"/>
                <a:gd name="T7" fmla="*/ 45 h 193"/>
                <a:gd name="T8" fmla="*/ 1031 w 1207"/>
                <a:gd name="T9" fmla="*/ 78 h 193"/>
                <a:gd name="T10" fmla="*/ 1068 w 1207"/>
                <a:gd name="T11" fmla="*/ 152 h 193"/>
                <a:gd name="T12" fmla="*/ 1112 w 1207"/>
                <a:gd name="T13" fmla="*/ 63 h 193"/>
                <a:gd name="T14" fmla="*/ 1153 w 1207"/>
                <a:gd name="T15" fmla="*/ 152 h 193"/>
                <a:gd name="T16" fmla="*/ 1088 w 1207"/>
                <a:gd name="T17" fmla="*/ 58 h 193"/>
                <a:gd name="T18" fmla="*/ 915 w 1207"/>
                <a:gd name="T19" fmla="*/ 75 h 193"/>
                <a:gd name="T20" fmla="*/ 954 w 1207"/>
                <a:gd name="T21" fmla="*/ 90 h 193"/>
                <a:gd name="T22" fmla="*/ 957 w 1207"/>
                <a:gd name="T23" fmla="*/ 141 h 193"/>
                <a:gd name="T24" fmla="*/ 988 w 1207"/>
                <a:gd name="T25" fmla="*/ 151 h 193"/>
                <a:gd name="T26" fmla="*/ 977 w 1207"/>
                <a:gd name="T27" fmla="*/ 122 h 193"/>
                <a:gd name="T28" fmla="*/ 954 w 1207"/>
                <a:gd name="T29" fmla="*/ 125 h 193"/>
                <a:gd name="T30" fmla="*/ 954 w 1207"/>
                <a:gd name="T31" fmla="*/ 107 h 193"/>
                <a:gd name="T32" fmla="*/ 881 w 1207"/>
                <a:gd name="T33" fmla="*/ 42 h 193"/>
                <a:gd name="T34" fmla="*/ 848 w 1207"/>
                <a:gd name="T35" fmla="*/ 45 h 193"/>
                <a:gd name="T36" fmla="*/ 853 w 1207"/>
                <a:gd name="T37" fmla="*/ 152 h 193"/>
                <a:gd name="T38" fmla="*/ 891 w 1207"/>
                <a:gd name="T39" fmla="*/ 67 h 193"/>
                <a:gd name="T40" fmla="*/ 747 w 1207"/>
                <a:gd name="T41" fmla="*/ 154 h 193"/>
                <a:gd name="T42" fmla="*/ 781 w 1207"/>
                <a:gd name="T43" fmla="*/ 152 h 193"/>
                <a:gd name="T44" fmla="*/ 777 w 1207"/>
                <a:gd name="T45" fmla="*/ 45 h 193"/>
                <a:gd name="T46" fmla="*/ 737 w 1207"/>
                <a:gd name="T47" fmla="*/ 114 h 193"/>
                <a:gd name="T48" fmla="*/ 713 w 1207"/>
                <a:gd name="T49" fmla="*/ 117 h 193"/>
                <a:gd name="T50" fmla="*/ 667 w 1207"/>
                <a:gd name="T51" fmla="*/ 152 h 193"/>
                <a:gd name="T52" fmla="*/ 693 w 1207"/>
                <a:gd name="T53" fmla="*/ 17 h 193"/>
                <a:gd name="T54" fmla="*/ 620 w 1207"/>
                <a:gd name="T55" fmla="*/ 17 h 193"/>
                <a:gd name="T56" fmla="*/ 620 w 1207"/>
                <a:gd name="T57" fmla="*/ 152 h 193"/>
                <a:gd name="T58" fmla="*/ 496 w 1207"/>
                <a:gd name="T59" fmla="*/ 30 h 193"/>
                <a:gd name="T60" fmla="*/ 482 w 1207"/>
                <a:gd name="T61" fmla="*/ 15 h 193"/>
                <a:gd name="T62" fmla="*/ 509 w 1207"/>
                <a:gd name="T63" fmla="*/ 45 h 193"/>
                <a:gd name="T64" fmla="*/ 431 w 1207"/>
                <a:gd name="T65" fmla="*/ 65 h 193"/>
                <a:gd name="T66" fmla="*/ 389 w 1207"/>
                <a:gd name="T67" fmla="*/ 98 h 193"/>
                <a:gd name="T68" fmla="*/ 454 w 1207"/>
                <a:gd name="T69" fmla="*/ 50 h 193"/>
                <a:gd name="T70" fmla="*/ 407 w 1207"/>
                <a:gd name="T71" fmla="*/ 149 h 193"/>
                <a:gd name="T72" fmla="*/ 431 w 1207"/>
                <a:gd name="T73" fmla="*/ 149 h 193"/>
                <a:gd name="T74" fmla="*/ 366 w 1207"/>
                <a:gd name="T75" fmla="*/ 179 h 193"/>
                <a:gd name="T76" fmla="*/ 454 w 1207"/>
                <a:gd name="T77" fmla="*/ 50 h 193"/>
                <a:gd name="T78" fmla="*/ 338 w 1207"/>
                <a:gd name="T79" fmla="*/ 154 h 193"/>
                <a:gd name="T80" fmla="*/ 346 w 1207"/>
                <a:gd name="T81" fmla="*/ 133 h 193"/>
                <a:gd name="T82" fmla="*/ 313 w 1207"/>
                <a:gd name="T83" fmla="*/ 6 h 193"/>
                <a:gd name="T84" fmla="*/ 284 w 1207"/>
                <a:gd name="T85" fmla="*/ 15 h 193"/>
                <a:gd name="T86" fmla="*/ 258 w 1207"/>
                <a:gd name="T87" fmla="*/ 152 h 193"/>
                <a:gd name="T88" fmla="*/ 258 w 1207"/>
                <a:gd name="T89" fmla="*/ 45 h 193"/>
                <a:gd name="T90" fmla="*/ 160 w 1207"/>
                <a:gd name="T91" fmla="*/ 132 h 193"/>
                <a:gd name="T92" fmla="*/ 206 w 1207"/>
                <a:gd name="T93" fmla="*/ 113 h 193"/>
                <a:gd name="T94" fmla="*/ 178 w 1207"/>
                <a:gd name="T95" fmla="*/ 73 h 193"/>
                <a:gd name="T96" fmla="*/ 179 w 1207"/>
                <a:gd name="T97" fmla="*/ 37 h 193"/>
                <a:gd name="T98" fmla="*/ 205 w 1207"/>
                <a:gd name="T99" fmla="*/ 81 h 193"/>
                <a:gd name="T100" fmla="*/ 136 w 1207"/>
                <a:gd name="T101" fmla="*/ 17 h 193"/>
                <a:gd name="T102" fmla="*/ 230 w 1207"/>
                <a:gd name="T103" fmla="*/ 112 h 193"/>
                <a:gd name="T104" fmla="*/ 0 w 1207"/>
                <a:gd name="T105" fmla="*/ 82 h 193"/>
                <a:gd name="T106" fmla="*/ 61 w 1207"/>
                <a:gd name="T107" fmla="*/ 8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07" h="193">
                  <a:moveTo>
                    <a:pt x="1183" y="152"/>
                  </a:moveTo>
                  <a:cubicBezTo>
                    <a:pt x="1207" y="152"/>
                    <a:pt x="1207" y="152"/>
                    <a:pt x="1207" y="152"/>
                  </a:cubicBezTo>
                  <a:cubicBezTo>
                    <a:pt x="1207" y="45"/>
                    <a:pt x="1207" y="45"/>
                    <a:pt x="1207" y="45"/>
                  </a:cubicBezTo>
                  <a:cubicBezTo>
                    <a:pt x="1183" y="45"/>
                    <a:pt x="1183" y="45"/>
                    <a:pt x="1183" y="45"/>
                  </a:cubicBezTo>
                  <a:lnTo>
                    <a:pt x="1183" y="152"/>
                  </a:lnTo>
                  <a:close/>
                  <a:moveTo>
                    <a:pt x="1088" y="58"/>
                  </a:moveTo>
                  <a:cubicBezTo>
                    <a:pt x="1087" y="58"/>
                    <a:pt x="1087" y="58"/>
                    <a:pt x="1087" y="58"/>
                  </a:cubicBezTo>
                  <a:cubicBezTo>
                    <a:pt x="1083" y="49"/>
                    <a:pt x="1076" y="42"/>
                    <a:pt x="1060" y="42"/>
                  </a:cubicBezTo>
                  <a:cubicBezTo>
                    <a:pt x="1047" y="42"/>
                    <a:pt x="1037" y="48"/>
                    <a:pt x="1032" y="55"/>
                  </a:cubicBezTo>
                  <a:cubicBezTo>
                    <a:pt x="1031" y="55"/>
                    <a:pt x="1031" y="55"/>
                    <a:pt x="1031" y="55"/>
                  </a:cubicBezTo>
                  <a:cubicBezTo>
                    <a:pt x="1027" y="45"/>
                    <a:pt x="1027" y="45"/>
                    <a:pt x="1027" y="45"/>
                  </a:cubicBezTo>
                  <a:cubicBezTo>
                    <a:pt x="1008" y="45"/>
                    <a:pt x="1008" y="45"/>
                    <a:pt x="1008" y="45"/>
                  </a:cubicBezTo>
                  <a:cubicBezTo>
                    <a:pt x="1008" y="152"/>
                    <a:pt x="1008" y="152"/>
                    <a:pt x="1008" y="152"/>
                  </a:cubicBezTo>
                  <a:cubicBezTo>
                    <a:pt x="1031" y="152"/>
                    <a:pt x="1031" y="152"/>
                    <a:pt x="1031" y="152"/>
                  </a:cubicBezTo>
                  <a:cubicBezTo>
                    <a:pt x="1031" y="78"/>
                    <a:pt x="1031" y="78"/>
                    <a:pt x="1031" y="78"/>
                  </a:cubicBezTo>
                  <a:cubicBezTo>
                    <a:pt x="1034" y="70"/>
                    <a:pt x="1041" y="63"/>
                    <a:pt x="1051" y="63"/>
                  </a:cubicBezTo>
                  <a:cubicBezTo>
                    <a:pt x="1062" y="63"/>
                    <a:pt x="1068" y="70"/>
                    <a:pt x="1068" y="84"/>
                  </a:cubicBezTo>
                  <a:cubicBezTo>
                    <a:pt x="1068" y="152"/>
                    <a:pt x="1068" y="152"/>
                    <a:pt x="1068" y="152"/>
                  </a:cubicBezTo>
                  <a:cubicBezTo>
                    <a:pt x="1092" y="152"/>
                    <a:pt x="1092" y="152"/>
                    <a:pt x="1092" y="152"/>
                  </a:cubicBezTo>
                  <a:cubicBezTo>
                    <a:pt x="1092" y="77"/>
                    <a:pt x="1092" y="77"/>
                    <a:pt x="1092" y="77"/>
                  </a:cubicBezTo>
                  <a:cubicBezTo>
                    <a:pt x="1095" y="69"/>
                    <a:pt x="1103" y="63"/>
                    <a:pt x="1112" y="63"/>
                  </a:cubicBezTo>
                  <a:cubicBezTo>
                    <a:pt x="1122" y="63"/>
                    <a:pt x="1129" y="68"/>
                    <a:pt x="1129" y="82"/>
                  </a:cubicBezTo>
                  <a:cubicBezTo>
                    <a:pt x="1129" y="152"/>
                    <a:pt x="1129" y="152"/>
                    <a:pt x="1129" y="152"/>
                  </a:cubicBezTo>
                  <a:cubicBezTo>
                    <a:pt x="1153" y="152"/>
                    <a:pt x="1153" y="152"/>
                    <a:pt x="1153" y="152"/>
                  </a:cubicBezTo>
                  <a:cubicBezTo>
                    <a:pt x="1153" y="78"/>
                    <a:pt x="1153" y="78"/>
                    <a:pt x="1153" y="78"/>
                  </a:cubicBezTo>
                  <a:cubicBezTo>
                    <a:pt x="1153" y="54"/>
                    <a:pt x="1141" y="42"/>
                    <a:pt x="1120" y="42"/>
                  </a:cubicBezTo>
                  <a:cubicBezTo>
                    <a:pt x="1104" y="42"/>
                    <a:pt x="1093" y="50"/>
                    <a:pt x="1088" y="58"/>
                  </a:cubicBezTo>
                  <a:moveTo>
                    <a:pt x="936" y="43"/>
                  </a:moveTo>
                  <a:cubicBezTo>
                    <a:pt x="913" y="43"/>
                    <a:pt x="903" y="56"/>
                    <a:pt x="899" y="62"/>
                  </a:cubicBezTo>
                  <a:cubicBezTo>
                    <a:pt x="915" y="75"/>
                    <a:pt x="915" y="75"/>
                    <a:pt x="915" y="75"/>
                  </a:cubicBezTo>
                  <a:cubicBezTo>
                    <a:pt x="918" y="69"/>
                    <a:pt x="924" y="62"/>
                    <a:pt x="936" y="62"/>
                  </a:cubicBezTo>
                  <a:cubicBezTo>
                    <a:pt x="947" y="62"/>
                    <a:pt x="954" y="66"/>
                    <a:pt x="954" y="80"/>
                  </a:cubicBezTo>
                  <a:cubicBezTo>
                    <a:pt x="954" y="90"/>
                    <a:pt x="954" y="90"/>
                    <a:pt x="954" y="90"/>
                  </a:cubicBezTo>
                  <a:cubicBezTo>
                    <a:pt x="919" y="89"/>
                    <a:pt x="896" y="100"/>
                    <a:pt x="896" y="125"/>
                  </a:cubicBezTo>
                  <a:cubicBezTo>
                    <a:pt x="896" y="140"/>
                    <a:pt x="907" y="154"/>
                    <a:pt x="928" y="154"/>
                  </a:cubicBezTo>
                  <a:cubicBezTo>
                    <a:pt x="944" y="154"/>
                    <a:pt x="952" y="147"/>
                    <a:pt x="957" y="141"/>
                  </a:cubicBezTo>
                  <a:cubicBezTo>
                    <a:pt x="958" y="141"/>
                    <a:pt x="958" y="141"/>
                    <a:pt x="958" y="141"/>
                  </a:cubicBezTo>
                  <a:cubicBezTo>
                    <a:pt x="961" y="148"/>
                    <a:pt x="967" y="153"/>
                    <a:pt x="977" y="153"/>
                  </a:cubicBezTo>
                  <a:cubicBezTo>
                    <a:pt x="981" y="153"/>
                    <a:pt x="985" y="153"/>
                    <a:pt x="988" y="151"/>
                  </a:cubicBezTo>
                  <a:cubicBezTo>
                    <a:pt x="988" y="134"/>
                    <a:pt x="988" y="134"/>
                    <a:pt x="988" y="134"/>
                  </a:cubicBezTo>
                  <a:cubicBezTo>
                    <a:pt x="985" y="134"/>
                    <a:pt x="985" y="134"/>
                    <a:pt x="985" y="134"/>
                  </a:cubicBezTo>
                  <a:cubicBezTo>
                    <a:pt x="979" y="134"/>
                    <a:pt x="977" y="130"/>
                    <a:pt x="977" y="122"/>
                  </a:cubicBezTo>
                  <a:cubicBezTo>
                    <a:pt x="977" y="77"/>
                    <a:pt x="977" y="77"/>
                    <a:pt x="977" y="77"/>
                  </a:cubicBezTo>
                  <a:cubicBezTo>
                    <a:pt x="977" y="52"/>
                    <a:pt x="962" y="43"/>
                    <a:pt x="936" y="43"/>
                  </a:cubicBezTo>
                  <a:moveTo>
                    <a:pt x="954" y="125"/>
                  </a:moveTo>
                  <a:cubicBezTo>
                    <a:pt x="950" y="131"/>
                    <a:pt x="943" y="135"/>
                    <a:pt x="934" y="135"/>
                  </a:cubicBezTo>
                  <a:cubicBezTo>
                    <a:pt x="925" y="135"/>
                    <a:pt x="920" y="130"/>
                    <a:pt x="920" y="123"/>
                  </a:cubicBezTo>
                  <a:cubicBezTo>
                    <a:pt x="920" y="111"/>
                    <a:pt x="933" y="106"/>
                    <a:pt x="954" y="107"/>
                  </a:cubicBezTo>
                  <a:lnTo>
                    <a:pt x="954" y="125"/>
                  </a:lnTo>
                  <a:close/>
                  <a:moveTo>
                    <a:pt x="891" y="43"/>
                  </a:moveTo>
                  <a:cubicBezTo>
                    <a:pt x="888" y="43"/>
                    <a:pt x="885" y="42"/>
                    <a:pt x="881" y="42"/>
                  </a:cubicBezTo>
                  <a:cubicBezTo>
                    <a:pt x="867" y="42"/>
                    <a:pt x="858" y="49"/>
                    <a:pt x="853" y="59"/>
                  </a:cubicBezTo>
                  <a:cubicBezTo>
                    <a:pt x="853" y="59"/>
                    <a:pt x="853" y="59"/>
                    <a:pt x="853" y="59"/>
                  </a:cubicBezTo>
                  <a:cubicBezTo>
                    <a:pt x="848" y="45"/>
                    <a:pt x="848" y="45"/>
                    <a:pt x="848" y="45"/>
                  </a:cubicBezTo>
                  <a:cubicBezTo>
                    <a:pt x="829" y="45"/>
                    <a:pt x="829" y="45"/>
                    <a:pt x="829" y="45"/>
                  </a:cubicBezTo>
                  <a:cubicBezTo>
                    <a:pt x="829" y="152"/>
                    <a:pt x="829" y="152"/>
                    <a:pt x="829" y="152"/>
                  </a:cubicBezTo>
                  <a:cubicBezTo>
                    <a:pt x="853" y="152"/>
                    <a:pt x="853" y="152"/>
                    <a:pt x="853" y="152"/>
                  </a:cubicBezTo>
                  <a:cubicBezTo>
                    <a:pt x="853" y="77"/>
                    <a:pt x="853" y="77"/>
                    <a:pt x="853" y="77"/>
                  </a:cubicBezTo>
                  <a:cubicBezTo>
                    <a:pt x="859" y="70"/>
                    <a:pt x="869" y="66"/>
                    <a:pt x="878" y="66"/>
                  </a:cubicBezTo>
                  <a:cubicBezTo>
                    <a:pt x="882" y="66"/>
                    <a:pt x="887" y="66"/>
                    <a:pt x="891" y="67"/>
                  </a:cubicBezTo>
                  <a:lnTo>
                    <a:pt x="891" y="43"/>
                  </a:lnTo>
                  <a:close/>
                  <a:moveTo>
                    <a:pt x="713" y="117"/>
                  </a:moveTo>
                  <a:cubicBezTo>
                    <a:pt x="713" y="142"/>
                    <a:pt x="725" y="154"/>
                    <a:pt x="747" y="154"/>
                  </a:cubicBezTo>
                  <a:cubicBezTo>
                    <a:pt x="762" y="154"/>
                    <a:pt x="772" y="148"/>
                    <a:pt x="777" y="142"/>
                  </a:cubicBezTo>
                  <a:cubicBezTo>
                    <a:pt x="777" y="142"/>
                    <a:pt x="777" y="142"/>
                    <a:pt x="777" y="142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801" y="152"/>
                    <a:pt x="801" y="152"/>
                    <a:pt x="801" y="152"/>
                  </a:cubicBezTo>
                  <a:cubicBezTo>
                    <a:pt x="801" y="45"/>
                    <a:pt x="801" y="45"/>
                    <a:pt x="801" y="45"/>
                  </a:cubicBezTo>
                  <a:cubicBezTo>
                    <a:pt x="777" y="45"/>
                    <a:pt x="777" y="45"/>
                    <a:pt x="777" y="45"/>
                  </a:cubicBezTo>
                  <a:cubicBezTo>
                    <a:pt x="777" y="118"/>
                    <a:pt x="777" y="118"/>
                    <a:pt x="777" y="118"/>
                  </a:cubicBezTo>
                  <a:cubicBezTo>
                    <a:pt x="776" y="126"/>
                    <a:pt x="769" y="135"/>
                    <a:pt x="755" y="135"/>
                  </a:cubicBezTo>
                  <a:cubicBezTo>
                    <a:pt x="743" y="135"/>
                    <a:pt x="737" y="128"/>
                    <a:pt x="737" y="114"/>
                  </a:cubicBezTo>
                  <a:cubicBezTo>
                    <a:pt x="737" y="45"/>
                    <a:pt x="737" y="45"/>
                    <a:pt x="737" y="45"/>
                  </a:cubicBezTo>
                  <a:cubicBezTo>
                    <a:pt x="713" y="45"/>
                    <a:pt x="713" y="45"/>
                    <a:pt x="713" y="45"/>
                  </a:cubicBezTo>
                  <a:lnTo>
                    <a:pt x="713" y="117"/>
                  </a:lnTo>
                  <a:close/>
                  <a:moveTo>
                    <a:pt x="623" y="84"/>
                  </a:moveTo>
                  <a:cubicBezTo>
                    <a:pt x="623" y="84"/>
                    <a:pt x="623" y="84"/>
                    <a:pt x="623" y="84"/>
                  </a:cubicBezTo>
                  <a:cubicBezTo>
                    <a:pt x="667" y="152"/>
                    <a:pt x="667" y="152"/>
                    <a:pt x="667" y="152"/>
                  </a:cubicBezTo>
                  <a:cubicBezTo>
                    <a:pt x="698" y="152"/>
                    <a:pt x="698" y="152"/>
                    <a:pt x="698" y="152"/>
                  </a:cubicBezTo>
                  <a:cubicBezTo>
                    <a:pt x="649" y="83"/>
                    <a:pt x="649" y="83"/>
                    <a:pt x="649" y="83"/>
                  </a:cubicBezTo>
                  <a:cubicBezTo>
                    <a:pt x="693" y="17"/>
                    <a:pt x="693" y="17"/>
                    <a:pt x="693" y="17"/>
                  </a:cubicBezTo>
                  <a:cubicBezTo>
                    <a:pt x="665" y="17"/>
                    <a:pt x="665" y="17"/>
                    <a:pt x="665" y="17"/>
                  </a:cubicBezTo>
                  <a:lnTo>
                    <a:pt x="623" y="84"/>
                  </a:lnTo>
                  <a:close/>
                  <a:moveTo>
                    <a:pt x="620" y="17"/>
                  </a:moveTo>
                  <a:cubicBezTo>
                    <a:pt x="596" y="17"/>
                    <a:pt x="596" y="17"/>
                    <a:pt x="596" y="17"/>
                  </a:cubicBezTo>
                  <a:cubicBezTo>
                    <a:pt x="596" y="152"/>
                    <a:pt x="596" y="152"/>
                    <a:pt x="596" y="152"/>
                  </a:cubicBezTo>
                  <a:cubicBezTo>
                    <a:pt x="620" y="152"/>
                    <a:pt x="620" y="152"/>
                    <a:pt x="620" y="152"/>
                  </a:cubicBezTo>
                  <a:lnTo>
                    <a:pt x="620" y="17"/>
                  </a:lnTo>
                  <a:close/>
                  <a:moveTo>
                    <a:pt x="482" y="15"/>
                  </a:moveTo>
                  <a:cubicBezTo>
                    <a:pt x="482" y="23"/>
                    <a:pt x="488" y="30"/>
                    <a:pt x="496" y="30"/>
                  </a:cubicBezTo>
                  <a:cubicBezTo>
                    <a:pt x="505" y="30"/>
                    <a:pt x="511" y="23"/>
                    <a:pt x="511" y="15"/>
                  </a:cubicBezTo>
                  <a:cubicBezTo>
                    <a:pt x="511" y="7"/>
                    <a:pt x="505" y="0"/>
                    <a:pt x="496" y="0"/>
                  </a:cubicBezTo>
                  <a:cubicBezTo>
                    <a:pt x="488" y="0"/>
                    <a:pt x="482" y="7"/>
                    <a:pt x="482" y="15"/>
                  </a:cubicBezTo>
                  <a:moveTo>
                    <a:pt x="485" y="152"/>
                  </a:moveTo>
                  <a:cubicBezTo>
                    <a:pt x="509" y="152"/>
                    <a:pt x="509" y="152"/>
                    <a:pt x="509" y="152"/>
                  </a:cubicBezTo>
                  <a:cubicBezTo>
                    <a:pt x="509" y="45"/>
                    <a:pt x="509" y="45"/>
                    <a:pt x="509" y="45"/>
                  </a:cubicBezTo>
                  <a:cubicBezTo>
                    <a:pt x="485" y="45"/>
                    <a:pt x="485" y="45"/>
                    <a:pt x="485" y="45"/>
                  </a:cubicBezTo>
                  <a:lnTo>
                    <a:pt x="485" y="152"/>
                  </a:lnTo>
                  <a:close/>
                  <a:moveTo>
                    <a:pt x="431" y="65"/>
                  </a:moveTo>
                  <a:cubicBezTo>
                    <a:pt x="431" y="122"/>
                    <a:pt x="431" y="122"/>
                    <a:pt x="431" y="122"/>
                  </a:cubicBezTo>
                  <a:cubicBezTo>
                    <a:pt x="426" y="127"/>
                    <a:pt x="420" y="129"/>
                    <a:pt x="413" y="129"/>
                  </a:cubicBezTo>
                  <a:cubicBezTo>
                    <a:pt x="399" y="129"/>
                    <a:pt x="389" y="123"/>
                    <a:pt x="389" y="98"/>
                  </a:cubicBezTo>
                  <a:cubicBezTo>
                    <a:pt x="389" y="74"/>
                    <a:pt x="399" y="63"/>
                    <a:pt x="417" y="63"/>
                  </a:cubicBezTo>
                  <a:cubicBezTo>
                    <a:pt x="422" y="63"/>
                    <a:pt x="426" y="63"/>
                    <a:pt x="431" y="65"/>
                  </a:cubicBezTo>
                  <a:moveTo>
                    <a:pt x="454" y="50"/>
                  </a:moveTo>
                  <a:cubicBezTo>
                    <a:pt x="446" y="46"/>
                    <a:pt x="434" y="43"/>
                    <a:pt x="417" y="43"/>
                  </a:cubicBezTo>
                  <a:cubicBezTo>
                    <a:pt x="382" y="43"/>
                    <a:pt x="365" y="67"/>
                    <a:pt x="365" y="99"/>
                  </a:cubicBezTo>
                  <a:cubicBezTo>
                    <a:pt x="365" y="137"/>
                    <a:pt x="385" y="149"/>
                    <a:pt x="407" y="149"/>
                  </a:cubicBezTo>
                  <a:cubicBezTo>
                    <a:pt x="418" y="149"/>
                    <a:pt x="426" y="145"/>
                    <a:pt x="430" y="142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49"/>
                    <a:pt x="431" y="149"/>
                    <a:pt x="431" y="149"/>
                  </a:cubicBezTo>
                  <a:cubicBezTo>
                    <a:pt x="431" y="166"/>
                    <a:pt x="424" y="173"/>
                    <a:pt x="407" y="173"/>
                  </a:cubicBezTo>
                  <a:cubicBezTo>
                    <a:pt x="395" y="173"/>
                    <a:pt x="385" y="168"/>
                    <a:pt x="380" y="161"/>
                  </a:cubicBezTo>
                  <a:cubicBezTo>
                    <a:pt x="366" y="179"/>
                    <a:pt x="366" y="179"/>
                    <a:pt x="366" y="179"/>
                  </a:cubicBezTo>
                  <a:cubicBezTo>
                    <a:pt x="372" y="185"/>
                    <a:pt x="382" y="193"/>
                    <a:pt x="407" y="193"/>
                  </a:cubicBezTo>
                  <a:cubicBezTo>
                    <a:pt x="435" y="193"/>
                    <a:pt x="454" y="178"/>
                    <a:pt x="454" y="149"/>
                  </a:cubicBezTo>
                  <a:lnTo>
                    <a:pt x="454" y="50"/>
                  </a:lnTo>
                  <a:close/>
                  <a:moveTo>
                    <a:pt x="313" y="6"/>
                  </a:moveTo>
                  <a:cubicBezTo>
                    <a:pt x="313" y="128"/>
                    <a:pt x="313" y="128"/>
                    <a:pt x="313" y="128"/>
                  </a:cubicBezTo>
                  <a:cubicBezTo>
                    <a:pt x="313" y="144"/>
                    <a:pt x="322" y="154"/>
                    <a:pt x="338" y="154"/>
                  </a:cubicBezTo>
                  <a:cubicBezTo>
                    <a:pt x="344" y="154"/>
                    <a:pt x="348" y="153"/>
                    <a:pt x="352" y="151"/>
                  </a:cubicBezTo>
                  <a:cubicBezTo>
                    <a:pt x="352" y="132"/>
                    <a:pt x="352" y="132"/>
                    <a:pt x="352" y="132"/>
                  </a:cubicBezTo>
                  <a:cubicBezTo>
                    <a:pt x="351" y="133"/>
                    <a:pt x="349" y="133"/>
                    <a:pt x="346" y="133"/>
                  </a:cubicBezTo>
                  <a:cubicBezTo>
                    <a:pt x="340" y="133"/>
                    <a:pt x="336" y="130"/>
                    <a:pt x="336" y="121"/>
                  </a:cubicBezTo>
                  <a:cubicBezTo>
                    <a:pt x="336" y="6"/>
                    <a:pt x="336" y="6"/>
                    <a:pt x="336" y="6"/>
                  </a:cubicBezTo>
                  <a:lnTo>
                    <a:pt x="313" y="6"/>
                  </a:lnTo>
                  <a:close/>
                  <a:moveTo>
                    <a:pt x="255" y="15"/>
                  </a:moveTo>
                  <a:cubicBezTo>
                    <a:pt x="255" y="23"/>
                    <a:pt x="261" y="30"/>
                    <a:pt x="269" y="30"/>
                  </a:cubicBezTo>
                  <a:cubicBezTo>
                    <a:pt x="278" y="30"/>
                    <a:pt x="284" y="23"/>
                    <a:pt x="284" y="15"/>
                  </a:cubicBezTo>
                  <a:cubicBezTo>
                    <a:pt x="284" y="7"/>
                    <a:pt x="278" y="0"/>
                    <a:pt x="269" y="0"/>
                  </a:cubicBezTo>
                  <a:cubicBezTo>
                    <a:pt x="261" y="0"/>
                    <a:pt x="255" y="7"/>
                    <a:pt x="255" y="15"/>
                  </a:cubicBezTo>
                  <a:moveTo>
                    <a:pt x="258" y="152"/>
                  </a:moveTo>
                  <a:cubicBezTo>
                    <a:pt x="282" y="152"/>
                    <a:pt x="282" y="152"/>
                    <a:pt x="282" y="152"/>
                  </a:cubicBezTo>
                  <a:cubicBezTo>
                    <a:pt x="282" y="45"/>
                    <a:pt x="282" y="45"/>
                    <a:pt x="282" y="45"/>
                  </a:cubicBezTo>
                  <a:cubicBezTo>
                    <a:pt x="258" y="45"/>
                    <a:pt x="258" y="45"/>
                    <a:pt x="258" y="45"/>
                  </a:cubicBezTo>
                  <a:lnTo>
                    <a:pt x="258" y="152"/>
                  </a:lnTo>
                  <a:close/>
                  <a:moveTo>
                    <a:pt x="183" y="132"/>
                  </a:moveTo>
                  <a:cubicBezTo>
                    <a:pt x="160" y="132"/>
                    <a:pt x="160" y="132"/>
                    <a:pt x="160" y="132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95" y="94"/>
                    <a:pt x="206" y="98"/>
                    <a:pt x="206" y="113"/>
                  </a:cubicBezTo>
                  <a:cubicBezTo>
                    <a:pt x="206" y="124"/>
                    <a:pt x="200" y="132"/>
                    <a:pt x="183" y="132"/>
                  </a:cubicBezTo>
                  <a:moveTo>
                    <a:pt x="200" y="55"/>
                  </a:moveTo>
                  <a:cubicBezTo>
                    <a:pt x="200" y="66"/>
                    <a:pt x="194" y="73"/>
                    <a:pt x="178" y="7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94" y="37"/>
                    <a:pt x="200" y="43"/>
                    <a:pt x="200" y="55"/>
                  </a:cubicBezTo>
                  <a:moveTo>
                    <a:pt x="205" y="82"/>
                  </a:moveTo>
                  <a:cubicBezTo>
                    <a:pt x="205" y="81"/>
                    <a:pt x="205" y="81"/>
                    <a:pt x="205" y="81"/>
                  </a:cubicBezTo>
                  <a:cubicBezTo>
                    <a:pt x="215" y="78"/>
                    <a:pt x="224" y="67"/>
                    <a:pt x="224" y="52"/>
                  </a:cubicBezTo>
                  <a:cubicBezTo>
                    <a:pt x="224" y="25"/>
                    <a:pt x="205" y="17"/>
                    <a:pt x="182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220" y="152"/>
                    <a:pt x="230" y="131"/>
                    <a:pt x="230" y="112"/>
                  </a:cubicBezTo>
                  <a:cubicBezTo>
                    <a:pt x="230" y="93"/>
                    <a:pt x="218" y="83"/>
                    <a:pt x="205" y="82"/>
                  </a:cubicBezTo>
                  <a:moveTo>
                    <a:pt x="61" y="82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1" y="102"/>
                    <a:pt x="61" y="102"/>
                    <a:pt x="61" y="102"/>
                  </a:cubicBezTo>
                  <a:lnTo>
                    <a:pt x="61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97">
              <a:extLst>
                <a:ext uri="{FF2B5EF4-FFF2-40B4-BE49-F238E27FC236}">
                  <a16:creationId xmlns:a16="http://schemas.microsoft.com/office/drawing/2014/main" id="{C4BF36CE-C1AE-46A0-8D37-63D5F3167B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6413" y="2582863"/>
              <a:ext cx="1739900" cy="182563"/>
            </a:xfrm>
            <a:custGeom>
              <a:avLst/>
              <a:gdLst>
                <a:gd name="T0" fmla="*/ 1485 w 1508"/>
                <a:gd name="T1" fmla="*/ 44 h 153"/>
                <a:gd name="T2" fmla="*/ 1361 w 1508"/>
                <a:gd name="T3" fmla="*/ 42 h 153"/>
                <a:gd name="T4" fmla="*/ 1309 w 1508"/>
                <a:gd name="T5" fmla="*/ 44 h 153"/>
                <a:gd name="T6" fmla="*/ 1352 w 1508"/>
                <a:gd name="T7" fmla="*/ 62 h 153"/>
                <a:gd name="T8" fmla="*/ 1393 w 1508"/>
                <a:gd name="T9" fmla="*/ 76 h 153"/>
                <a:gd name="T10" fmla="*/ 1454 w 1508"/>
                <a:gd name="T11" fmla="*/ 151 h 153"/>
                <a:gd name="T12" fmla="*/ 1238 w 1508"/>
                <a:gd name="T13" fmla="*/ 42 h 153"/>
                <a:gd name="T14" fmla="*/ 1256 w 1508"/>
                <a:gd name="T15" fmla="*/ 80 h 153"/>
                <a:gd name="T16" fmla="*/ 1258 w 1508"/>
                <a:gd name="T17" fmla="*/ 140 h 153"/>
                <a:gd name="T18" fmla="*/ 1289 w 1508"/>
                <a:gd name="T19" fmla="*/ 133 h 153"/>
                <a:gd name="T20" fmla="*/ 1238 w 1508"/>
                <a:gd name="T21" fmla="*/ 42 h 153"/>
                <a:gd name="T22" fmla="*/ 1256 w 1508"/>
                <a:gd name="T23" fmla="*/ 106 h 153"/>
                <a:gd name="T24" fmla="*/ 1155 w 1508"/>
                <a:gd name="T25" fmla="*/ 58 h 153"/>
                <a:gd name="T26" fmla="*/ 1131 w 1508"/>
                <a:gd name="T27" fmla="*/ 151 h 153"/>
                <a:gd name="T28" fmla="*/ 1192 w 1508"/>
                <a:gd name="T29" fmla="*/ 67 h 153"/>
                <a:gd name="T30" fmla="*/ 1053 w 1508"/>
                <a:gd name="T31" fmla="*/ 151 h 153"/>
                <a:gd name="T32" fmla="*/ 1075 w 1508"/>
                <a:gd name="T33" fmla="*/ 100 h 153"/>
                <a:gd name="T34" fmla="*/ 1042 w 1508"/>
                <a:gd name="T35" fmla="*/ 44 h 153"/>
                <a:gd name="T36" fmla="*/ 959 w 1508"/>
                <a:gd name="T37" fmla="*/ 62 h 153"/>
                <a:gd name="T38" fmla="*/ 950 w 1508"/>
                <a:gd name="T39" fmla="*/ 153 h 153"/>
                <a:gd name="T40" fmla="*/ 1011 w 1508"/>
                <a:gd name="T41" fmla="*/ 150 h 153"/>
                <a:gd name="T42" fmla="*/ 999 w 1508"/>
                <a:gd name="T43" fmla="*/ 77 h 153"/>
                <a:gd name="T44" fmla="*/ 942 w 1508"/>
                <a:gd name="T45" fmla="*/ 122 h 153"/>
                <a:gd name="T46" fmla="*/ 834 w 1508"/>
                <a:gd name="T47" fmla="*/ 84 h 153"/>
                <a:gd name="T48" fmla="*/ 905 w 1508"/>
                <a:gd name="T49" fmla="*/ 16 h 153"/>
                <a:gd name="T50" fmla="*/ 807 w 1508"/>
                <a:gd name="T51" fmla="*/ 16 h 153"/>
                <a:gd name="T52" fmla="*/ 657 w 1508"/>
                <a:gd name="T53" fmla="*/ 57 h 153"/>
                <a:gd name="T54" fmla="*/ 600 w 1508"/>
                <a:gd name="T55" fmla="*/ 55 h 153"/>
                <a:gd name="T56" fmla="*/ 601 w 1508"/>
                <a:gd name="T57" fmla="*/ 151 h 153"/>
                <a:gd name="T58" fmla="*/ 638 w 1508"/>
                <a:gd name="T59" fmla="*/ 151 h 153"/>
                <a:gd name="T60" fmla="*/ 698 w 1508"/>
                <a:gd name="T61" fmla="*/ 82 h 153"/>
                <a:gd name="T62" fmla="*/ 689 w 1508"/>
                <a:gd name="T63" fmla="*/ 42 h 153"/>
                <a:gd name="T64" fmla="*/ 531 w 1508"/>
                <a:gd name="T65" fmla="*/ 87 h 153"/>
                <a:gd name="T66" fmla="*/ 516 w 1508"/>
                <a:gd name="T67" fmla="*/ 134 h 153"/>
                <a:gd name="T68" fmla="*/ 512 w 1508"/>
                <a:gd name="T69" fmla="*/ 42 h 153"/>
                <a:gd name="T70" fmla="*/ 540 w 1508"/>
                <a:gd name="T71" fmla="*/ 125 h 153"/>
                <a:gd name="T72" fmla="*/ 432 w 1508"/>
                <a:gd name="T73" fmla="*/ 133 h 153"/>
                <a:gd name="T74" fmla="*/ 447 w 1508"/>
                <a:gd name="T75" fmla="*/ 44 h 153"/>
                <a:gd name="T76" fmla="*/ 396 w 1508"/>
                <a:gd name="T77" fmla="*/ 43 h 153"/>
                <a:gd name="T78" fmla="*/ 396 w 1508"/>
                <a:gd name="T79" fmla="*/ 119 h 153"/>
                <a:gd name="T80" fmla="*/ 302 w 1508"/>
                <a:gd name="T81" fmla="*/ 121 h 153"/>
                <a:gd name="T82" fmla="*/ 318 w 1508"/>
                <a:gd name="T83" fmla="*/ 73 h 153"/>
                <a:gd name="T84" fmla="*/ 333 w 1508"/>
                <a:gd name="T85" fmla="*/ 42 h 153"/>
                <a:gd name="T86" fmla="*/ 256 w 1508"/>
                <a:gd name="T87" fmla="*/ 29 h 153"/>
                <a:gd name="T88" fmla="*/ 245 w 1508"/>
                <a:gd name="T89" fmla="*/ 151 h 153"/>
                <a:gd name="T90" fmla="*/ 245 w 1508"/>
                <a:gd name="T91" fmla="*/ 151 h 153"/>
                <a:gd name="T92" fmla="*/ 171 w 1508"/>
                <a:gd name="T93" fmla="*/ 153 h 153"/>
                <a:gd name="T94" fmla="*/ 201 w 1508"/>
                <a:gd name="T95" fmla="*/ 47 h 153"/>
                <a:gd name="T96" fmla="*/ 195 w 1508"/>
                <a:gd name="T97" fmla="*/ 116 h 153"/>
                <a:gd name="T98" fmla="*/ 0 w 1508"/>
                <a:gd name="T99" fmla="*/ 10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8" h="153">
                  <a:moveTo>
                    <a:pt x="1485" y="151"/>
                  </a:moveTo>
                  <a:cubicBezTo>
                    <a:pt x="1508" y="151"/>
                    <a:pt x="1508" y="151"/>
                    <a:pt x="1508" y="151"/>
                  </a:cubicBezTo>
                  <a:cubicBezTo>
                    <a:pt x="1508" y="44"/>
                    <a:pt x="1508" y="44"/>
                    <a:pt x="1508" y="44"/>
                  </a:cubicBezTo>
                  <a:cubicBezTo>
                    <a:pt x="1485" y="44"/>
                    <a:pt x="1485" y="44"/>
                    <a:pt x="1485" y="44"/>
                  </a:cubicBezTo>
                  <a:lnTo>
                    <a:pt x="1485" y="151"/>
                  </a:lnTo>
                  <a:close/>
                  <a:moveTo>
                    <a:pt x="1389" y="57"/>
                  </a:moveTo>
                  <a:cubicBezTo>
                    <a:pt x="1389" y="57"/>
                    <a:pt x="1389" y="57"/>
                    <a:pt x="1389" y="57"/>
                  </a:cubicBezTo>
                  <a:cubicBezTo>
                    <a:pt x="1385" y="49"/>
                    <a:pt x="1377" y="42"/>
                    <a:pt x="1361" y="42"/>
                  </a:cubicBezTo>
                  <a:cubicBezTo>
                    <a:pt x="1348" y="42"/>
                    <a:pt x="1338" y="47"/>
                    <a:pt x="1333" y="55"/>
                  </a:cubicBezTo>
                  <a:cubicBezTo>
                    <a:pt x="1332" y="55"/>
                    <a:pt x="1332" y="55"/>
                    <a:pt x="1332" y="55"/>
                  </a:cubicBezTo>
                  <a:cubicBezTo>
                    <a:pt x="1328" y="44"/>
                    <a:pt x="1328" y="44"/>
                    <a:pt x="1328" y="44"/>
                  </a:cubicBezTo>
                  <a:cubicBezTo>
                    <a:pt x="1309" y="44"/>
                    <a:pt x="1309" y="44"/>
                    <a:pt x="1309" y="44"/>
                  </a:cubicBezTo>
                  <a:cubicBezTo>
                    <a:pt x="1309" y="151"/>
                    <a:pt x="1309" y="151"/>
                    <a:pt x="1309" y="151"/>
                  </a:cubicBezTo>
                  <a:cubicBezTo>
                    <a:pt x="1333" y="151"/>
                    <a:pt x="1333" y="151"/>
                    <a:pt x="1333" y="151"/>
                  </a:cubicBezTo>
                  <a:cubicBezTo>
                    <a:pt x="1333" y="77"/>
                    <a:pt x="1333" y="77"/>
                    <a:pt x="1333" y="77"/>
                  </a:cubicBezTo>
                  <a:cubicBezTo>
                    <a:pt x="1335" y="69"/>
                    <a:pt x="1343" y="62"/>
                    <a:pt x="1352" y="62"/>
                  </a:cubicBezTo>
                  <a:cubicBezTo>
                    <a:pt x="1364" y="62"/>
                    <a:pt x="1370" y="69"/>
                    <a:pt x="1370" y="84"/>
                  </a:cubicBezTo>
                  <a:cubicBezTo>
                    <a:pt x="1370" y="151"/>
                    <a:pt x="1370" y="151"/>
                    <a:pt x="1370" y="151"/>
                  </a:cubicBezTo>
                  <a:cubicBezTo>
                    <a:pt x="1393" y="151"/>
                    <a:pt x="1393" y="151"/>
                    <a:pt x="1393" y="151"/>
                  </a:cubicBezTo>
                  <a:cubicBezTo>
                    <a:pt x="1393" y="76"/>
                    <a:pt x="1393" y="76"/>
                    <a:pt x="1393" y="76"/>
                  </a:cubicBezTo>
                  <a:cubicBezTo>
                    <a:pt x="1396" y="68"/>
                    <a:pt x="1404" y="62"/>
                    <a:pt x="1414" y="62"/>
                  </a:cubicBezTo>
                  <a:cubicBezTo>
                    <a:pt x="1423" y="62"/>
                    <a:pt x="1430" y="68"/>
                    <a:pt x="1430" y="82"/>
                  </a:cubicBezTo>
                  <a:cubicBezTo>
                    <a:pt x="1430" y="151"/>
                    <a:pt x="1430" y="151"/>
                    <a:pt x="1430" y="151"/>
                  </a:cubicBezTo>
                  <a:cubicBezTo>
                    <a:pt x="1454" y="151"/>
                    <a:pt x="1454" y="151"/>
                    <a:pt x="1454" y="151"/>
                  </a:cubicBezTo>
                  <a:cubicBezTo>
                    <a:pt x="1454" y="77"/>
                    <a:pt x="1454" y="77"/>
                    <a:pt x="1454" y="77"/>
                  </a:cubicBezTo>
                  <a:cubicBezTo>
                    <a:pt x="1454" y="53"/>
                    <a:pt x="1442" y="42"/>
                    <a:pt x="1421" y="42"/>
                  </a:cubicBezTo>
                  <a:cubicBezTo>
                    <a:pt x="1405" y="42"/>
                    <a:pt x="1394" y="49"/>
                    <a:pt x="1389" y="57"/>
                  </a:cubicBezTo>
                  <a:moveTo>
                    <a:pt x="1238" y="42"/>
                  </a:moveTo>
                  <a:cubicBezTo>
                    <a:pt x="1214" y="42"/>
                    <a:pt x="1204" y="56"/>
                    <a:pt x="1200" y="61"/>
                  </a:cubicBezTo>
                  <a:cubicBezTo>
                    <a:pt x="1217" y="74"/>
                    <a:pt x="1217" y="74"/>
                    <a:pt x="1217" y="74"/>
                  </a:cubicBezTo>
                  <a:cubicBezTo>
                    <a:pt x="1220" y="68"/>
                    <a:pt x="1226" y="62"/>
                    <a:pt x="1238" y="62"/>
                  </a:cubicBezTo>
                  <a:cubicBezTo>
                    <a:pt x="1248" y="62"/>
                    <a:pt x="1256" y="66"/>
                    <a:pt x="1256" y="80"/>
                  </a:cubicBezTo>
                  <a:cubicBezTo>
                    <a:pt x="1256" y="90"/>
                    <a:pt x="1256" y="90"/>
                    <a:pt x="1256" y="90"/>
                  </a:cubicBezTo>
                  <a:cubicBezTo>
                    <a:pt x="1220" y="88"/>
                    <a:pt x="1198" y="100"/>
                    <a:pt x="1198" y="124"/>
                  </a:cubicBezTo>
                  <a:cubicBezTo>
                    <a:pt x="1198" y="139"/>
                    <a:pt x="1209" y="153"/>
                    <a:pt x="1229" y="153"/>
                  </a:cubicBezTo>
                  <a:cubicBezTo>
                    <a:pt x="1246" y="153"/>
                    <a:pt x="1254" y="146"/>
                    <a:pt x="1258" y="140"/>
                  </a:cubicBezTo>
                  <a:cubicBezTo>
                    <a:pt x="1259" y="140"/>
                    <a:pt x="1259" y="140"/>
                    <a:pt x="1259" y="140"/>
                  </a:cubicBezTo>
                  <a:cubicBezTo>
                    <a:pt x="1262" y="147"/>
                    <a:pt x="1268" y="153"/>
                    <a:pt x="1278" y="153"/>
                  </a:cubicBezTo>
                  <a:cubicBezTo>
                    <a:pt x="1282" y="153"/>
                    <a:pt x="1286" y="152"/>
                    <a:pt x="1289" y="150"/>
                  </a:cubicBezTo>
                  <a:cubicBezTo>
                    <a:pt x="1289" y="133"/>
                    <a:pt x="1289" y="133"/>
                    <a:pt x="1289" y="133"/>
                  </a:cubicBezTo>
                  <a:cubicBezTo>
                    <a:pt x="1287" y="133"/>
                    <a:pt x="1287" y="133"/>
                    <a:pt x="1287" y="133"/>
                  </a:cubicBezTo>
                  <a:cubicBezTo>
                    <a:pt x="1281" y="133"/>
                    <a:pt x="1278" y="129"/>
                    <a:pt x="1278" y="122"/>
                  </a:cubicBezTo>
                  <a:cubicBezTo>
                    <a:pt x="1278" y="77"/>
                    <a:pt x="1278" y="77"/>
                    <a:pt x="1278" y="77"/>
                  </a:cubicBezTo>
                  <a:cubicBezTo>
                    <a:pt x="1278" y="52"/>
                    <a:pt x="1263" y="42"/>
                    <a:pt x="1238" y="42"/>
                  </a:cubicBezTo>
                  <a:moveTo>
                    <a:pt x="1256" y="125"/>
                  </a:moveTo>
                  <a:cubicBezTo>
                    <a:pt x="1252" y="130"/>
                    <a:pt x="1244" y="135"/>
                    <a:pt x="1235" y="135"/>
                  </a:cubicBezTo>
                  <a:cubicBezTo>
                    <a:pt x="1226" y="135"/>
                    <a:pt x="1221" y="129"/>
                    <a:pt x="1221" y="122"/>
                  </a:cubicBezTo>
                  <a:cubicBezTo>
                    <a:pt x="1221" y="110"/>
                    <a:pt x="1234" y="105"/>
                    <a:pt x="1256" y="106"/>
                  </a:cubicBezTo>
                  <a:lnTo>
                    <a:pt x="1256" y="125"/>
                  </a:lnTo>
                  <a:close/>
                  <a:moveTo>
                    <a:pt x="1192" y="43"/>
                  </a:moveTo>
                  <a:cubicBezTo>
                    <a:pt x="1190" y="42"/>
                    <a:pt x="1186" y="42"/>
                    <a:pt x="1182" y="42"/>
                  </a:cubicBezTo>
                  <a:cubicBezTo>
                    <a:pt x="1169" y="42"/>
                    <a:pt x="1159" y="49"/>
                    <a:pt x="1155" y="58"/>
                  </a:cubicBezTo>
                  <a:cubicBezTo>
                    <a:pt x="1154" y="58"/>
                    <a:pt x="1154" y="58"/>
                    <a:pt x="1154" y="58"/>
                  </a:cubicBezTo>
                  <a:cubicBezTo>
                    <a:pt x="1149" y="44"/>
                    <a:pt x="1149" y="44"/>
                    <a:pt x="1149" y="44"/>
                  </a:cubicBezTo>
                  <a:cubicBezTo>
                    <a:pt x="1131" y="44"/>
                    <a:pt x="1131" y="44"/>
                    <a:pt x="1131" y="44"/>
                  </a:cubicBezTo>
                  <a:cubicBezTo>
                    <a:pt x="1131" y="151"/>
                    <a:pt x="1131" y="151"/>
                    <a:pt x="1131" y="151"/>
                  </a:cubicBezTo>
                  <a:cubicBezTo>
                    <a:pt x="1154" y="151"/>
                    <a:pt x="1154" y="151"/>
                    <a:pt x="1154" y="151"/>
                  </a:cubicBezTo>
                  <a:cubicBezTo>
                    <a:pt x="1154" y="76"/>
                    <a:pt x="1154" y="76"/>
                    <a:pt x="1154" y="76"/>
                  </a:cubicBezTo>
                  <a:cubicBezTo>
                    <a:pt x="1160" y="69"/>
                    <a:pt x="1170" y="65"/>
                    <a:pt x="1180" y="65"/>
                  </a:cubicBezTo>
                  <a:cubicBezTo>
                    <a:pt x="1184" y="65"/>
                    <a:pt x="1188" y="66"/>
                    <a:pt x="1192" y="67"/>
                  </a:cubicBezTo>
                  <a:lnTo>
                    <a:pt x="1192" y="43"/>
                  </a:lnTo>
                  <a:close/>
                  <a:moveTo>
                    <a:pt x="1042" y="44"/>
                  </a:moveTo>
                  <a:cubicBezTo>
                    <a:pt x="1017" y="44"/>
                    <a:pt x="1017" y="44"/>
                    <a:pt x="1017" y="44"/>
                  </a:cubicBezTo>
                  <a:cubicBezTo>
                    <a:pt x="1053" y="151"/>
                    <a:pt x="1053" y="151"/>
                    <a:pt x="1053" y="151"/>
                  </a:cubicBezTo>
                  <a:cubicBezTo>
                    <a:pt x="1080" y="151"/>
                    <a:pt x="1080" y="151"/>
                    <a:pt x="1080" y="151"/>
                  </a:cubicBezTo>
                  <a:cubicBezTo>
                    <a:pt x="1115" y="44"/>
                    <a:pt x="1115" y="44"/>
                    <a:pt x="1115" y="44"/>
                  </a:cubicBezTo>
                  <a:cubicBezTo>
                    <a:pt x="1091" y="44"/>
                    <a:pt x="1091" y="44"/>
                    <a:pt x="1091" y="44"/>
                  </a:cubicBezTo>
                  <a:cubicBezTo>
                    <a:pt x="1075" y="100"/>
                    <a:pt x="1075" y="100"/>
                    <a:pt x="1075" y="100"/>
                  </a:cubicBezTo>
                  <a:cubicBezTo>
                    <a:pt x="1071" y="113"/>
                    <a:pt x="1069" y="121"/>
                    <a:pt x="1068" y="129"/>
                  </a:cubicBezTo>
                  <a:cubicBezTo>
                    <a:pt x="1067" y="129"/>
                    <a:pt x="1067" y="129"/>
                    <a:pt x="1067" y="129"/>
                  </a:cubicBezTo>
                  <a:cubicBezTo>
                    <a:pt x="1065" y="120"/>
                    <a:pt x="1063" y="113"/>
                    <a:pt x="1059" y="100"/>
                  </a:cubicBezTo>
                  <a:lnTo>
                    <a:pt x="1042" y="44"/>
                  </a:lnTo>
                  <a:close/>
                  <a:moveTo>
                    <a:pt x="959" y="42"/>
                  </a:moveTo>
                  <a:cubicBezTo>
                    <a:pt x="936" y="42"/>
                    <a:pt x="925" y="56"/>
                    <a:pt x="921" y="61"/>
                  </a:cubicBezTo>
                  <a:cubicBezTo>
                    <a:pt x="938" y="74"/>
                    <a:pt x="938" y="74"/>
                    <a:pt x="938" y="74"/>
                  </a:cubicBezTo>
                  <a:cubicBezTo>
                    <a:pt x="941" y="68"/>
                    <a:pt x="947" y="62"/>
                    <a:pt x="959" y="62"/>
                  </a:cubicBezTo>
                  <a:cubicBezTo>
                    <a:pt x="970" y="62"/>
                    <a:pt x="977" y="66"/>
                    <a:pt x="977" y="80"/>
                  </a:cubicBezTo>
                  <a:cubicBezTo>
                    <a:pt x="977" y="90"/>
                    <a:pt x="977" y="90"/>
                    <a:pt x="977" y="90"/>
                  </a:cubicBezTo>
                  <a:cubicBezTo>
                    <a:pt x="942" y="88"/>
                    <a:pt x="919" y="100"/>
                    <a:pt x="919" y="124"/>
                  </a:cubicBezTo>
                  <a:cubicBezTo>
                    <a:pt x="919" y="139"/>
                    <a:pt x="930" y="153"/>
                    <a:pt x="950" y="153"/>
                  </a:cubicBezTo>
                  <a:cubicBezTo>
                    <a:pt x="967" y="153"/>
                    <a:pt x="975" y="146"/>
                    <a:pt x="979" y="140"/>
                  </a:cubicBezTo>
                  <a:cubicBezTo>
                    <a:pt x="980" y="140"/>
                    <a:pt x="980" y="140"/>
                    <a:pt x="980" y="140"/>
                  </a:cubicBezTo>
                  <a:cubicBezTo>
                    <a:pt x="983" y="147"/>
                    <a:pt x="989" y="153"/>
                    <a:pt x="1000" y="153"/>
                  </a:cubicBezTo>
                  <a:cubicBezTo>
                    <a:pt x="1003" y="153"/>
                    <a:pt x="1007" y="152"/>
                    <a:pt x="1011" y="150"/>
                  </a:cubicBezTo>
                  <a:cubicBezTo>
                    <a:pt x="1011" y="133"/>
                    <a:pt x="1011" y="133"/>
                    <a:pt x="1011" y="133"/>
                  </a:cubicBezTo>
                  <a:cubicBezTo>
                    <a:pt x="1008" y="133"/>
                    <a:pt x="1008" y="133"/>
                    <a:pt x="1008" y="133"/>
                  </a:cubicBezTo>
                  <a:cubicBezTo>
                    <a:pt x="1002" y="133"/>
                    <a:pt x="999" y="129"/>
                    <a:pt x="999" y="122"/>
                  </a:cubicBezTo>
                  <a:cubicBezTo>
                    <a:pt x="999" y="77"/>
                    <a:pt x="999" y="77"/>
                    <a:pt x="999" y="77"/>
                  </a:cubicBezTo>
                  <a:cubicBezTo>
                    <a:pt x="999" y="52"/>
                    <a:pt x="985" y="42"/>
                    <a:pt x="959" y="42"/>
                  </a:cubicBezTo>
                  <a:moveTo>
                    <a:pt x="977" y="125"/>
                  </a:moveTo>
                  <a:cubicBezTo>
                    <a:pt x="973" y="130"/>
                    <a:pt x="965" y="135"/>
                    <a:pt x="956" y="135"/>
                  </a:cubicBezTo>
                  <a:cubicBezTo>
                    <a:pt x="947" y="135"/>
                    <a:pt x="942" y="129"/>
                    <a:pt x="942" y="122"/>
                  </a:cubicBezTo>
                  <a:cubicBezTo>
                    <a:pt x="942" y="110"/>
                    <a:pt x="955" y="105"/>
                    <a:pt x="977" y="106"/>
                  </a:cubicBezTo>
                  <a:lnTo>
                    <a:pt x="977" y="125"/>
                  </a:lnTo>
                  <a:close/>
                  <a:moveTo>
                    <a:pt x="834" y="83"/>
                  </a:moveTo>
                  <a:cubicBezTo>
                    <a:pt x="834" y="84"/>
                    <a:pt x="834" y="84"/>
                    <a:pt x="834" y="84"/>
                  </a:cubicBezTo>
                  <a:cubicBezTo>
                    <a:pt x="879" y="151"/>
                    <a:pt x="879" y="151"/>
                    <a:pt x="879" y="151"/>
                  </a:cubicBezTo>
                  <a:cubicBezTo>
                    <a:pt x="909" y="151"/>
                    <a:pt x="909" y="151"/>
                    <a:pt x="909" y="151"/>
                  </a:cubicBezTo>
                  <a:cubicBezTo>
                    <a:pt x="860" y="83"/>
                    <a:pt x="860" y="83"/>
                    <a:pt x="860" y="83"/>
                  </a:cubicBezTo>
                  <a:cubicBezTo>
                    <a:pt x="905" y="16"/>
                    <a:pt x="905" y="16"/>
                    <a:pt x="905" y="16"/>
                  </a:cubicBezTo>
                  <a:cubicBezTo>
                    <a:pt x="877" y="16"/>
                    <a:pt x="877" y="16"/>
                    <a:pt x="877" y="16"/>
                  </a:cubicBezTo>
                  <a:lnTo>
                    <a:pt x="834" y="83"/>
                  </a:lnTo>
                  <a:close/>
                  <a:moveTo>
                    <a:pt x="831" y="16"/>
                  </a:moveTo>
                  <a:cubicBezTo>
                    <a:pt x="807" y="16"/>
                    <a:pt x="807" y="16"/>
                    <a:pt x="807" y="16"/>
                  </a:cubicBezTo>
                  <a:cubicBezTo>
                    <a:pt x="807" y="151"/>
                    <a:pt x="807" y="151"/>
                    <a:pt x="807" y="151"/>
                  </a:cubicBezTo>
                  <a:cubicBezTo>
                    <a:pt x="831" y="151"/>
                    <a:pt x="831" y="151"/>
                    <a:pt x="831" y="151"/>
                  </a:cubicBezTo>
                  <a:lnTo>
                    <a:pt x="831" y="16"/>
                  </a:lnTo>
                  <a:close/>
                  <a:moveTo>
                    <a:pt x="657" y="57"/>
                  </a:moveTo>
                  <a:cubicBezTo>
                    <a:pt x="657" y="57"/>
                    <a:pt x="657" y="57"/>
                    <a:pt x="657" y="57"/>
                  </a:cubicBezTo>
                  <a:cubicBezTo>
                    <a:pt x="653" y="49"/>
                    <a:pt x="646" y="42"/>
                    <a:pt x="629" y="42"/>
                  </a:cubicBezTo>
                  <a:cubicBezTo>
                    <a:pt x="616" y="42"/>
                    <a:pt x="606" y="47"/>
                    <a:pt x="601" y="55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596" y="44"/>
                    <a:pt x="596" y="44"/>
                    <a:pt x="596" y="44"/>
                  </a:cubicBezTo>
                  <a:cubicBezTo>
                    <a:pt x="577" y="44"/>
                    <a:pt x="577" y="44"/>
                    <a:pt x="577" y="44"/>
                  </a:cubicBezTo>
                  <a:cubicBezTo>
                    <a:pt x="577" y="151"/>
                    <a:pt x="577" y="151"/>
                    <a:pt x="577" y="151"/>
                  </a:cubicBezTo>
                  <a:cubicBezTo>
                    <a:pt x="601" y="151"/>
                    <a:pt x="601" y="151"/>
                    <a:pt x="601" y="151"/>
                  </a:cubicBezTo>
                  <a:cubicBezTo>
                    <a:pt x="601" y="77"/>
                    <a:pt x="601" y="77"/>
                    <a:pt x="601" y="77"/>
                  </a:cubicBezTo>
                  <a:cubicBezTo>
                    <a:pt x="603" y="69"/>
                    <a:pt x="611" y="62"/>
                    <a:pt x="620" y="62"/>
                  </a:cubicBezTo>
                  <a:cubicBezTo>
                    <a:pt x="632" y="62"/>
                    <a:pt x="638" y="69"/>
                    <a:pt x="638" y="84"/>
                  </a:cubicBezTo>
                  <a:cubicBezTo>
                    <a:pt x="638" y="151"/>
                    <a:pt x="638" y="151"/>
                    <a:pt x="638" y="151"/>
                  </a:cubicBezTo>
                  <a:cubicBezTo>
                    <a:pt x="662" y="151"/>
                    <a:pt x="662" y="151"/>
                    <a:pt x="662" y="151"/>
                  </a:cubicBezTo>
                  <a:cubicBezTo>
                    <a:pt x="662" y="76"/>
                    <a:pt x="662" y="76"/>
                    <a:pt x="662" y="76"/>
                  </a:cubicBezTo>
                  <a:cubicBezTo>
                    <a:pt x="664" y="68"/>
                    <a:pt x="672" y="62"/>
                    <a:pt x="682" y="62"/>
                  </a:cubicBezTo>
                  <a:cubicBezTo>
                    <a:pt x="691" y="62"/>
                    <a:pt x="698" y="68"/>
                    <a:pt x="698" y="82"/>
                  </a:cubicBezTo>
                  <a:cubicBezTo>
                    <a:pt x="698" y="151"/>
                    <a:pt x="698" y="151"/>
                    <a:pt x="698" y="151"/>
                  </a:cubicBezTo>
                  <a:cubicBezTo>
                    <a:pt x="722" y="151"/>
                    <a:pt x="722" y="151"/>
                    <a:pt x="722" y="151"/>
                  </a:cubicBezTo>
                  <a:cubicBezTo>
                    <a:pt x="722" y="77"/>
                    <a:pt x="722" y="77"/>
                    <a:pt x="722" y="77"/>
                  </a:cubicBezTo>
                  <a:cubicBezTo>
                    <a:pt x="722" y="53"/>
                    <a:pt x="710" y="42"/>
                    <a:pt x="689" y="42"/>
                  </a:cubicBezTo>
                  <a:cubicBezTo>
                    <a:pt x="673" y="42"/>
                    <a:pt x="663" y="49"/>
                    <a:pt x="657" y="57"/>
                  </a:cubicBezTo>
                  <a:moveTo>
                    <a:pt x="511" y="61"/>
                  </a:moveTo>
                  <a:cubicBezTo>
                    <a:pt x="525" y="61"/>
                    <a:pt x="531" y="69"/>
                    <a:pt x="531" y="83"/>
                  </a:cubicBezTo>
                  <a:cubicBezTo>
                    <a:pt x="531" y="87"/>
                    <a:pt x="531" y="87"/>
                    <a:pt x="531" y="87"/>
                  </a:cubicBezTo>
                  <a:cubicBezTo>
                    <a:pt x="487" y="87"/>
                    <a:pt x="487" y="87"/>
                    <a:pt x="487" y="87"/>
                  </a:cubicBezTo>
                  <a:cubicBezTo>
                    <a:pt x="488" y="70"/>
                    <a:pt x="498" y="61"/>
                    <a:pt x="511" y="61"/>
                  </a:cubicBezTo>
                  <a:moveTo>
                    <a:pt x="540" y="125"/>
                  </a:moveTo>
                  <a:cubicBezTo>
                    <a:pt x="536" y="129"/>
                    <a:pt x="527" y="134"/>
                    <a:pt x="516" y="134"/>
                  </a:cubicBezTo>
                  <a:cubicBezTo>
                    <a:pt x="496" y="134"/>
                    <a:pt x="487" y="124"/>
                    <a:pt x="487" y="104"/>
                  </a:cubicBezTo>
                  <a:cubicBezTo>
                    <a:pt x="552" y="104"/>
                    <a:pt x="552" y="104"/>
                    <a:pt x="552" y="104"/>
                  </a:cubicBezTo>
                  <a:cubicBezTo>
                    <a:pt x="553" y="96"/>
                    <a:pt x="553" y="91"/>
                    <a:pt x="553" y="85"/>
                  </a:cubicBezTo>
                  <a:cubicBezTo>
                    <a:pt x="553" y="59"/>
                    <a:pt x="538" y="42"/>
                    <a:pt x="512" y="42"/>
                  </a:cubicBezTo>
                  <a:cubicBezTo>
                    <a:pt x="483" y="42"/>
                    <a:pt x="463" y="61"/>
                    <a:pt x="463" y="97"/>
                  </a:cubicBezTo>
                  <a:cubicBezTo>
                    <a:pt x="463" y="135"/>
                    <a:pt x="480" y="153"/>
                    <a:pt x="513" y="153"/>
                  </a:cubicBezTo>
                  <a:cubicBezTo>
                    <a:pt x="531" y="153"/>
                    <a:pt x="542" y="148"/>
                    <a:pt x="550" y="142"/>
                  </a:cubicBezTo>
                  <a:lnTo>
                    <a:pt x="540" y="125"/>
                  </a:lnTo>
                  <a:close/>
                  <a:moveTo>
                    <a:pt x="426" y="152"/>
                  </a:moveTo>
                  <a:cubicBezTo>
                    <a:pt x="442" y="152"/>
                    <a:pt x="450" y="149"/>
                    <a:pt x="454" y="146"/>
                  </a:cubicBezTo>
                  <a:cubicBezTo>
                    <a:pt x="447" y="128"/>
                    <a:pt x="447" y="128"/>
                    <a:pt x="447" y="128"/>
                  </a:cubicBezTo>
                  <a:cubicBezTo>
                    <a:pt x="443" y="131"/>
                    <a:pt x="438" y="133"/>
                    <a:pt x="432" y="133"/>
                  </a:cubicBezTo>
                  <a:cubicBezTo>
                    <a:pt x="424" y="133"/>
                    <a:pt x="419" y="129"/>
                    <a:pt x="419" y="119"/>
                  </a:cubicBezTo>
                  <a:cubicBezTo>
                    <a:pt x="419" y="62"/>
                    <a:pt x="419" y="62"/>
                    <a:pt x="419" y="62"/>
                  </a:cubicBezTo>
                  <a:cubicBezTo>
                    <a:pt x="447" y="62"/>
                    <a:pt x="447" y="62"/>
                    <a:pt x="447" y="62"/>
                  </a:cubicBezTo>
                  <a:cubicBezTo>
                    <a:pt x="447" y="44"/>
                    <a:pt x="447" y="44"/>
                    <a:pt x="447" y="44"/>
                  </a:cubicBezTo>
                  <a:cubicBezTo>
                    <a:pt x="419" y="44"/>
                    <a:pt x="419" y="44"/>
                    <a:pt x="419" y="44"/>
                  </a:cubicBezTo>
                  <a:cubicBezTo>
                    <a:pt x="419" y="16"/>
                    <a:pt x="419" y="16"/>
                    <a:pt x="419" y="16"/>
                  </a:cubicBezTo>
                  <a:cubicBezTo>
                    <a:pt x="404" y="16"/>
                    <a:pt x="404" y="16"/>
                    <a:pt x="404" y="16"/>
                  </a:cubicBezTo>
                  <a:cubicBezTo>
                    <a:pt x="396" y="43"/>
                    <a:pt x="396" y="43"/>
                    <a:pt x="396" y="43"/>
                  </a:cubicBezTo>
                  <a:cubicBezTo>
                    <a:pt x="381" y="47"/>
                    <a:pt x="381" y="47"/>
                    <a:pt x="381" y="47"/>
                  </a:cubicBezTo>
                  <a:cubicBezTo>
                    <a:pt x="381" y="62"/>
                    <a:pt x="381" y="62"/>
                    <a:pt x="381" y="62"/>
                  </a:cubicBezTo>
                  <a:cubicBezTo>
                    <a:pt x="396" y="62"/>
                    <a:pt x="396" y="62"/>
                    <a:pt x="396" y="62"/>
                  </a:cubicBezTo>
                  <a:cubicBezTo>
                    <a:pt x="396" y="119"/>
                    <a:pt x="396" y="119"/>
                    <a:pt x="396" y="119"/>
                  </a:cubicBezTo>
                  <a:cubicBezTo>
                    <a:pt x="396" y="143"/>
                    <a:pt x="408" y="152"/>
                    <a:pt x="426" y="152"/>
                  </a:cubicBezTo>
                  <a:moveTo>
                    <a:pt x="347" y="122"/>
                  </a:moveTo>
                  <a:cubicBezTo>
                    <a:pt x="347" y="129"/>
                    <a:pt x="342" y="134"/>
                    <a:pt x="331" y="134"/>
                  </a:cubicBezTo>
                  <a:cubicBezTo>
                    <a:pt x="318" y="134"/>
                    <a:pt x="307" y="127"/>
                    <a:pt x="302" y="121"/>
                  </a:cubicBezTo>
                  <a:cubicBezTo>
                    <a:pt x="288" y="138"/>
                    <a:pt x="288" y="138"/>
                    <a:pt x="288" y="138"/>
                  </a:cubicBezTo>
                  <a:cubicBezTo>
                    <a:pt x="294" y="145"/>
                    <a:pt x="308" y="153"/>
                    <a:pt x="329" y="153"/>
                  </a:cubicBezTo>
                  <a:cubicBezTo>
                    <a:pt x="359" y="153"/>
                    <a:pt x="370" y="135"/>
                    <a:pt x="370" y="121"/>
                  </a:cubicBezTo>
                  <a:cubicBezTo>
                    <a:pt x="370" y="85"/>
                    <a:pt x="318" y="92"/>
                    <a:pt x="318" y="73"/>
                  </a:cubicBezTo>
                  <a:cubicBezTo>
                    <a:pt x="318" y="66"/>
                    <a:pt x="323" y="62"/>
                    <a:pt x="333" y="62"/>
                  </a:cubicBezTo>
                  <a:cubicBezTo>
                    <a:pt x="342" y="62"/>
                    <a:pt x="350" y="66"/>
                    <a:pt x="354" y="71"/>
                  </a:cubicBezTo>
                  <a:cubicBezTo>
                    <a:pt x="370" y="56"/>
                    <a:pt x="370" y="56"/>
                    <a:pt x="370" y="56"/>
                  </a:cubicBezTo>
                  <a:cubicBezTo>
                    <a:pt x="363" y="48"/>
                    <a:pt x="350" y="42"/>
                    <a:pt x="333" y="42"/>
                  </a:cubicBezTo>
                  <a:cubicBezTo>
                    <a:pt x="309" y="42"/>
                    <a:pt x="295" y="57"/>
                    <a:pt x="295" y="74"/>
                  </a:cubicBezTo>
                  <a:cubicBezTo>
                    <a:pt x="295" y="110"/>
                    <a:pt x="347" y="103"/>
                    <a:pt x="347" y="122"/>
                  </a:cubicBezTo>
                  <a:moveTo>
                    <a:pt x="241" y="15"/>
                  </a:moveTo>
                  <a:cubicBezTo>
                    <a:pt x="241" y="23"/>
                    <a:pt x="248" y="29"/>
                    <a:pt x="256" y="29"/>
                  </a:cubicBezTo>
                  <a:cubicBezTo>
                    <a:pt x="264" y="29"/>
                    <a:pt x="271" y="23"/>
                    <a:pt x="271" y="15"/>
                  </a:cubicBezTo>
                  <a:cubicBezTo>
                    <a:pt x="271" y="6"/>
                    <a:pt x="264" y="0"/>
                    <a:pt x="256" y="0"/>
                  </a:cubicBezTo>
                  <a:cubicBezTo>
                    <a:pt x="248" y="0"/>
                    <a:pt x="241" y="6"/>
                    <a:pt x="241" y="15"/>
                  </a:cubicBezTo>
                  <a:moveTo>
                    <a:pt x="245" y="151"/>
                  </a:moveTo>
                  <a:cubicBezTo>
                    <a:pt x="268" y="151"/>
                    <a:pt x="268" y="151"/>
                    <a:pt x="268" y="151"/>
                  </a:cubicBezTo>
                  <a:cubicBezTo>
                    <a:pt x="268" y="44"/>
                    <a:pt x="268" y="44"/>
                    <a:pt x="268" y="44"/>
                  </a:cubicBezTo>
                  <a:cubicBezTo>
                    <a:pt x="245" y="44"/>
                    <a:pt x="245" y="44"/>
                    <a:pt x="245" y="44"/>
                  </a:cubicBezTo>
                  <a:lnTo>
                    <a:pt x="245" y="151"/>
                  </a:lnTo>
                  <a:close/>
                  <a:moveTo>
                    <a:pt x="174" y="133"/>
                  </a:moveTo>
                  <a:cubicBezTo>
                    <a:pt x="157" y="133"/>
                    <a:pt x="146" y="124"/>
                    <a:pt x="140" y="11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31" y="143"/>
                    <a:pt x="147" y="153"/>
                    <a:pt x="171" y="153"/>
                  </a:cubicBezTo>
                  <a:cubicBezTo>
                    <a:pt x="203" y="153"/>
                    <a:pt x="220" y="135"/>
                    <a:pt x="220" y="114"/>
                  </a:cubicBezTo>
                  <a:cubicBezTo>
                    <a:pt x="220" y="72"/>
                    <a:pt x="157" y="76"/>
                    <a:pt x="157" y="51"/>
                  </a:cubicBezTo>
                  <a:cubicBezTo>
                    <a:pt x="157" y="42"/>
                    <a:pt x="163" y="35"/>
                    <a:pt x="176" y="35"/>
                  </a:cubicBezTo>
                  <a:cubicBezTo>
                    <a:pt x="189" y="35"/>
                    <a:pt x="197" y="42"/>
                    <a:pt x="201" y="47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1" y="23"/>
                    <a:pt x="197" y="14"/>
                    <a:pt x="178" y="14"/>
                  </a:cubicBezTo>
                  <a:cubicBezTo>
                    <a:pt x="151" y="14"/>
                    <a:pt x="132" y="31"/>
                    <a:pt x="132" y="53"/>
                  </a:cubicBezTo>
                  <a:cubicBezTo>
                    <a:pt x="132" y="96"/>
                    <a:pt x="195" y="91"/>
                    <a:pt x="195" y="116"/>
                  </a:cubicBezTo>
                  <a:cubicBezTo>
                    <a:pt x="195" y="125"/>
                    <a:pt x="188" y="133"/>
                    <a:pt x="174" y="133"/>
                  </a:cubicBezTo>
                  <a:moveTo>
                    <a:pt x="61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61" y="101"/>
                    <a:pt x="61" y="101"/>
                    <a:pt x="61" y="101"/>
                  </a:cubicBezTo>
                  <a:lnTo>
                    <a:pt x="61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53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85E8A7-989D-4D62-BD4D-CDD1429D0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B59304B6-378F-4D81-A54D-1F1931CF6FA6}"/>
              </a:ext>
            </a:extLst>
          </p:cNvPr>
          <p:cNvSpPr>
            <a:spLocks noEditPoints="1"/>
          </p:cNvSpPr>
          <p:nvPr/>
        </p:nvSpPr>
        <p:spPr bwMode="auto">
          <a:xfrm>
            <a:off x="1029018" y="999490"/>
            <a:ext cx="7262812" cy="4873625"/>
          </a:xfrm>
          <a:custGeom>
            <a:avLst/>
            <a:gdLst>
              <a:gd name="T0" fmla="*/ 2598 w 4196"/>
              <a:gd name="T1" fmla="*/ 1112 h 2729"/>
              <a:gd name="T2" fmla="*/ 2267 w 4196"/>
              <a:gd name="T3" fmla="*/ 1584 h 2729"/>
              <a:gd name="T4" fmla="*/ 1773 w 4196"/>
              <a:gd name="T5" fmla="*/ 1237 h 2729"/>
              <a:gd name="T6" fmla="*/ 2104 w 4196"/>
              <a:gd name="T7" fmla="*/ 765 h 2729"/>
              <a:gd name="T8" fmla="*/ 2598 w 4196"/>
              <a:gd name="T9" fmla="*/ 1112 h 2729"/>
              <a:gd name="T10" fmla="*/ 1612 w 4196"/>
              <a:gd name="T11" fmla="*/ 1030 h 2729"/>
              <a:gd name="T12" fmla="*/ 1719 w 4196"/>
              <a:gd name="T13" fmla="*/ 1173 h 2729"/>
              <a:gd name="T14" fmla="*/ 1726 w 4196"/>
              <a:gd name="T15" fmla="*/ 1255 h 2729"/>
              <a:gd name="T16" fmla="*/ 1878 w 4196"/>
              <a:gd name="T17" fmla="*/ 1525 h 2729"/>
              <a:gd name="T18" fmla="*/ 1889 w 4196"/>
              <a:gd name="T19" fmla="*/ 1607 h 2729"/>
              <a:gd name="T20" fmla="*/ 1770 w 4196"/>
              <a:gd name="T21" fmla="*/ 1785 h 2729"/>
              <a:gd name="T22" fmla="*/ 1657 w 4196"/>
              <a:gd name="T23" fmla="*/ 1817 h 2729"/>
              <a:gd name="T24" fmla="*/ 1273 w 4196"/>
              <a:gd name="T25" fmla="*/ 1819 h 2729"/>
              <a:gd name="T26" fmla="*/ 1015 w 4196"/>
              <a:gd name="T27" fmla="*/ 2189 h 2729"/>
              <a:gd name="T28" fmla="*/ 1547 w 4196"/>
              <a:gd name="T29" fmla="*/ 2679 h 2729"/>
              <a:gd name="T30" fmla="*/ 1918 w 4196"/>
              <a:gd name="T31" fmla="*/ 2157 h 2729"/>
              <a:gd name="T32" fmla="*/ 1812 w 4196"/>
              <a:gd name="T33" fmla="*/ 1933 h 2729"/>
              <a:gd name="T34" fmla="*/ 1806 w 4196"/>
              <a:gd name="T35" fmla="*/ 1823 h 2729"/>
              <a:gd name="T36" fmla="*/ 1935 w 4196"/>
              <a:gd name="T37" fmla="*/ 1630 h 2729"/>
              <a:gd name="T38" fmla="*/ 2010 w 4196"/>
              <a:gd name="T39" fmla="*/ 1607 h 2729"/>
              <a:gd name="T40" fmla="*/ 2266 w 4196"/>
              <a:gd name="T41" fmla="*/ 1634 h 2729"/>
              <a:gd name="T42" fmla="*/ 2645 w 4196"/>
              <a:gd name="T43" fmla="*/ 1094 h 2729"/>
              <a:gd name="T44" fmla="*/ 2641 w 4196"/>
              <a:gd name="T45" fmla="*/ 1070 h 2729"/>
              <a:gd name="T46" fmla="*/ 2674 w 4196"/>
              <a:gd name="T47" fmla="*/ 1003 h 2729"/>
              <a:gd name="T48" fmla="*/ 3202 w 4196"/>
              <a:gd name="T49" fmla="*/ 760 h 2729"/>
              <a:gd name="T50" fmla="*/ 3375 w 4196"/>
              <a:gd name="T51" fmla="*/ 798 h 2729"/>
              <a:gd name="T52" fmla="*/ 3910 w 4196"/>
              <a:gd name="T53" fmla="*/ 910 h 2729"/>
              <a:gd name="T54" fmla="*/ 4170 w 4196"/>
              <a:gd name="T55" fmla="*/ 542 h 2729"/>
              <a:gd name="T56" fmla="*/ 3641 w 4196"/>
              <a:gd name="T57" fmla="*/ 49 h 2729"/>
              <a:gd name="T58" fmla="*/ 3265 w 4196"/>
              <a:gd name="T59" fmla="*/ 555 h 2729"/>
              <a:gd name="T60" fmla="*/ 3266 w 4196"/>
              <a:gd name="T61" fmla="*/ 559 h 2729"/>
              <a:gd name="T62" fmla="*/ 3181 w 4196"/>
              <a:gd name="T63" fmla="*/ 714 h 2729"/>
              <a:gd name="T64" fmla="*/ 2659 w 4196"/>
              <a:gd name="T65" fmla="*/ 954 h 2729"/>
              <a:gd name="T66" fmla="*/ 2584 w 4196"/>
              <a:gd name="T67" fmla="*/ 931 h 2729"/>
              <a:gd name="T68" fmla="*/ 2105 w 4196"/>
              <a:gd name="T69" fmla="*/ 715 h 2729"/>
              <a:gd name="T70" fmla="*/ 1779 w 4196"/>
              <a:gd name="T71" fmla="*/ 946 h 2729"/>
              <a:gd name="T72" fmla="*/ 1665 w 4196"/>
              <a:gd name="T73" fmla="*/ 993 h 2729"/>
              <a:gd name="T74" fmla="*/ 1014 w 4196"/>
              <a:gd name="T75" fmla="*/ 805 h 2729"/>
              <a:gd name="T76" fmla="*/ 948 w 4196"/>
              <a:gd name="T77" fmla="*/ 715 h 2729"/>
              <a:gd name="T78" fmla="*/ 905 w 4196"/>
              <a:gd name="T79" fmla="*/ 504 h 2729"/>
              <a:gd name="T80" fmla="*/ 526 w 4196"/>
              <a:gd name="T81" fmla="*/ 245 h 2729"/>
              <a:gd name="T82" fmla="*/ 44 w 4196"/>
              <a:gd name="T83" fmla="*/ 769 h 2729"/>
              <a:gd name="T84" fmla="*/ 562 w 4196"/>
              <a:gd name="T85" fmla="*/ 1149 h 2729"/>
              <a:gd name="T86" fmla="*/ 900 w 4196"/>
              <a:gd name="T87" fmla="*/ 903 h 2729"/>
              <a:gd name="T88" fmla="*/ 1007 w 4196"/>
              <a:gd name="T89" fmla="*/ 856 h 2729"/>
              <a:gd name="T90" fmla="*/ 1612 w 4196"/>
              <a:gd name="T91" fmla="*/ 1030 h 2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96" h="2729">
                <a:moveTo>
                  <a:pt x="2598" y="1112"/>
                </a:moveTo>
                <a:cubicBezTo>
                  <a:pt x="2631" y="1331"/>
                  <a:pt x="2484" y="1540"/>
                  <a:pt x="2267" y="1584"/>
                </a:cubicBezTo>
                <a:cubicBezTo>
                  <a:pt x="2034" y="1630"/>
                  <a:pt x="1809" y="1472"/>
                  <a:pt x="1773" y="1237"/>
                </a:cubicBezTo>
                <a:cubicBezTo>
                  <a:pt x="1740" y="1017"/>
                  <a:pt x="1886" y="808"/>
                  <a:pt x="2104" y="765"/>
                </a:cubicBezTo>
                <a:cubicBezTo>
                  <a:pt x="2337" y="719"/>
                  <a:pt x="2562" y="877"/>
                  <a:pt x="2598" y="1112"/>
                </a:cubicBezTo>
                <a:moveTo>
                  <a:pt x="1612" y="1030"/>
                </a:moveTo>
                <a:cubicBezTo>
                  <a:pt x="1675" y="1048"/>
                  <a:pt x="1719" y="1107"/>
                  <a:pt x="1719" y="1173"/>
                </a:cubicBezTo>
                <a:cubicBezTo>
                  <a:pt x="1719" y="1200"/>
                  <a:pt x="1721" y="1227"/>
                  <a:pt x="1726" y="1255"/>
                </a:cubicBezTo>
                <a:cubicBezTo>
                  <a:pt x="1745" y="1364"/>
                  <a:pt x="1800" y="1457"/>
                  <a:pt x="1878" y="1525"/>
                </a:cubicBezTo>
                <a:cubicBezTo>
                  <a:pt x="1902" y="1546"/>
                  <a:pt x="1906" y="1581"/>
                  <a:pt x="1889" y="1607"/>
                </a:cubicBezTo>
                <a:cubicBezTo>
                  <a:pt x="1770" y="1785"/>
                  <a:pt x="1770" y="1785"/>
                  <a:pt x="1770" y="1785"/>
                </a:cubicBezTo>
                <a:cubicBezTo>
                  <a:pt x="1745" y="1822"/>
                  <a:pt x="1697" y="1835"/>
                  <a:pt x="1657" y="1817"/>
                </a:cubicBezTo>
                <a:cubicBezTo>
                  <a:pt x="1543" y="1765"/>
                  <a:pt x="1406" y="1759"/>
                  <a:pt x="1273" y="1819"/>
                </a:cubicBezTo>
                <a:cubicBezTo>
                  <a:pt x="1127" y="1886"/>
                  <a:pt x="1027" y="2028"/>
                  <a:pt x="1015" y="2189"/>
                </a:cubicBezTo>
                <a:cubicBezTo>
                  <a:pt x="991" y="2501"/>
                  <a:pt x="1261" y="2729"/>
                  <a:pt x="1547" y="2679"/>
                </a:cubicBezTo>
                <a:cubicBezTo>
                  <a:pt x="1792" y="2636"/>
                  <a:pt x="1958" y="2402"/>
                  <a:pt x="1918" y="2157"/>
                </a:cubicBezTo>
                <a:cubicBezTo>
                  <a:pt x="1904" y="2071"/>
                  <a:pt x="1866" y="1994"/>
                  <a:pt x="1812" y="1933"/>
                </a:cubicBezTo>
                <a:cubicBezTo>
                  <a:pt x="1786" y="1902"/>
                  <a:pt x="1783" y="1857"/>
                  <a:pt x="1806" y="1823"/>
                </a:cubicBezTo>
                <a:cubicBezTo>
                  <a:pt x="1935" y="1630"/>
                  <a:pt x="1935" y="1630"/>
                  <a:pt x="1935" y="1630"/>
                </a:cubicBezTo>
                <a:cubicBezTo>
                  <a:pt x="1951" y="1605"/>
                  <a:pt x="1983" y="1596"/>
                  <a:pt x="2010" y="1607"/>
                </a:cubicBezTo>
                <a:cubicBezTo>
                  <a:pt x="2089" y="1639"/>
                  <a:pt x="2177" y="1650"/>
                  <a:pt x="2266" y="1634"/>
                </a:cubicBezTo>
                <a:cubicBezTo>
                  <a:pt x="2519" y="1590"/>
                  <a:pt x="2690" y="1348"/>
                  <a:pt x="2645" y="1094"/>
                </a:cubicBezTo>
                <a:cubicBezTo>
                  <a:pt x="2644" y="1086"/>
                  <a:pt x="2642" y="1078"/>
                  <a:pt x="2641" y="1070"/>
                </a:cubicBezTo>
                <a:cubicBezTo>
                  <a:pt x="2634" y="1043"/>
                  <a:pt x="2648" y="1015"/>
                  <a:pt x="2674" y="1003"/>
                </a:cubicBezTo>
                <a:cubicBezTo>
                  <a:pt x="3202" y="760"/>
                  <a:pt x="3202" y="760"/>
                  <a:pt x="3202" y="760"/>
                </a:cubicBezTo>
                <a:cubicBezTo>
                  <a:pt x="3262" y="733"/>
                  <a:pt x="3332" y="748"/>
                  <a:pt x="3375" y="798"/>
                </a:cubicBezTo>
                <a:cubicBezTo>
                  <a:pt x="3500" y="940"/>
                  <a:pt x="3711" y="999"/>
                  <a:pt x="3910" y="910"/>
                </a:cubicBezTo>
                <a:cubicBezTo>
                  <a:pt x="4057" y="843"/>
                  <a:pt x="4157" y="702"/>
                  <a:pt x="4170" y="542"/>
                </a:cubicBezTo>
                <a:cubicBezTo>
                  <a:pt x="4196" y="230"/>
                  <a:pt x="3926" y="0"/>
                  <a:pt x="3641" y="49"/>
                </a:cubicBezTo>
                <a:cubicBezTo>
                  <a:pt x="3399" y="90"/>
                  <a:pt x="3234" y="312"/>
                  <a:pt x="3265" y="555"/>
                </a:cubicBezTo>
                <a:cubicBezTo>
                  <a:pt x="3266" y="556"/>
                  <a:pt x="3266" y="558"/>
                  <a:pt x="3266" y="559"/>
                </a:cubicBezTo>
                <a:cubicBezTo>
                  <a:pt x="3275" y="624"/>
                  <a:pt x="3241" y="686"/>
                  <a:pt x="3181" y="714"/>
                </a:cubicBezTo>
                <a:cubicBezTo>
                  <a:pt x="2659" y="954"/>
                  <a:pt x="2659" y="954"/>
                  <a:pt x="2659" y="954"/>
                </a:cubicBezTo>
                <a:cubicBezTo>
                  <a:pt x="2632" y="966"/>
                  <a:pt x="2599" y="956"/>
                  <a:pt x="2584" y="931"/>
                </a:cubicBezTo>
                <a:cubicBezTo>
                  <a:pt x="2486" y="772"/>
                  <a:pt x="2299" y="681"/>
                  <a:pt x="2105" y="715"/>
                </a:cubicBezTo>
                <a:cubicBezTo>
                  <a:pt x="1962" y="740"/>
                  <a:pt x="1845" y="828"/>
                  <a:pt x="1779" y="946"/>
                </a:cubicBezTo>
                <a:cubicBezTo>
                  <a:pt x="1756" y="986"/>
                  <a:pt x="1709" y="1005"/>
                  <a:pt x="1665" y="993"/>
                </a:cubicBezTo>
                <a:cubicBezTo>
                  <a:pt x="1014" y="805"/>
                  <a:pt x="1014" y="805"/>
                  <a:pt x="1014" y="805"/>
                </a:cubicBezTo>
                <a:cubicBezTo>
                  <a:pt x="974" y="794"/>
                  <a:pt x="947" y="757"/>
                  <a:pt x="948" y="715"/>
                </a:cubicBezTo>
                <a:cubicBezTo>
                  <a:pt x="950" y="646"/>
                  <a:pt x="937" y="574"/>
                  <a:pt x="905" y="504"/>
                </a:cubicBezTo>
                <a:cubicBezTo>
                  <a:pt x="836" y="354"/>
                  <a:pt x="690" y="254"/>
                  <a:pt x="526" y="245"/>
                </a:cubicBezTo>
                <a:cubicBezTo>
                  <a:pt x="222" y="227"/>
                  <a:pt x="0" y="490"/>
                  <a:pt x="44" y="769"/>
                </a:cubicBezTo>
                <a:cubicBezTo>
                  <a:pt x="82" y="1014"/>
                  <a:pt x="318" y="1186"/>
                  <a:pt x="562" y="1149"/>
                </a:cubicBezTo>
                <a:cubicBezTo>
                  <a:pt x="714" y="1126"/>
                  <a:pt x="836" y="1030"/>
                  <a:pt x="900" y="903"/>
                </a:cubicBezTo>
                <a:cubicBezTo>
                  <a:pt x="920" y="864"/>
                  <a:pt x="965" y="844"/>
                  <a:pt x="1007" y="856"/>
                </a:cubicBezTo>
                <a:lnTo>
                  <a:pt x="1612" y="1030"/>
                </a:lnTo>
                <a:close/>
              </a:path>
            </a:pathLst>
          </a:custGeom>
          <a:solidFill>
            <a:srgbClr val="00A1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220D894-6E4A-4F21-AADB-8882DFDBFF3D}"/>
              </a:ext>
            </a:extLst>
          </p:cNvPr>
          <p:cNvGrpSpPr/>
          <p:nvPr/>
        </p:nvGrpSpPr>
        <p:grpSpPr>
          <a:xfrm>
            <a:off x="3026093" y="4685665"/>
            <a:ext cx="1100137" cy="614363"/>
            <a:chOff x="3192463" y="3384550"/>
            <a:chExt cx="1100137" cy="6143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DBC3500-76AC-4BE9-A4BA-A0F6094F76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2463" y="3457575"/>
              <a:ext cx="165100" cy="214313"/>
            </a:xfrm>
            <a:custGeom>
              <a:avLst/>
              <a:gdLst>
                <a:gd name="T0" fmla="*/ 68 w 104"/>
                <a:gd name="T1" fmla="*/ 1 h 135"/>
                <a:gd name="T2" fmla="*/ 101 w 104"/>
                <a:gd name="T3" fmla="*/ 1 h 135"/>
                <a:gd name="T4" fmla="*/ 60 w 104"/>
                <a:gd name="T5" fmla="*/ 66 h 135"/>
                <a:gd name="T6" fmla="*/ 104 w 104"/>
                <a:gd name="T7" fmla="*/ 135 h 135"/>
                <a:gd name="T8" fmla="*/ 68 w 104"/>
                <a:gd name="T9" fmla="*/ 135 h 135"/>
                <a:gd name="T10" fmla="*/ 29 w 104"/>
                <a:gd name="T11" fmla="*/ 67 h 135"/>
                <a:gd name="T12" fmla="*/ 29 w 104"/>
                <a:gd name="T13" fmla="*/ 66 h 135"/>
                <a:gd name="T14" fmla="*/ 68 w 104"/>
                <a:gd name="T15" fmla="*/ 1 h 135"/>
                <a:gd name="T16" fmla="*/ 28 w 104"/>
                <a:gd name="T17" fmla="*/ 135 h 135"/>
                <a:gd name="T18" fmla="*/ 0 w 104"/>
                <a:gd name="T19" fmla="*/ 135 h 135"/>
                <a:gd name="T20" fmla="*/ 0 w 104"/>
                <a:gd name="T21" fmla="*/ 0 h 135"/>
                <a:gd name="T22" fmla="*/ 29 w 104"/>
                <a:gd name="T23" fmla="*/ 0 h 135"/>
                <a:gd name="T24" fmla="*/ 28 w 104"/>
                <a:gd name="T2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35">
                  <a:moveTo>
                    <a:pt x="68" y="1"/>
                  </a:moveTo>
                  <a:lnTo>
                    <a:pt x="101" y="1"/>
                  </a:lnTo>
                  <a:lnTo>
                    <a:pt x="60" y="66"/>
                  </a:lnTo>
                  <a:lnTo>
                    <a:pt x="104" y="135"/>
                  </a:lnTo>
                  <a:lnTo>
                    <a:pt x="68" y="135"/>
                  </a:lnTo>
                  <a:lnTo>
                    <a:pt x="29" y="67"/>
                  </a:lnTo>
                  <a:lnTo>
                    <a:pt x="29" y="66"/>
                  </a:lnTo>
                  <a:lnTo>
                    <a:pt x="68" y="1"/>
                  </a:lnTo>
                  <a:close/>
                  <a:moveTo>
                    <a:pt x="28" y="135"/>
                  </a:moveTo>
                  <a:lnTo>
                    <a:pt x="0" y="1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8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05CCBD3-5D4C-4112-A586-EAA44712B7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1213" y="3459163"/>
              <a:ext cx="188912" cy="214313"/>
            </a:xfrm>
            <a:custGeom>
              <a:avLst/>
              <a:gdLst>
                <a:gd name="T0" fmla="*/ 40 w 109"/>
                <a:gd name="T1" fmla="*/ 70 h 120"/>
                <a:gd name="T2" fmla="*/ 68 w 109"/>
                <a:gd name="T3" fmla="*/ 71 h 120"/>
                <a:gd name="T4" fmla="*/ 64 w 109"/>
                <a:gd name="T5" fmla="*/ 54 h 120"/>
                <a:gd name="T6" fmla="*/ 55 w 109"/>
                <a:gd name="T7" fmla="*/ 18 h 120"/>
                <a:gd name="T8" fmla="*/ 54 w 109"/>
                <a:gd name="T9" fmla="*/ 18 h 120"/>
                <a:gd name="T10" fmla="*/ 45 w 109"/>
                <a:gd name="T11" fmla="*/ 53 h 120"/>
                <a:gd name="T12" fmla="*/ 40 w 109"/>
                <a:gd name="T13" fmla="*/ 70 h 120"/>
                <a:gd name="T14" fmla="*/ 73 w 109"/>
                <a:gd name="T15" fmla="*/ 0 h 120"/>
                <a:gd name="T16" fmla="*/ 109 w 109"/>
                <a:gd name="T17" fmla="*/ 120 h 120"/>
                <a:gd name="T18" fmla="*/ 82 w 109"/>
                <a:gd name="T19" fmla="*/ 120 h 120"/>
                <a:gd name="T20" fmla="*/ 74 w 109"/>
                <a:gd name="T21" fmla="*/ 92 h 120"/>
                <a:gd name="T22" fmla="*/ 34 w 109"/>
                <a:gd name="T23" fmla="*/ 92 h 120"/>
                <a:gd name="T24" fmla="*/ 26 w 109"/>
                <a:gd name="T25" fmla="*/ 119 h 120"/>
                <a:gd name="T26" fmla="*/ 0 w 109"/>
                <a:gd name="T27" fmla="*/ 119 h 120"/>
                <a:gd name="T28" fmla="*/ 37 w 109"/>
                <a:gd name="T29" fmla="*/ 0 h 120"/>
                <a:gd name="T30" fmla="*/ 73 w 109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120">
                  <a:moveTo>
                    <a:pt x="40" y="70"/>
                  </a:moveTo>
                  <a:cubicBezTo>
                    <a:pt x="68" y="71"/>
                    <a:pt x="68" y="71"/>
                    <a:pt x="68" y="71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59" y="37"/>
                    <a:pt x="57" y="29"/>
                    <a:pt x="55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2" y="28"/>
                    <a:pt x="50" y="38"/>
                    <a:pt x="45" y="53"/>
                  </a:cubicBezTo>
                  <a:lnTo>
                    <a:pt x="40" y="70"/>
                  </a:lnTo>
                  <a:close/>
                  <a:moveTo>
                    <a:pt x="73" y="0"/>
                  </a:moveTo>
                  <a:cubicBezTo>
                    <a:pt x="109" y="120"/>
                    <a:pt x="109" y="120"/>
                    <a:pt x="109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2F19AE4-F39D-4081-88B2-A1BDD6C30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6000" y="3459163"/>
              <a:ext cx="155575" cy="214313"/>
            </a:xfrm>
            <a:custGeom>
              <a:avLst/>
              <a:gdLst>
                <a:gd name="T0" fmla="*/ 26 w 90"/>
                <a:gd name="T1" fmla="*/ 55 h 120"/>
                <a:gd name="T2" fmla="*/ 36 w 90"/>
                <a:gd name="T3" fmla="*/ 55 h 120"/>
                <a:gd name="T4" fmla="*/ 55 w 90"/>
                <a:gd name="T5" fmla="*/ 38 h 120"/>
                <a:gd name="T6" fmla="*/ 37 w 90"/>
                <a:gd name="T7" fmla="*/ 22 h 120"/>
                <a:gd name="T8" fmla="*/ 27 w 90"/>
                <a:gd name="T9" fmla="*/ 22 h 120"/>
                <a:gd name="T10" fmla="*/ 26 w 90"/>
                <a:gd name="T11" fmla="*/ 55 h 120"/>
                <a:gd name="T12" fmla="*/ 40 w 90"/>
                <a:gd name="T13" fmla="*/ 0 h 120"/>
                <a:gd name="T14" fmla="*/ 81 w 90"/>
                <a:gd name="T15" fmla="*/ 36 h 120"/>
                <a:gd name="T16" fmla="*/ 56 w 90"/>
                <a:gd name="T17" fmla="*/ 69 h 120"/>
                <a:gd name="T18" fmla="*/ 56 w 90"/>
                <a:gd name="T19" fmla="*/ 70 h 120"/>
                <a:gd name="T20" fmla="*/ 72 w 90"/>
                <a:gd name="T21" fmla="*/ 87 h 120"/>
                <a:gd name="T22" fmla="*/ 90 w 90"/>
                <a:gd name="T23" fmla="*/ 120 h 120"/>
                <a:gd name="T24" fmla="*/ 59 w 90"/>
                <a:gd name="T25" fmla="*/ 120 h 120"/>
                <a:gd name="T26" fmla="*/ 39 w 90"/>
                <a:gd name="T27" fmla="*/ 81 h 120"/>
                <a:gd name="T28" fmla="*/ 28 w 90"/>
                <a:gd name="T29" fmla="*/ 75 h 120"/>
                <a:gd name="T30" fmla="*/ 26 w 90"/>
                <a:gd name="T31" fmla="*/ 75 h 120"/>
                <a:gd name="T32" fmla="*/ 26 w 90"/>
                <a:gd name="T33" fmla="*/ 120 h 120"/>
                <a:gd name="T34" fmla="*/ 0 w 90"/>
                <a:gd name="T35" fmla="*/ 120 h 120"/>
                <a:gd name="T36" fmla="*/ 1 w 90"/>
                <a:gd name="T37" fmla="*/ 0 h 120"/>
                <a:gd name="T38" fmla="*/ 40 w 90"/>
                <a:gd name="T3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20">
                  <a:moveTo>
                    <a:pt x="26" y="55"/>
                  </a:moveTo>
                  <a:cubicBezTo>
                    <a:pt x="36" y="55"/>
                    <a:pt x="36" y="55"/>
                    <a:pt x="36" y="55"/>
                  </a:cubicBezTo>
                  <a:cubicBezTo>
                    <a:pt x="50" y="55"/>
                    <a:pt x="55" y="49"/>
                    <a:pt x="55" y="38"/>
                  </a:cubicBezTo>
                  <a:cubicBezTo>
                    <a:pt x="55" y="27"/>
                    <a:pt x="48" y="22"/>
                    <a:pt x="37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6" y="55"/>
                  </a:lnTo>
                  <a:close/>
                  <a:moveTo>
                    <a:pt x="40" y="0"/>
                  </a:moveTo>
                  <a:cubicBezTo>
                    <a:pt x="66" y="1"/>
                    <a:pt x="81" y="11"/>
                    <a:pt x="81" y="36"/>
                  </a:cubicBezTo>
                  <a:cubicBezTo>
                    <a:pt x="81" y="57"/>
                    <a:pt x="70" y="66"/>
                    <a:pt x="56" y="69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2" y="73"/>
                    <a:pt x="66" y="77"/>
                    <a:pt x="72" y="87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7" y="77"/>
                    <a:pt x="34" y="75"/>
                    <a:pt x="28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1BED4D7-4436-45E3-9975-1322DABC6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863" y="3384550"/>
              <a:ext cx="52387" cy="288925"/>
            </a:xfrm>
            <a:custGeom>
              <a:avLst/>
              <a:gdLst>
                <a:gd name="T0" fmla="*/ 2 w 31"/>
                <a:gd name="T1" fmla="*/ 43 h 162"/>
                <a:gd name="T2" fmla="*/ 28 w 31"/>
                <a:gd name="T3" fmla="*/ 43 h 162"/>
                <a:gd name="T4" fmla="*/ 28 w 31"/>
                <a:gd name="T5" fmla="*/ 162 h 162"/>
                <a:gd name="T6" fmla="*/ 2 w 31"/>
                <a:gd name="T7" fmla="*/ 162 h 162"/>
                <a:gd name="T8" fmla="*/ 2 w 31"/>
                <a:gd name="T9" fmla="*/ 43 h 162"/>
                <a:gd name="T10" fmla="*/ 15 w 31"/>
                <a:gd name="T11" fmla="*/ 0 h 162"/>
                <a:gd name="T12" fmla="*/ 31 w 31"/>
                <a:gd name="T13" fmla="*/ 16 h 162"/>
                <a:gd name="T14" fmla="*/ 15 w 31"/>
                <a:gd name="T15" fmla="*/ 31 h 162"/>
                <a:gd name="T16" fmla="*/ 0 w 31"/>
                <a:gd name="T17" fmla="*/ 16 h 162"/>
                <a:gd name="T18" fmla="*/ 15 w 31"/>
                <a:gd name="T1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62">
                  <a:moveTo>
                    <a:pt x="2" y="43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" y="162"/>
                    <a:pt x="2" y="162"/>
                    <a:pt x="2" y="162"/>
                  </a:cubicBezTo>
                  <a:lnTo>
                    <a:pt x="2" y="43"/>
                  </a:lnTo>
                  <a:close/>
                  <a:moveTo>
                    <a:pt x="15" y="0"/>
                  </a:moveTo>
                  <a:cubicBezTo>
                    <a:pt x="24" y="0"/>
                    <a:pt x="31" y="7"/>
                    <a:pt x="31" y="16"/>
                  </a:cubicBezTo>
                  <a:cubicBezTo>
                    <a:pt x="31" y="25"/>
                    <a:pt x="24" y="31"/>
                    <a:pt x="15" y="31"/>
                  </a:cubicBezTo>
                  <a:cubicBezTo>
                    <a:pt x="6" y="31"/>
                    <a:pt x="0" y="24"/>
                    <a:pt x="0" y="16"/>
                  </a:cubicBezTo>
                  <a:cubicBezTo>
                    <a:pt x="0" y="7"/>
                    <a:pt x="6" y="0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421972EE-0006-4D46-AEDE-A4F59A3F6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3460750"/>
              <a:ext cx="184150" cy="214313"/>
            </a:xfrm>
            <a:custGeom>
              <a:avLst/>
              <a:gdLst>
                <a:gd name="T0" fmla="*/ 116 w 116"/>
                <a:gd name="T1" fmla="*/ 0 h 135"/>
                <a:gd name="T2" fmla="*/ 72 w 116"/>
                <a:gd name="T3" fmla="*/ 91 h 135"/>
                <a:gd name="T4" fmla="*/ 72 w 116"/>
                <a:gd name="T5" fmla="*/ 135 h 135"/>
                <a:gd name="T6" fmla="*/ 42 w 116"/>
                <a:gd name="T7" fmla="*/ 135 h 135"/>
                <a:gd name="T8" fmla="*/ 44 w 116"/>
                <a:gd name="T9" fmla="*/ 91 h 135"/>
                <a:gd name="T10" fmla="*/ 0 w 116"/>
                <a:gd name="T11" fmla="*/ 0 h 135"/>
                <a:gd name="T12" fmla="*/ 32 w 116"/>
                <a:gd name="T13" fmla="*/ 0 h 135"/>
                <a:gd name="T14" fmla="*/ 58 w 116"/>
                <a:gd name="T15" fmla="*/ 62 h 135"/>
                <a:gd name="T16" fmla="*/ 59 w 116"/>
                <a:gd name="T17" fmla="*/ 62 h 135"/>
                <a:gd name="T18" fmla="*/ 86 w 116"/>
                <a:gd name="T19" fmla="*/ 0 h 135"/>
                <a:gd name="T20" fmla="*/ 116 w 116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35">
                  <a:moveTo>
                    <a:pt x="116" y="0"/>
                  </a:moveTo>
                  <a:lnTo>
                    <a:pt x="72" y="91"/>
                  </a:lnTo>
                  <a:lnTo>
                    <a:pt x="72" y="135"/>
                  </a:lnTo>
                  <a:lnTo>
                    <a:pt x="42" y="135"/>
                  </a:lnTo>
                  <a:lnTo>
                    <a:pt x="44" y="91"/>
                  </a:lnTo>
                  <a:lnTo>
                    <a:pt x="0" y="0"/>
                  </a:lnTo>
                  <a:lnTo>
                    <a:pt x="32" y="0"/>
                  </a:lnTo>
                  <a:lnTo>
                    <a:pt x="58" y="62"/>
                  </a:lnTo>
                  <a:lnTo>
                    <a:pt x="59" y="62"/>
                  </a:lnTo>
                  <a:lnTo>
                    <a:pt x="8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96FCB13-73D1-4CB7-9699-C0ED603DD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625" y="3460750"/>
              <a:ext cx="127000" cy="214313"/>
            </a:xfrm>
            <a:custGeom>
              <a:avLst/>
              <a:gdLst>
                <a:gd name="T0" fmla="*/ 0 w 80"/>
                <a:gd name="T1" fmla="*/ 135 h 135"/>
                <a:gd name="T2" fmla="*/ 1 w 80"/>
                <a:gd name="T3" fmla="*/ 0 h 135"/>
                <a:gd name="T4" fmla="*/ 78 w 80"/>
                <a:gd name="T5" fmla="*/ 1 h 135"/>
                <a:gd name="T6" fmla="*/ 78 w 80"/>
                <a:gd name="T7" fmla="*/ 25 h 135"/>
                <a:gd name="T8" fmla="*/ 29 w 80"/>
                <a:gd name="T9" fmla="*/ 25 h 135"/>
                <a:gd name="T10" fmla="*/ 29 w 80"/>
                <a:gd name="T11" fmla="*/ 55 h 135"/>
                <a:gd name="T12" fmla="*/ 71 w 80"/>
                <a:gd name="T13" fmla="*/ 55 h 135"/>
                <a:gd name="T14" fmla="*/ 71 w 80"/>
                <a:gd name="T15" fmla="*/ 79 h 135"/>
                <a:gd name="T16" fmla="*/ 29 w 80"/>
                <a:gd name="T17" fmla="*/ 79 h 135"/>
                <a:gd name="T18" fmla="*/ 29 w 80"/>
                <a:gd name="T19" fmla="*/ 111 h 135"/>
                <a:gd name="T20" fmla="*/ 80 w 80"/>
                <a:gd name="T21" fmla="*/ 111 h 135"/>
                <a:gd name="T22" fmla="*/ 80 w 80"/>
                <a:gd name="T23" fmla="*/ 135 h 135"/>
                <a:gd name="T24" fmla="*/ 0 w 80"/>
                <a:gd name="T2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35">
                  <a:moveTo>
                    <a:pt x="0" y="135"/>
                  </a:moveTo>
                  <a:lnTo>
                    <a:pt x="1" y="0"/>
                  </a:lnTo>
                  <a:lnTo>
                    <a:pt x="78" y="1"/>
                  </a:lnTo>
                  <a:lnTo>
                    <a:pt x="78" y="25"/>
                  </a:lnTo>
                  <a:lnTo>
                    <a:pt x="29" y="25"/>
                  </a:lnTo>
                  <a:lnTo>
                    <a:pt x="29" y="55"/>
                  </a:lnTo>
                  <a:lnTo>
                    <a:pt x="71" y="55"/>
                  </a:lnTo>
                  <a:lnTo>
                    <a:pt x="71" y="79"/>
                  </a:lnTo>
                  <a:lnTo>
                    <a:pt x="29" y="79"/>
                  </a:lnTo>
                  <a:lnTo>
                    <a:pt x="29" y="111"/>
                  </a:lnTo>
                  <a:lnTo>
                    <a:pt x="80" y="111"/>
                  </a:lnTo>
                  <a:lnTo>
                    <a:pt x="8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D30BC40-B894-404C-A125-01C3BCD15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8613" y="3462338"/>
              <a:ext cx="153987" cy="214313"/>
            </a:xfrm>
            <a:custGeom>
              <a:avLst/>
              <a:gdLst>
                <a:gd name="T0" fmla="*/ 26 w 89"/>
                <a:gd name="T1" fmla="*/ 54 h 120"/>
                <a:gd name="T2" fmla="*/ 36 w 89"/>
                <a:gd name="T3" fmla="*/ 54 h 120"/>
                <a:gd name="T4" fmla="*/ 54 w 89"/>
                <a:gd name="T5" fmla="*/ 37 h 120"/>
                <a:gd name="T6" fmla="*/ 37 w 89"/>
                <a:gd name="T7" fmla="*/ 21 h 120"/>
                <a:gd name="T8" fmla="*/ 26 w 89"/>
                <a:gd name="T9" fmla="*/ 21 h 120"/>
                <a:gd name="T10" fmla="*/ 26 w 89"/>
                <a:gd name="T11" fmla="*/ 54 h 120"/>
                <a:gd name="T12" fmla="*/ 40 w 89"/>
                <a:gd name="T13" fmla="*/ 0 h 120"/>
                <a:gd name="T14" fmla="*/ 81 w 89"/>
                <a:gd name="T15" fmla="*/ 35 h 120"/>
                <a:gd name="T16" fmla="*/ 56 w 89"/>
                <a:gd name="T17" fmla="*/ 68 h 120"/>
                <a:gd name="T18" fmla="*/ 56 w 89"/>
                <a:gd name="T19" fmla="*/ 69 h 120"/>
                <a:gd name="T20" fmla="*/ 71 w 89"/>
                <a:gd name="T21" fmla="*/ 87 h 120"/>
                <a:gd name="T22" fmla="*/ 89 w 89"/>
                <a:gd name="T23" fmla="*/ 120 h 120"/>
                <a:gd name="T24" fmla="*/ 58 w 89"/>
                <a:gd name="T25" fmla="*/ 120 h 120"/>
                <a:gd name="T26" fmla="*/ 39 w 89"/>
                <a:gd name="T27" fmla="*/ 81 h 120"/>
                <a:gd name="T28" fmla="*/ 28 w 89"/>
                <a:gd name="T29" fmla="*/ 75 h 120"/>
                <a:gd name="T30" fmla="*/ 26 w 89"/>
                <a:gd name="T31" fmla="*/ 75 h 120"/>
                <a:gd name="T32" fmla="*/ 26 w 89"/>
                <a:gd name="T33" fmla="*/ 119 h 120"/>
                <a:gd name="T34" fmla="*/ 0 w 89"/>
                <a:gd name="T35" fmla="*/ 119 h 120"/>
                <a:gd name="T36" fmla="*/ 1 w 89"/>
                <a:gd name="T37" fmla="*/ 0 h 120"/>
                <a:gd name="T38" fmla="*/ 40 w 89"/>
                <a:gd name="T3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20">
                  <a:moveTo>
                    <a:pt x="26" y="54"/>
                  </a:moveTo>
                  <a:cubicBezTo>
                    <a:pt x="36" y="54"/>
                    <a:pt x="36" y="54"/>
                    <a:pt x="36" y="54"/>
                  </a:cubicBezTo>
                  <a:cubicBezTo>
                    <a:pt x="50" y="54"/>
                    <a:pt x="54" y="48"/>
                    <a:pt x="54" y="37"/>
                  </a:cubicBezTo>
                  <a:cubicBezTo>
                    <a:pt x="55" y="26"/>
                    <a:pt x="48" y="21"/>
                    <a:pt x="37" y="21"/>
                  </a:cubicBezTo>
                  <a:cubicBezTo>
                    <a:pt x="26" y="21"/>
                    <a:pt x="26" y="21"/>
                    <a:pt x="26" y="21"/>
                  </a:cubicBezTo>
                  <a:lnTo>
                    <a:pt x="26" y="54"/>
                  </a:lnTo>
                  <a:close/>
                  <a:moveTo>
                    <a:pt x="40" y="0"/>
                  </a:moveTo>
                  <a:cubicBezTo>
                    <a:pt x="66" y="0"/>
                    <a:pt x="81" y="10"/>
                    <a:pt x="81" y="35"/>
                  </a:cubicBezTo>
                  <a:cubicBezTo>
                    <a:pt x="81" y="56"/>
                    <a:pt x="70" y="66"/>
                    <a:pt x="56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2"/>
                    <a:pt x="66" y="77"/>
                    <a:pt x="71" y="87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7" y="76"/>
                    <a:pt x="33" y="75"/>
                    <a:pt x="28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162BEC7-B4D6-4981-A03A-D58EB6452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775" y="3775075"/>
              <a:ext cx="173037" cy="219075"/>
            </a:xfrm>
            <a:custGeom>
              <a:avLst/>
              <a:gdLst>
                <a:gd name="T0" fmla="*/ 50 w 100"/>
                <a:gd name="T1" fmla="*/ 102 h 123"/>
                <a:gd name="T2" fmla="*/ 73 w 100"/>
                <a:gd name="T3" fmla="*/ 63 h 123"/>
                <a:gd name="T4" fmla="*/ 49 w 100"/>
                <a:gd name="T5" fmla="*/ 22 h 123"/>
                <a:gd name="T6" fmla="*/ 27 w 100"/>
                <a:gd name="T7" fmla="*/ 61 h 123"/>
                <a:gd name="T8" fmla="*/ 50 w 100"/>
                <a:gd name="T9" fmla="*/ 102 h 123"/>
                <a:gd name="T10" fmla="*/ 49 w 100"/>
                <a:gd name="T11" fmla="*/ 123 h 123"/>
                <a:gd name="T12" fmla="*/ 0 w 100"/>
                <a:gd name="T13" fmla="*/ 62 h 123"/>
                <a:gd name="T14" fmla="*/ 51 w 100"/>
                <a:gd name="T15" fmla="*/ 0 h 123"/>
                <a:gd name="T16" fmla="*/ 100 w 100"/>
                <a:gd name="T17" fmla="*/ 61 h 123"/>
                <a:gd name="T18" fmla="*/ 49 w 100"/>
                <a:gd name="T1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23">
                  <a:moveTo>
                    <a:pt x="50" y="102"/>
                  </a:moveTo>
                  <a:cubicBezTo>
                    <a:pt x="64" y="102"/>
                    <a:pt x="73" y="92"/>
                    <a:pt x="73" y="63"/>
                  </a:cubicBezTo>
                  <a:cubicBezTo>
                    <a:pt x="73" y="33"/>
                    <a:pt x="64" y="22"/>
                    <a:pt x="49" y="22"/>
                  </a:cubicBezTo>
                  <a:cubicBezTo>
                    <a:pt x="36" y="22"/>
                    <a:pt x="27" y="31"/>
                    <a:pt x="27" y="61"/>
                  </a:cubicBezTo>
                  <a:cubicBezTo>
                    <a:pt x="27" y="91"/>
                    <a:pt x="36" y="102"/>
                    <a:pt x="50" y="102"/>
                  </a:cubicBezTo>
                  <a:moveTo>
                    <a:pt x="49" y="123"/>
                  </a:moveTo>
                  <a:cubicBezTo>
                    <a:pt x="19" y="123"/>
                    <a:pt x="0" y="107"/>
                    <a:pt x="0" y="62"/>
                  </a:cubicBezTo>
                  <a:cubicBezTo>
                    <a:pt x="1" y="19"/>
                    <a:pt x="22" y="0"/>
                    <a:pt x="51" y="0"/>
                  </a:cubicBezTo>
                  <a:cubicBezTo>
                    <a:pt x="81" y="1"/>
                    <a:pt x="100" y="17"/>
                    <a:pt x="100" y="61"/>
                  </a:cubicBezTo>
                  <a:cubicBezTo>
                    <a:pt x="99" y="105"/>
                    <a:pt x="78" y="123"/>
                    <a:pt x="49" y="1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296818D-2ABE-4B64-A4EE-E3CE0DE27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25" y="3778250"/>
              <a:ext cx="125412" cy="214313"/>
            </a:xfrm>
            <a:custGeom>
              <a:avLst/>
              <a:gdLst>
                <a:gd name="T0" fmla="*/ 0 w 79"/>
                <a:gd name="T1" fmla="*/ 135 h 135"/>
                <a:gd name="T2" fmla="*/ 1 w 79"/>
                <a:gd name="T3" fmla="*/ 0 h 135"/>
                <a:gd name="T4" fmla="*/ 79 w 79"/>
                <a:gd name="T5" fmla="*/ 1 h 135"/>
                <a:gd name="T6" fmla="*/ 78 w 79"/>
                <a:gd name="T7" fmla="*/ 25 h 135"/>
                <a:gd name="T8" fmla="*/ 30 w 79"/>
                <a:gd name="T9" fmla="*/ 25 h 135"/>
                <a:gd name="T10" fmla="*/ 29 w 79"/>
                <a:gd name="T11" fmla="*/ 61 h 135"/>
                <a:gd name="T12" fmla="*/ 71 w 79"/>
                <a:gd name="T13" fmla="*/ 61 h 135"/>
                <a:gd name="T14" fmla="*/ 71 w 79"/>
                <a:gd name="T15" fmla="*/ 85 h 135"/>
                <a:gd name="T16" fmla="*/ 29 w 79"/>
                <a:gd name="T17" fmla="*/ 85 h 135"/>
                <a:gd name="T18" fmla="*/ 29 w 79"/>
                <a:gd name="T19" fmla="*/ 135 h 135"/>
                <a:gd name="T20" fmla="*/ 0 w 79"/>
                <a:gd name="T2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35">
                  <a:moveTo>
                    <a:pt x="0" y="135"/>
                  </a:moveTo>
                  <a:lnTo>
                    <a:pt x="1" y="0"/>
                  </a:lnTo>
                  <a:lnTo>
                    <a:pt x="79" y="1"/>
                  </a:lnTo>
                  <a:lnTo>
                    <a:pt x="78" y="25"/>
                  </a:lnTo>
                  <a:lnTo>
                    <a:pt x="30" y="25"/>
                  </a:lnTo>
                  <a:lnTo>
                    <a:pt x="29" y="61"/>
                  </a:lnTo>
                  <a:lnTo>
                    <a:pt x="71" y="61"/>
                  </a:lnTo>
                  <a:lnTo>
                    <a:pt x="71" y="85"/>
                  </a:lnTo>
                  <a:lnTo>
                    <a:pt x="29" y="85"/>
                  </a:lnTo>
                  <a:lnTo>
                    <a:pt x="2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5AA6857-01D5-42B2-95C2-06833E5D4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9675" y="3703638"/>
              <a:ext cx="55562" cy="288925"/>
            </a:xfrm>
            <a:custGeom>
              <a:avLst/>
              <a:gdLst>
                <a:gd name="T0" fmla="*/ 3 w 32"/>
                <a:gd name="T1" fmla="*/ 43 h 162"/>
                <a:gd name="T2" fmla="*/ 29 w 32"/>
                <a:gd name="T3" fmla="*/ 43 h 162"/>
                <a:gd name="T4" fmla="*/ 28 w 32"/>
                <a:gd name="T5" fmla="*/ 162 h 162"/>
                <a:gd name="T6" fmla="*/ 2 w 32"/>
                <a:gd name="T7" fmla="*/ 162 h 162"/>
                <a:gd name="T8" fmla="*/ 3 w 32"/>
                <a:gd name="T9" fmla="*/ 43 h 162"/>
                <a:gd name="T10" fmla="*/ 16 w 32"/>
                <a:gd name="T11" fmla="*/ 0 h 162"/>
                <a:gd name="T12" fmla="*/ 32 w 32"/>
                <a:gd name="T13" fmla="*/ 16 h 162"/>
                <a:gd name="T14" fmla="*/ 16 w 32"/>
                <a:gd name="T15" fmla="*/ 31 h 162"/>
                <a:gd name="T16" fmla="*/ 0 w 32"/>
                <a:gd name="T17" fmla="*/ 16 h 162"/>
                <a:gd name="T18" fmla="*/ 16 w 32"/>
                <a:gd name="T1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62">
                  <a:moveTo>
                    <a:pt x="3" y="43"/>
                  </a:moveTo>
                  <a:cubicBezTo>
                    <a:pt x="29" y="43"/>
                    <a:pt x="29" y="43"/>
                    <a:pt x="29" y="43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" y="162"/>
                    <a:pt x="2" y="162"/>
                    <a:pt x="2" y="162"/>
                  </a:cubicBezTo>
                  <a:lnTo>
                    <a:pt x="3" y="43"/>
                  </a:lnTo>
                  <a:close/>
                  <a:moveTo>
                    <a:pt x="16" y="0"/>
                  </a:move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1"/>
                    <a:pt x="16" y="31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020DC33C-5BA2-449D-842D-F5A77EAB7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3776663"/>
              <a:ext cx="149225" cy="222250"/>
            </a:xfrm>
            <a:custGeom>
              <a:avLst/>
              <a:gdLst>
                <a:gd name="T0" fmla="*/ 60 w 87"/>
                <a:gd name="T1" fmla="*/ 90 h 124"/>
                <a:gd name="T2" fmla="*/ 6 w 87"/>
                <a:gd name="T3" fmla="*/ 36 h 124"/>
                <a:gd name="T4" fmla="*/ 48 w 87"/>
                <a:gd name="T5" fmla="*/ 0 h 124"/>
                <a:gd name="T6" fmla="*/ 84 w 87"/>
                <a:gd name="T7" fmla="*/ 15 h 124"/>
                <a:gd name="T8" fmla="*/ 68 w 87"/>
                <a:gd name="T9" fmla="*/ 34 h 124"/>
                <a:gd name="T10" fmla="*/ 46 w 87"/>
                <a:gd name="T11" fmla="*/ 23 h 124"/>
                <a:gd name="T12" fmla="*/ 32 w 87"/>
                <a:gd name="T13" fmla="*/ 34 h 124"/>
                <a:gd name="T14" fmla="*/ 87 w 87"/>
                <a:gd name="T15" fmla="*/ 88 h 124"/>
                <a:gd name="T16" fmla="*/ 42 w 87"/>
                <a:gd name="T17" fmla="*/ 123 h 124"/>
                <a:gd name="T18" fmla="*/ 0 w 87"/>
                <a:gd name="T19" fmla="*/ 108 h 124"/>
                <a:gd name="T20" fmla="*/ 15 w 87"/>
                <a:gd name="T21" fmla="*/ 87 h 124"/>
                <a:gd name="T22" fmla="*/ 45 w 87"/>
                <a:gd name="T23" fmla="*/ 101 h 124"/>
                <a:gd name="T24" fmla="*/ 60 w 87"/>
                <a:gd name="T25" fmla="*/ 9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124">
                  <a:moveTo>
                    <a:pt x="60" y="90"/>
                  </a:moveTo>
                  <a:cubicBezTo>
                    <a:pt x="61" y="71"/>
                    <a:pt x="5" y="73"/>
                    <a:pt x="6" y="36"/>
                  </a:cubicBezTo>
                  <a:cubicBezTo>
                    <a:pt x="6" y="16"/>
                    <a:pt x="23" y="0"/>
                    <a:pt x="48" y="0"/>
                  </a:cubicBezTo>
                  <a:cubicBezTo>
                    <a:pt x="68" y="1"/>
                    <a:pt x="80" y="10"/>
                    <a:pt x="84" y="15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5" y="31"/>
                    <a:pt x="58" y="23"/>
                    <a:pt x="46" y="23"/>
                  </a:cubicBezTo>
                  <a:cubicBezTo>
                    <a:pt x="37" y="23"/>
                    <a:pt x="32" y="28"/>
                    <a:pt x="32" y="34"/>
                  </a:cubicBezTo>
                  <a:cubicBezTo>
                    <a:pt x="32" y="53"/>
                    <a:pt x="87" y="50"/>
                    <a:pt x="87" y="88"/>
                  </a:cubicBezTo>
                  <a:cubicBezTo>
                    <a:pt x="87" y="106"/>
                    <a:pt x="72" y="124"/>
                    <a:pt x="42" y="123"/>
                  </a:cubicBezTo>
                  <a:cubicBezTo>
                    <a:pt x="18" y="123"/>
                    <a:pt x="4" y="113"/>
                    <a:pt x="0" y="10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20" y="92"/>
                    <a:pt x="31" y="101"/>
                    <a:pt x="45" y="101"/>
                  </a:cubicBezTo>
                  <a:cubicBezTo>
                    <a:pt x="55" y="101"/>
                    <a:pt x="60" y="96"/>
                    <a:pt x="60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21F592B-F95D-49D1-ABE0-31E70D7D02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150" y="3705225"/>
              <a:ext cx="52387" cy="288925"/>
            </a:xfrm>
            <a:custGeom>
              <a:avLst/>
              <a:gdLst>
                <a:gd name="T0" fmla="*/ 2 w 31"/>
                <a:gd name="T1" fmla="*/ 42 h 162"/>
                <a:gd name="T2" fmla="*/ 28 w 31"/>
                <a:gd name="T3" fmla="*/ 43 h 162"/>
                <a:gd name="T4" fmla="*/ 28 w 31"/>
                <a:gd name="T5" fmla="*/ 162 h 162"/>
                <a:gd name="T6" fmla="*/ 2 w 31"/>
                <a:gd name="T7" fmla="*/ 162 h 162"/>
                <a:gd name="T8" fmla="*/ 2 w 31"/>
                <a:gd name="T9" fmla="*/ 42 h 162"/>
                <a:gd name="T10" fmla="*/ 16 w 31"/>
                <a:gd name="T11" fmla="*/ 0 h 162"/>
                <a:gd name="T12" fmla="*/ 31 w 31"/>
                <a:gd name="T13" fmla="*/ 16 h 162"/>
                <a:gd name="T14" fmla="*/ 15 w 31"/>
                <a:gd name="T15" fmla="*/ 31 h 162"/>
                <a:gd name="T16" fmla="*/ 0 w 31"/>
                <a:gd name="T17" fmla="*/ 15 h 162"/>
                <a:gd name="T18" fmla="*/ 16 w 31"/>
                <a:gd name="T1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62">
                  <a:moveTo>
                    <a:pt x="2" y="42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" y="162"/>
                    <a:pt x="2" y="162"/>
                    <a:pt x="2" y="162"/>
                  </a:cubicBezTo>
                  <a:lnTo>
                    <a:pt x="2" y="42"/>
                  </a:lnTo>
                  <a:close/>
                  <a:moveTo>
                    <a:pt x="16" y="0"/>
                  </a:moveTo>
                  <a:cubicBezTo>
                    <a:pt x="25" y="0"/>
                    <a:pt x="31" y="7"/>
                    <a:pt x="31" y="16"/>
                  </a:cubicBezTo>
                  <a:cubicBezTo>
                    <a:pt x="31" y="24"/>
                    <a:pt x="25" y="31"/>
                    <a:pt x="15" y="31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15C7DE2-93E5-439A-BF1F-908B000F6C11}"/>
              </a:ext>
            </a:extLst>
          </p:cNvPr>
          <p:cNvGrpSpPr/>
          <p:nvPr/>
        </p:nvGrpSpPr>
        <p:grpSpPr>
          <a:xfrm>
            <a:off x="4186555" y="2887028"/>
            <a:ext cx="1233487" cy="400050"/>
            <a:chOff x="4352925" y="1585913"/>
            <a:chExt cx="1233487" cy="400050"/>
          </a:xfrm>
        </p:grpSpPr>
        <p:sp>
          <p:nvSpPr>
            <p:cNvPr id="175" name="Freeform 173">
              <a:extLst>
                <a:ext uri="{FF2B5EF4-FFF2-40B4-BE49-F238E27FC236}">
                  <a16:creationId xmlns:a16="http://schemas.microsoft.com/office/drawing/2014/main" id="{B652ACEF-D910-48B7-924E-C893EFEC7D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2925" y="1806575"/>
              <a:ext cx="1233487" cy="179388"/>
            </a:xfrm>
            <a:custGeom>
              <a:avLst/>
              <a:gdLst>
                <a:gd name="T0" fmla="*/ 684 w 712"/>
                <a:gd name="T1" fmla="*/ 86 h 100"/>
                <a:gd name="T2" fmla="*/ 707 w 712"/>
                <a:gd name="T3" fmla="*/ 56 h 100"/>
                <a:gd name="T4" fmla="*/ 711 w 712"/>
                <a:gd name="T5" fmla="*/ 39 h 100"/>
                <a:gd name="T6" fmla="*/ 668 w 712"/>
                <a:gd name="T7" fmla="*/ 99 h 100"/>
                <a:gd name="T8" fmla="*/ 614 w 712"/>
                <a:gd name="T9" fmla="*/ 65 h 100"/>
                <a:gd name="T10" fmla="*/ 651 w 712"/>
                <a:gd name="T11" fmla="*/ 99 h 100"/>
                <a:gd name="T12" fmla="*/ 636 w 712"/>
                <a:gd name="T13" fmla="*/ 45 h 100"/>
                <a:gd name="T14" fmla="*/ 590 w 712"/>
                <a:gd name="T15" fmla="*/ 45 h 100"/>
                <a:gd name="T16" fmla="*/ 575 w 712"/>
                <a:gd name="T17" fmla="*/ 99 h 100"/>
                <a:gd name="T18" fmla="*/ 613 w 712"/>
                <a:gd name="T19" fmla="*/ 65 h 100"/>
                <a:gd name="T20" fmla="*/ 544 w 712"/>
                <a:gd name="T21" fmla="*/ 49 h 100"/>
                <a:gd name="T22" fmla="*/ 527 w 712"/>
                <a:gd name="T23" fmla="*/ 39 h 100"/>
                <a:gd name="T24" fmla="*/ 527 w 712"/>
                <a:gd name="T25" fmla="*/ 99 h 100"/>
                <a:gd name="T26" fmla="*/ 535 w 712"/>
                <a:gd name="T27" fmla="*/ 75 h 100"/>
                <a:gd name="T28" fmla="*/ 555 w 712"/>
                <a:gd name="T29" fmla="*/ 79 h 100"/>
                <a:gd name="T30" fmla="*/ 561 w 712"/>
                <a:gd name="T31" fmla="*/ 48 h 100"/>
                <a:gd name="T32" fmla="*/ 477 w 712"/>
                <a:gd name="T33" fmla="*/ 10 h 100"/>
                <a:gd name="T34" fmla="*/ 486 w 712"/>
                <a:gd name="T35" fmla="*/ 0 h 100"/>
                <a:gd name="T36" fmla="*/ 494 w 712"/>
                <a:gd name="T37" fmla="*/ 99 h 100"/>
                <a:gd name="T38" fmla="*/ 478 w 712"/>
                <a:gd name="T39" fmla="*/ 99 h 100"/>
                <a:gd name="T40" fmla="*/ 448 w 712"/>
                <a:gd name="T41" fmla="*/ 62 h 100"/>
                <a:gd name="T42" fmla="*/ 423 w 712"/>
                <a:gd name="T43" fmla="*/ 39 h 100"/>
                <a:gd name="T44" fmla="*/ 465 w 712"/>
                <a:gd name="T45" fmla="*/ 61 h 100"/>
                <a:gd name="T46" fmla="*/ 408 w 712"/>
                <a:gd name="T47" fmla="*/ 99 h 100"/>
                <a:gd name="T48" fmla="*/ 372 w 712"/>
                <a:gd name="T49" fmla="*/ 99 h 100"/>
                <a:gd name="T50" fmla="*/ 376 w 712"/>
                <a:gd name="T51" fmla="*/ 26 h 100"/>
                <a:gd name="T52" fmla="*/ 376 w 712"/>
                <a:gd name="T53" fmla="*/ 77 h 100"/>
                <a:gd name="T54" fmla="*/ 332 w 712"/>
                <a:gd name="T55" fmla="*/ 26 h 100"/>
                <a:gd name="T56" fmla="*/ 347 w 712"/>
                <a:gd name="T57" fmla="*/ 72 h 100"/>
                <a:gd name="T58" fmla="*/ 318 w 712"/>
                <a:gd name="T59" fmla="*/ 99 h 100"/>
                <a:gd name="T60" fmla="*/ 290 w 712"/>
                <a:gd name="T61" fmla="*/ 69 h 100"/>
                <a:gd name="T62" fmla="*/ 290 w 712"/>
                <a:gd name="T63" fmla="*/ 56 h 100"/>
                <a:gd name="T64" fmla="*/ 317 w 712"/>
                <a:gd name="T65" fmla="*/ 26 h 100"/>
                <a:gd name="T66" fmla="*/ 318 w 712"/>
                <a:gd name="T67" fmla="*/ 99 h 100"/>
                <a:gd name="T68" fmla="*/ 264 w 712"/>
                <a:gd name="T69" fmla="*/ 99 h 100"/>
                <a:gd name="T70" fmla="*/ 237 w 712"/>
                <a:gd name="T71" fmla="*/ 26 h 100"/>
                <a:gd name="T72" fmla="*/ 170 w 712"/>
                <a:gd name="T73" fmla="*/ 68 h 100"/>
                <a:gd name="T74" fmla="*/ 205 w 712"/>
                <a:gd name="T75" fmla="*/ 26 h 100"/>
                <a:gd name="T76" fmla="*/ 190 w 712"/>
                <a:gd name="T77" fmla="*/ 77 h 100"/>
                <a:gd name="T78" fmla="*/ 165 w 712"/>
                <a:gd name="T79" fmla="*/ 26 h 100"/>
                <a:gd name="T80" fmla="*/ 161 w 712"/>
                <a:gd name="T81" fmla="*/ 99 h 100"/>
                <a:gd name="T82" fmla="*/ 106 w 712"/>
                <a:gd name="T83" fmla="*/ 11 h 100"/>
                <a:gd name="T84" fmla="*/ 114 w 712"/>
                <a:gd name="T85" fmla="*/ 2 h 100"/>
                <a:gd name="T86" fmla="*/ 88 w 712"/>
                <a:gd name="T87" fmla="*/ 19 h 100"/>
                <a:gd name="T88" fmla="*/ 80 w 712"/>
                <a:gd name="T89" fmla="*/ 11 h 100"/>
                <a:gd name="T90" fmla="*/ 71 w 712"/>
                <a:gd name="T91" fmla="*/ 63 h 100"/>
                <a:gd name="T92" fmla="*/ 87 w 712"/>
                <a:gd name="T93" fmla="*/ 62 h 100"/>
                <a:gd name="T94" fmla="*/ 102 w 712"/>
                <a:gd name="T95" fmla="*/ 87 h 100"/>
                <a:gd name="T96" fmla="*/ 41 w 712"/>
                <a:gd name="T97" fmla="*/ 76 h 100"/>
                <a:gd name="T98" fmla="*/ 25 w 712"/>
                <a:gd name="T99" fmla="*/ 76 h 100"/>
                <a:gd name="T100" fmla="*/ 33 w 712"/>
                <a:gd name="T101" fmla="*/ 60 h 100"/>
                <a:gd name="T102" fmla="*/ 65 w 712"/>
                <a:gd name="T103" fmla="*/ 2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2" h="100">
                  <a:moveTo>
                    <a:pt x="712" y="99"/>
                  </a:moveTo>
                  <a:cubicBezTo>
                    <a:pt x="712" y="86"/>
                    <a:pt x="712" y="86"/>
                    <a:pt x="712" y="86"/>
                  </a:cubicBezTo>
                  <a:cubicBezTo>
                    <a:pt x="684" y="86"/>
                    <a:pt x="684" y="86"/>
                    <a:pt x="684" y="86"/>
                  </a:cubicBezTo>
                  <a:cubicBezTo>
                    <a:pt x="684" y="69"/>
                    <a:pt x="684" y="69"/>
                    <a:pt x="684" y="69"/>
                  </a:cubicBezTo>
                  <a:cubicBezTo>
                    <a:pt x="707" y="69"/>
                    <a:pt x="707" y="69"/>
                    <a:pt x="707" y="69"/>
                  </a:cubicBezTo>
                  <a:cubicBezTo>
                    <a:pt x="707" y="56"/>
                    <a:pt x="707" y="56"/>
                    <a:pt x="707" y="56"/>
                  </a:cubicBezTo>
                  <a:cubicBezTo>
                    <a:pt x="684" y="56"/>
                    <a:pt x="684" y="56"/>
                    <a:pt x="684" y="56"/>
                  </a:cubicBezTo>
                  <a:cubicBezTo>
                    <a:pt x="684" y="39"/>
                    <a:pt x="684" y="39"/>
                    <a:pt x="684" y="39"/>
                  </a:cubicBezTo>
                  <a:cubicBezTo>
                    <a:pt x="711" y="39"/>
                    <a:pt x="711" y="39"/>
                    <a:pt x="711" y="39"/>
                  </a:cubicBezTo>
                  <a:cubicBezTo>
                    <a:pt x="711" y="26"/>
                    <a:pt x="711" y="26"/>
                    <a:pt x="711" y="26"/>
                  </a:cubicBezTo>
                  <a:cubicBezTo>
                    <a:pt x="668" y="26"/>
                    <a:pt x="668" y="26"/>
                    <a:pt x="668" y="26"/>
                  </a:cubicBezTo>
                  <a:cubicBezTo>
                    <a:pt x="668" y="99"/>
                    <a:pt x="668" y="99"/>
                    <a:pt x="668" y="99"/>
                  </a:cubicBezTo>
                  <a:lnTo>
                    <a:pt x="712" y="99"/>
                  </a:lnTo>
                  <a:close/>
                  <a:moveTo>
                    <a:pt x="613" y="65"/>
                  </a:moveTo>
                  <a:cubicBezTo>
                    <a:pt x="614" y="65"/>
                    <a:pt x="614" y="65"/>
                    <a:pt x="614" y="65"/>
                  </a:cubicBezTo>
                  <a:cubicBezTo>
                    <a:pt x="627" y="26"/>
                    <a:pt x="627" y="26"/>
                    <a:pt x="627" y="26"/>
                  </a:cubicBezTo>
                  <a:cubicBezTo>
                    <a:pt x="651" y="26"/>
                    <a:pt x="651" y="26"/>
                    <a:pt x="651" y="26"/>
                  </a:cubicBezTo>
                  <a:cubicBezTo>
                    <a:pt x="651" y="99"/>
                    <a:pt x="651" y="99"/>
                    <a:pt x="651" y="99"/>
                  </a:cubicBezTo>
                  <a:cubicBezTo>
                    <a:pt x="636" y="99"/>
                    <a:pt x="636" y="99"/>
                    <a:pt x="636" y="99"/>
                  </a:cubicBezTo>
                  <a:cubicBezTo>
                    <a:pt x="636" y="45"/>
                    <a:pt x="636" y="45"/>
                    <a:pt x="636" y="45"/>
                  </a:cubicBezTo>
                  <a:cubicBezTo>
                    <a:pt x="636" y="45"/>
                    <a:pt x="636" y="45"/>
                    <a:pt x="636" y="45"/>
                  </a:cubicBezTo>
                  <a:cubicBezTo>
                    <a:pt x="619" y="90"/>
                    <a:pt x="619" y="90"/>
                    <a:pt x="619" y="90"/>
                  </a:cubicBezTo>
                  <a:cubicBezTo>
                    <a:pt x="606" y="90"/>
                    <a:pt x="606" y="90"/>
                    <a:pt x="606" y="90"/>
                  </a:cubicBezTo>
                  <a:cubicBezTo>
                    <a:pt x="590" y="45"/>
                    <a:pt x="590" y="45"/>
                    <a:pt x="590" y="45"/>
                  </a:cubicBezTo>
                  <a:cubicBezTo>
                    <a:pt x="590" y="45"/>
                    <a:pt x="590" y="45"/>
                    <a:pt x="590" y="45"/>
                  </a:cubicBezTo>
                  <a:cubicBezTo>
                    <a:pt x="590" y="99"/>
                    <a:pt x="590" y="99"/>
                    <a:pt x="590" y="99"/>
                  </a:cubicBezTo>
                  <a:cubicBezTo>
                    <a:pt x="575" y="99"/>
                    <a:pt x="575" y="99"/>
                    <a:pt x="575" y="99"/>
                  </a:cubicBezTo>
                  <a:cubicBezTo>
                    <a:pt x="575" y="26"/>
                    <a:pt x="575" y="26"/>
                    <a:pt x="575" y="26"/>
                  </a:cubicBezTo>
                  <a:cubicBezTo>
                    <a:pt x="600" y="26"/>
                    <a:pt x="600" y="26"/>
                    <a:pt x="600" y="26"/>
                  </a:cubicBezTo>
                  <a:lnTo>
                    <a:pt x="613" y="65"/>
                  </a:lnTo>
                  <a:close/>
                  <a:moveTo>
                    <a:pt x="527" y="39"/>
                  </a:moveTo>
                  <a:cubicBezTo>
                    <a:pt x="534" y="39"/>
                    <a:pt x="534" y="39"/>
                    <a:pt x="534" y="39"/>
                  </a:cubicBezTo>
                  <a:cubicBezTo>
                    <a:pt x="541" y="39"/>
                    <a:pt x="544" y="42"/>
                    <a:pt x="544" y="49"/>
                  </a:cubicBezTo>
                  <a:cubicBezTo>
                    <a:pt x="544" y="56"/>
                    <a:pt x="542" y="59"/>
                    <a:pt x="533" y="59"/>
                  </a:cubicBezTo>
                  <a:cubicBezTo>
                    <a:pt x="527" y="59"/>
                    <a:pt x="527" y="59"/>
                    <a:pt x="527" y="59"/>
                  </a:cubicBezTo>
                  <a:lnTo>
                    <a:pt x="527" y="39"/>
                  </a:lnTo>
                  <a:close/>
                  <a:moveTo>
                    <a:pt x="512" y="26"/>
                  </a:moveTo>
                  <a:cubicBezTo>
                    <a:pt x="512" y="99"/>
                    <a:pt x="512" y="99"/>
                    <a:pt x="512" y="99"/>
                  </a:cubicBezTo>
                  <a:cubicBezTo>
                    <a:pt x="527" y="99"/>
                    <a:pt x="527" y="99"/>
                    <a:pt x="527" y="99"/>
                  </a:cubicBezTo>
                  <a:cubicBezTo>
                    <a:pt x="527" y="72"/>
                    <a:pt x="527" y="72"/>
                    <a:pt x="527" y="72"/>
                  </a:cubicBezTo>
                  <a:cubicBezTo>
                    <a:pt x="528" y="72"/>
                    <a:pt x="528" y="72"/>
                    <a:pt x="528" y="72"/>
                  </a:cubicBezTo>
                  <a:cubicBezTo>
                    <a:pt x="532" y="72"/>
                    <a:pt x="534" y="73"/>
                    <a:pt x="535" y="75"/>
                  </a:cubicBezTo>
                  <a:cubicBezTo>
                    <a:pt x="547" y="99"/>
                    <a:pt x="547" y="99"/>
                    <a:pt x="547" y="99"/>
                  </a:cubicBezTo>
                  <a:cubicBezTo>
                    <a:pt x="566" y="99"/>
                    <a:pt x="566" y="99"/>
                    <a:pt x="566" y="99"/>
                  </a:cubicBezTo>
                  <a:cubicBezTo>
                    <a:pt x="555" y="79"/>
                    <a:pt x="555" y="79"/>
                    <a:pt x="555" y="79"/>
                  </a:cubicBezTo>
                  <a:cubicBezTo>
                    <a:pt x="551" y="73"/>
                    <a:pt x="549" y="70"/>
                    <a:pt x="545" y="68"/>
                  </a:cubicBezTo>
                  <a:cubicBezTo>
                    <a:pt x="545" y="68"/>
                    <a:pt x="545" y="68"/>
                    <a:pt x="545" y="68"/>
                  </a:cubicBezTo>
                  <a:cubicBezTo>
                    <a:pt x="554" y="66"/>
                    <a:pt x="561" y="60"/>
                    <a:pt x="561" y="48"/>
                  </a:cubicBezTo>
                  <a:cubicBezTo>
                    <a:pt x="561" y="32"/>
                    <a:pt x="551" y="26"/>
                    <a:pt x="535" y="26"/>
                  </a:cubicBezTo>
                  <a:lnTo>
                    <a:pt x="512" y="26"/>
                  </a:lnTo>
                  <a:close/>
                  <a:moveTo>
                    <a:pt x="477" y="10"/>
                  </a:moveTo>
                  <a:cubicBezTo>
                    <a:pt x="477" y="15"/>
                    <a:pt x="481" y="19"/>
                    <a:pt x="486" y="19"/>
                  </a:cubicBezTo>
                  <a:cubicBezTo>
                    <a:pt x="492" y="19"/>
                    <a:pt x="496" y="15"/>
                    <a:pt x="496" y="10"/>
                  </a:cubicBezTo>
                  <a:cubicBezTo>
                    <a:pt x="496" y="5"/>
                    <a:pt x="492" y="0"/>
                    <a:pt x="486" y="0"/>
                  </a:cubicBezTo>
                  <a:cubicBezTo>
                    <a:pt x="481" y="0"/>
                    <a:pt x="477" y="5"/>
                    <a:pt x="477" y="10"/>
                  </a:cubicBezTo>
                  <a:moveTo>
                    <a:pt x="478" y="99"/>
                  </a:moveTo>
                  <a:cubicBezTo>
                    <a:pt x="494" y="99"/>
                    <a:pt x="494" y="99"/>
                    <a:pt x="494" y="99"/>
                  </a:cubicBezTo>
                  <a:cubicBezTo>
                    <a:pt x="494" y="26"/>
                    <a:pt x="494" y="26"/>
                    <a:pt x="494" y="26"/>
                  </a:cubicBezTo>
                  <a:cubicBezTo>
                    <a:pt x="478" y="26"/>
                    <a:pt x="478" y="26"/>
                    <a:pt x="478" y="26"/>
                  </a:cubicBezTo>
                  <a:lnTo>
                    <a:pt x="478" y="99"/>
                  </a:lnTo>
                  <a:close/>
                  <a:moveTo>
                    <a:pt x="423" y="39"/>
                  </a:moveTo>
                  <a:cubicBezTo>
                    <a:pt x="429" y="39"/>
                    <a:pt x="429" y="39"/>
                    <a:pt x="429" y="39"/>
                  </a:cubicBezTo>
                  <a:cubicBezTo>
                    <a:pt x="441" y="39"/>
                    <a:pt x="448" y="45"/>
                    <a:pt x="448" y="62"/>
                  </a:cubicBezTo>
                  <a:cubicBezTo>
                    <a:pt x="448" y="76"/>
                    <a:pt x="444" y="86"/>
                    <a:pt x="429" y="86"/>
                  </a:cubicBezTo>
                  <a:cubicBezTo>
                    <a:pt x="423" y="86"/>
                    <a:pt x="423" y="86"/>
                    <a:pt x="423" y="86"/>
                  </a:cubicBezTo>
                  <a:lnTo>
                    <a:pt x="423" y="39"/>
                  </a:lnTo>
                  <a:close/>
                  <a:moveTo>
                    <a:pt x="408" y="99"/>
                  </a:moveTo>
                  <a:cubicBezTo>
                    <a:pt x="430" y="99"/>
                    <a:pt x="430" y="99"/>
                    <a:pt x="430" y="99"/>
                  </a:cubicBezTo>
                  <a:cubicBezTo>
                    <a:pt x="457" y="99"/>
                    <a:pt x="465" y="80"/>
                    <a:pt x="465" y="61"/>
                  </a:cubicBezTo>
                  <a:cubicBezTo>
                    <a:pt x="465" y="38"/>
                    <a:pt x="454" y="26"/>
                    <a:pt x="430" y="26"/>
                  </a:cubicBezTo>
                  <a:cubicBezTo>
                    <a:pt x="408" y="26"/>
                    <a:pt x="408" y="26"/>
                    <a:pt x="408" y="26"/>
                  </a:cubicBezTo>
                  <a:lnTo>
                    <a:pt x="408" y="99"/>
                  </a:lnTo>
                  <a:close/>
                  <a:moveTo>
                    <a:pt x="347" y="46"/>
                  </a:moveTo>
                  <a:cubicBezTo>
                    <a:pt x="350" y="54"/>
                    <a:pt x="353" y="61"/>
                    <a:pt x="356" y="68"/>
                  </a:cubicBezTo>
                  <a:cubicBezTo>
                    <a:pt x="372" y="99"/>
                    <a:pt x="372" y="99"/>
                    <a:pt x="372" y="99"/>
                  </a:cubicBezTo>
                  <a:cubicBezTo>
                    <a:pt x="391" y="99"/>
                    <a:pt x="391" y="99"/>
                    <a:pt x="391" y="99"/>
                  </a:cubicBezTo>
                  <a:cubicBezTo>
                    <a:pt x="391" y="26"/>
                    <a:pt x="391" y="26"/>
                    <a:pt x="391" y="26"/>
                  </a:cubicBezTo>
                  <a:cubicBezTo>
                    <a:pt x="376" y="26"/>
                    <a:pt x="376" y="26"/>
                    <a:pt x="376" y="26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6" y="57"/>
                    <a:pt x="376" y="67"/>
                    <a:pt x="377" y="77"/>
                  </a:cubicBezTo>
                  <a:cubicBezTo>
                    <a:pt x="376" y="77"/>
                    <a:pt x="376" y="77"/>
                    <a:pt x="376" y="77"/>
                  </a:cubicBezTo>
                  <a:cubicBezTo>
                    <a:pt x="374" y="70"/>
                    <a:pt x="370" y="62"/>
                    <a:pt x="366" y="55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32" y="26"/>
                    <a:pt x="332" y="26"/>
                    <a:pt x="332" y="26"/>
                  </a:cubicBezTo>
                  <a:cubicBezTo>
                    <a:pt x="332" y="99"/>
                    <a:pt x="332" y="99"/>
                    <a:pt x="332" y="99"/>
                  </a:cubicBezTo>
                  <a:cubicBezTo>
                    <a:pt x="347" y="99"/>
                    <a:pt x="347" y="99"/>
                    <a:pt x="347" y="99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7" y="59"/>
                    <a:pt x="347" y="53"/>
                    <a:pt x="346" y="46"/>
                  </a:cubicBezTo>
                  <a:lnTo>
                    <a:pt x="347" y="46"/>
                  </a:lnTo>
                  <a:close/>
                  <a:moveTo>
                    <a:pt x="318" y="99"/>
                  </a:moveTo>
                  <a:cubicBezTo>
                    <a:pt x="318" y="86"/>
                    <a:pt x="318" y="86"/>
                    <a:pt x="318" y="86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313" y="69"/>
                    <a:pt x="313" y="69"/>
                    <a:pt x="313" y="69"/>
                  </a:cubicBezTo>
                  <a:cubicBezTo>
                    <a:pt x="313" y="56"/>
                    <a:pt x="313" y="56"/>
                    <a:pt x="313" y="56"/>
                  </a:cubicBezTo>
                  <a:cubicBezTo>
                    <a:pt x="290" y="56"/>
                    <a:pt x="290" y="56"/>
                    <a:pt x="290" y="56"/>
                  </a:cubicBezTo>
                  <a:cubicBezTo>
                    <a:pt x="290" y="39"/>
                    <a:pt x="290" y="39"/>
                    <a:pt x="290" y="39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7" y="26"/>
                    <a:pt x="317" y="26"/>
                    <a:pt x="317" y="26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4" y="99"/>
                    <a:pt x="274" y="99"/>
                    <a:pt x="274" y="99"/>
                  </a:cubicBezTo>
                  <a:lnTo>
                    <a:pt x="318" y="99"/>
                  </a:lnTo>
                  <a:close/>
                  <a:moveTo>
                    <a:pt x="221" y="26"/>
                  </a:moveTo>
                  <a:cubicBezTo>
                    <a:pt x="221" y="99"/>
                    <a:pt x="221" y="99"/>
                    <a:pt x="221" y="99"/>
                  </a:cubicBezTo>
                  <a:cubicBezTo>
                    <a:pt x="264" y="99"/>
                    <a:pt x="264" y="99"/>
                    <a:pt x="264" y="99"/>
                  </a:cubicBezTo>
                  <a:cubicBezTo>
                    <a:pt x="264" y="86"/>
                    <a:pt x="264" y="86"/>
                    <a:pt x="264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26"/>
                    <a:pt x="237" y="26"/>
                    <a:pt x="237" y="26"/>
                  </a:cubicBezTo>
                  <a:lnTo>
                    <a:pt x="221" y="26"/>
                  </a:lnTo>
                  <a:close/>
                  <a:moveTo>
                    <a:pt x="160" y="46"/>
                  </a:moveTo>
                  <a:cubicBezTo>
                    <a:pt x="163" y="54"/>
                    <a:pt x="166" y="61"/>
                    <a:pt x="170" y="6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26"/>
                    <a:pt x="205" y="26"/>
                    <a:pt x="205" y="26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57"/>
                    <a:pt x="190" y="67"/>
                    <a:pt x="190" y="77"/>
                  </a:cubicBezTo>
                  <a:cubicBezTo>
                    <a:pt x="190" y="77"/>
                    <a:pt x="190" y="77"/>
                    <a:pt x="190" y="77"/>
                  </a:cubicBezTo>
                  <a:cubicBezTo>
                    <a:pt x="187" y="70"/>
                    <a:pt x="183" y="62"/>
                    <a:pt x="180" y="55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59"/>
                    <a:pt x="161" y="53"/>
                    <a:pt x="160" y="46"/>
                  </a:cubicBezTo>
                  <a:close/>
                  <a:moveTo>
                    <a:pt x="106" y="11"/>
                  </a:moveTo>
                  <a:cubicBezTo>
                    <a:pt x="106" y="15"/>
                    <a:pt x="109" y="19"/>
                    <a:pt x="114" y="19"/>
                  </a:cubicBezTo>
                  <a:cubicBezTo>
                    <a:pt x="119" y="19"/>
                    <a:pt x="122" y="15"/>
                    <a:pt x="122" y="11"/>
                  </a:cubicBezTo>
                  <a:cubicBezTo>
                    <a:pt x="122" y="6"/>
                    <a:pt x="119" y="2"/>
                    <a:pt x="114" y="2"/>
                  </a:cubicBezTo>
                  <a:cubicBezTo>
                    <a:pt x="109" y="2"/>
                    <a:pt x="106" y="6"/>
                    <a:pt x="106" y="11"/>
                  </a:cubicBezTo>
                  <a:moveTo>
                    <a:pt x="80" y="11"/>
                  </a:moveTo>
                  <a:cubicBezTo>
                    <a:pt x="80" y="15"/>
                    <a:pt x="83" y="19"/>
                    <a:pt x="88" y="19"/>
                  </a:cubicBezTo>
                  <a:cubicBezTo>
                    <a:pt x="93" y="19"/>
                    <a:pt x="96" y="15"/>
                    <a:pt x="96" y="11"/>
                  </a:cubicBezTo>
                  <a:cubicBezTo>
                    <a:pt x="96" y="6"/>
                    <a:pt x="93" y="2"/>
                    <a:pt x="88" y="2"/>
                  </a:cubicBezTo>
                  <a:cubicBezTo>
                    <a:pt x="83" y="2"/>
                    <a:pt x="80" y="6"/>
                    <a:pt x="80" y="11"/>
                  </a:cubicBezTo>
                  <a:moveTo>
                    <a:pt x="131" y="62"/>
                  </a:moveTo>
                  <a:cubicBezTo>
                    <a:pt x="131" y="35"/>
                    <a:pt x="120" y="25"/>
                    <a:pt x="102" y="25"/>
                  </a:cubicBezTo>
                  <a:cubicBezTo>
                    <a:pt x="84" y="25"/>
                    <a:pt x="71" y="37"/>
                    <a:pt x="71" y="63"/>
                  </a:cubicBezTo>
                  <a:cubicBezTo>
                    <a:pt x="71" y="90"/>
                    <a:pt x="82" y="100"/>
                    <a:pt x="101" y="100"/>
                  </a:cubicBezTo>
                  <a:cubicBezTo>
                    <a:pt x="118" y="100"/>
                    <a:pt x="131" y="89"/>
                    <a:pt x="131" y="62"/>
                  </a:cubicBezTo>
                  <a:moveTo>
                    <a:pt x="87" y="62"/>
                  </a:moveTo>
                  <a:cubicBezTo>
                    <a:pt x="87" y="44"/>
                    <a:pt x="93" y="38"/>
                    <a:pt x="101" y="38"/>
                  </a:cubicBezTo>
                  <a:cubicBezTo>
                    <a:pt x="109" y="38"/>
                    <a:pt x="115" y="45"/>
                    <a:pt x="115" y="63"/>
                  </a:cubicBezTo>
                  <a:cubicBezTo>
                    <a:pt x="115" y="81"/>
                    <a:pt x="110" y="87"/>
                    <a:pt x="102" y="87"/>
                  </a:cubicBezTo>
                  <a:cubicBezTo>
                    <a:pt x="93" y="87"/>
                    <a:pt x="87" y="80"/>
                    <a:pt x="87" y="62"/>
                  </a:cubicBezTo>
                  <a:moveTo>
                    <a:pt x="65" y="26"/>
                  </a:moveTo>
                  <a:cubicBezTo>
                    <a:pt x="41" y="76"/>
                    <a:pt x="41" y="76"/>
                    <a:pt x="41" y="76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48" y="26"/>
                    <a:pt x="48" y="26"/>
                    <a:pt x="48" y="26"/>
                  </a:cubicBezTo>
                  <a:lnTo>
                    <a:pt x="6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4">
              <a:extLst>
                <a:ext uri="{FF2B5EF4-FFF2-40B4-BE49-F238E27FC236}">
                  <a16:creationId xmlns:a16="http://schemas.microsoft.com/office/drawing/2014/main" id="{619008F2-112D-4978-B98C-3BF606560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0275" y="1585913"/>
              <a:ext cx="469900" cy="176213"/>
            </a:xfrm>
            <a:custGeom>
              <a:avLst/>
              <a:gdLst>
                <a:gd name="T0" fmla="*/ 227 w 272"/>
                <a:gd name="T1" fmla="*/ 46 h 99"/>
                <a:gd name="T2" fmla="*/ 237 w 272"/>
                <a:gd name="T3" fmla="*/ 68 h 99"/>
                <a:gd name="T4" fmla="*/ 253 w 272"/>
                <a:gd name="T5" fmla="*/ 99 h 99"/>
                <a:gd name="T6" fmla="*/ 272 w 272"/>
                <a:gd name="T7" fmla="*/ 99 h 99"/>
                <a:gd name="T8" fmla="*/ 272 w 272"/>
                <a:gd name="T9" fmla="*/ 26 h 99"/>
                <a:gd name="T10" fmla="*/ 257 w 272"/>
                <a:gd name="T11" fmla="*/ 26 h 99"/>
                <a:gd name="T12" fmla="*/ 257 w 272"/>
                <a:gd name="T13" fmla="*/ 49 h 99"/>
                <a:gd name="T14" fmla="*/ 257 w 272"/>
                <a:gd name="T15" fmla="*/ 77 h 99"/>
                <a:gd name="T16" fmla="*/ 257 w 272"/>
                <a:gd name="T17" fmla="*/ 77 h 99"/>
                <a:gd name="T18" fmla="*/ 247 w 272"/>
                <a:gd name="T19" fmla="*/ 54 h 99"/>
                <a:gd name="T20" fmla="*/ 232 w 272"/>
                <a:gd name="T21" fmla="*/ 26 h 99"/>
                <a:gd name="T22" fmla="*/ 213 w 272"/>
                <a:gd name="T23" fmla="*/ 26 h 99"/>
                <a:gd name="T24" fmla="*/ 213 w 272"/>
                <a:gd name="T25" fmla="*/ 99 h 99"/>
                <a:gd name="T26" fmla="*/ 228 w 272"/>
                <a:gd name="T27" fmla="*/ 99 h 99"/>
                <a:gd name="T28" fmla="*/ 228 w 272"/>
                <a:gd name="T29" fmla="*/ 71 h 99"/>
                <a:gd name="T30" fmla="*/ 227 w 272"/>
                <a:gd name="T31" fmla="*/ 46 h 99"/>
                <a:gd name="T32" fmla="*/ 178 w 272"/>
                <a:gd name="T33" fmla="*/ 9 h 99"/>
                <a:gd name="T34" fmla="*/ 187 w 272"/>
                <a:gd name="T35" fmla="*/ 19 h 99"/>
                <a:gd name="T36" fmla="*/ 197 w 272"/>
                <a:gd name="T37" fmla="*/ 9 h 99"/>
                <a:gd name="T38" fmla="*/ 187 w 272"/>
                <a:gd name="T39" fmla="*/ 0 h 99"/>
                <a:gd name="T40" fmla="*/ 178 w 272"/>
                <a:gd name="T41" fmla="*/ 9 h 99"/>
                <a:gd name="T42" fmla="*/ 179 w 272"/>
                <a:gd name="T43" fmla="*/ 99 h 99"/>
                <a:gd name="T44" fmla="*/ 195 w 272"/>
                <a:gd name="T45" fmla="*/ 99 h 99"/>
                <a:gd name="T46" fmla="*/ 195 w 272"/>
                <a:gd name="T47" fmla="*/ 26 h 99"/>
                <a:gd name="T48" fmla="*/ 179 w 272"/>
                <a:gd name="T49" fmla="*/ 26 h 99"/>
                <a:gd name="T50" fmla="*/ 179 w 272"/>
                <a:gd name="T51" fmla="*/ 99 h 99"/>
                <a:gd name="T52" fmla="*/ 127 w 272"/>
                <a:gd name="T53" fmla="*/ 62 h 99"/>
                <a:gd name="T54" fmla="*/ 127 w 272"/>
                <a:gd name="T55" fmla="*/ 62 h 99"/>
                <a:gd name="T56" fmla="*/ 150 w 272"/>
                <a:gd name="T57" fmla="*/ 99 h 99"/>
                <a:gd name="T58" fmla="*/ 170 w 272"/>
                <a:gd name="T59" fmla="*/ 99 h 99"/>
                <a:gd name="T60" fmla="*/ 145 w 272"/>
                <a:gd name="T61" fmla="*/ 61 h 99"/>
                <a:gd name="T62" fmla="*/ 167 w 272"/>
                <a:gd name="T63" fmla="*/ 26 h 99"/>
                <a:gd name="T64" fmla="*/ 149 w 272"/>
                <a:gd name="T65" fmla="*/ 26 h 99"/>
                <a:gd name="T66" fmla="*/ 127 w 272"/>
                <a:gd name="T67" fmla="*/ 62 h 99"/>
                <a:gd name="T68" fmla="*/ 127 w 272"/>
                <a:gd name="T69" fmla="*/ 26 h 99"/>
                <a:gd name="T70" fmla="*/ 111 w 272"/>
                <a:gd name="T71" fmla="*/ 26 h 99"/>
                <a:gd name="T72" fmla="*/ 111 w 272"/>
                <a:gd name="T73" fmla="*/ 99 h 99"/>
                <a:gd name="T74" fmla="*/ 127 w 272"/>
                <a:gd name="T75" fmla="*/ 99 h 99"/>
                <a:gd name="T76" fmla="*/ 127 w 272"/>
                <a:gd name="T77" fmla="*/ 26 h 99"/>
                <a:gd name="T78" fmla="*/ 69 w 272"/>
                <a:gd name="T79" fmla="*/ 99 h 99"/>
                <a:gd name="T80" fmla="*/ 84 w 272"/>
                <a:gd name="T81" fmla="*/ 99 h 99"/>
                <a:gd name="T82" fmla="*/ 84 w 272"/>
                <a:gd name="T83" fmla="*/ 39 h 99"/>
                <a:gd name="T84" fmla="*/ 102 w 272"/>
                <a:gd name="T85" fmla="*/ 39 h 99"/>
                <a:gd name="T86" fmla="*/ 102 w 272"/>
                <a:gd name="T87" fmla="*/ 26 h 99"/>
                <a:gd name="T88" fmla="*/ 51 w 272"/>
                <a:gd name="T89" fmla="*/ 26 h 99"/>
                <a:gd name="T90" fmla="*/ 51 w 272"/>
                <a:gd name="T91" fmla="*/ 39 h 99"/>
                <a:gd name="T92" fmla="*/ 69 w 272"/>
                <a:gd name="T93" fmla="*/ 39 h 99"/>
                <a:gd name="T94" fmla="*/ 69 w 272"/>
                <a:gd name="T95" fmla="*/ 99 h 99"/>
                <a:gd name="T96" fmla="*/ 45 w 272"/>
                <a:gd name="T97" fmla="*/ 99 h 99"/>
                <a:gd name="T98" fmla="*/ 45 w 272"/>
                <a:gd name="T99" fmla="*/ 85 h 99"/>
                <a:gd name="T100" fmla="*/ 16 w 272"/>
                <a:gd name="T101" fmla="*/ 85 h 99"/>
                <a:gd name="T102" fmla="*/ 16 w 272"/>
                <a:gd name="T103" fmla="*/ 68 h 99"/>
                <a:gd name="T104" fmla="*/ 39 w 272"/>
                <a:gd name="T105" fmla="*/ 68 h 99"/>
                <a:gd name="T106" fmla="*/ 39 w 272"/>
                <a:gd name="T107" fmla="*/ 55 h 99"/>
                <a:gd name="T108" fmla="*/ 16 w 272"/>
                <a:gd name="T109" fmla="*/ 55 h 99"/>
                <a:gd name="T110" fmla="*/ 16 w 272"/>
                <a:gd name="T111" fmla="*/ 39 h 99"/>
                <a:gd name="T112" fmla="*/ 43 w 272"/>
                <a:gd name="T113" fmla="*/ 39 h 99"/>
                <a:gd name="T114" fmla="*/ 43 w 272"/>
                <a:gd name="T115" fmla="*/ 26 h 99"/>
                <a:gd name="T116" fmla="*/ 0 w 272"/>
                <a:gd name="T117" fmla="*/ 26 h 99"/>
                <a:gd name="T118" fmla="*/ 0 w 272"/>
                <a:gd name="T119" fmla="*/ 99 h 99"/>
                <a:gd name="T120" fmla="*/ 45 w 272"/>
                <a:gd name="T12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2" h="99">
                  <a:moveTo>
                    <a:pt x="227" y="46"/>
                  </a:moveTo>
                  <a:cubicBezTo>
                    <a:pt x="230" y="54"/>
                    <a:pt x="233" y="61"/>
                    <a:pt x="237" y="68"/>
                  </a:cubicBezTo>
                  <a:cubicBezTo>
                    <a:pt x="253" y="99"/>
                    <a:pt x="253" y="99"/>
                    <a:pt x="253" y="99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2" y="26"/>
                    <a:pt x="272" y="26"/>
                    <a:pt x="272" y="26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7" y="49"/>
                    <a:pt x="257" y="49"/>
                    <a:pt x="257" y="49"/>
                  </a:cubicBezTo>
                  <a:cubicBezTo>
                    <a:pt x="257" y="57"/>
                    <a:pt x="257" y="67"/>
                    <a:pt x="257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4" y="69"/>
                    <a:pt x="250" y="61"/>
                    <a:pt x="247" y="54"/>
                  </a:cubicBezTo>
                  <a:cubicBezTo>
                    <a:pt x="232" y="26"/>
                    <a:pt x="232" y="26"/>
                    <a:pt x="232" y="26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28" y="99"/>
                    <a:pt x="228" y="99"/>
                    <a:pt x="228" y="99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59"/>
                    <a:pt x="228" y="53"/>
                    <a:pt x="227" y="46"/>
                  </a:cubicBezTo>
                  <a:close/>
                  <a:moveTo>
                    <a:pt x="178" y="9"/>
                  </a:moveTo>
                  <a:cubicBezTo>
                    <a:pt x="178" y="15"/>
                    <a:pt x="182" y="19"/>
                    <a:pt x="187" y="19"/>
                  </a:cubicBezTo>
                  <a:cubicBezTo>
                    <a:pt x="193" y="19"/>
                    <a:pt x="197" y="15"/>
                    <a:pt x="197" y="9"/>
                  </a:cubicBezTo>
                  <a:cubicBezTo>
                    <a:pt x="197" y="4"/>
                    <a:pt x="193" y="0"/>
                    <a:pt x="187" y="0"/>
                  </a:cubicBezTo>
                  <a:cubicBezTo>
                    <a:pt x="182" y="0"/>
                    <a:pt x="178" y="4"/>
                    <a:pt x="178" y="9"/>
                  </a:cubicBezTo>
                  <a:moveTo>
                    <a:pt x="179" y="99"/>
                  </a:moveTo>
                  <a:cubicBezTo>
                    <a:pt x="195" y="99"/>
                    <a:pt x="195" y="99"/>
                    <a:pt x="195" y="99"/>
                  </a:cubicBezTo>
                  <a:cubicBezTo>
                    <a:pt x="195" y="26"/>
                    <a:pt x="195" y="26"/>
                    <a:pt x="195" y="26"/>
                  </a:cubicBezTo>
                  <a:cubicBezTo>
                    <a:pt x="179" y="26"/>
                    <a:pt x="179" y="26"/>
                    <a:pt x="179" y="26"/>
                  </a:cubicBezTo>
                  <a:lnTo>
                    <a:pt x="179" y="99"/>
                  </a:lnTo>
                  <a:close/>
                  <a:moveTo>
                    <a:pt x="127" y="62"/>
                  </a:moveTo>
                  <a:cubicBezTo>
                    <a:pt x="127" y="62"/>
                    <a:pt x="127" y="62"/>
                    <a:pt x="127" y="62"/>
                  </a:cubicBezTo>
                  <a:cubicBezTo>
                    <a:pt x="150" y="99"/>
                    <a:pt x="150" y="99"/>
                    <a:pt x="150" y="99"/>
                  </a:cubicBezTo>
                  <a:cubicBezTo>
                    <a:pt x="170" y="99"/>
                    <a:pt x="170" y="99"/>
                    <a:pt x="170" y="99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67" y="26"/>
                    <a:pt x="167" y="26"/>
                    <a:pt x="167" y="26"/>
                  </a:cubicBezTo>
                  <a:cubicBezTo>
                    <a:pt x="149" y="26"/>
                    <a:pt x="149" y="26"/>
                    <a:pt x="149" y="26"/>
                  </a:cubicBezTo>
                  <a:lnTo>
                    <a:pt x="127" y="62"/>
                  </a:lnTo>
                  <a:close/>
                  <a:moveTo>
                    <a:pt x="127" y="26"/>
                  </a:moveTo>
                  <a:cubicBezTo>
                    <a:pt x="111" y="26"/>
                    <a:pt x="111" y="26"/>
                    <a:pt x="111" y="26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27" y="99"/>
                    <a:pt x="127" y="99"/>
                    <a:pt x="127" y="99"/>
                  </a:cubicBezTo>
                  <a:lnTo>
                    <a:pt x="127" y="26"/>
                  </a:lnTo>
                  <a:close/>
                  <a:moveTo>
                    <a:pt x="69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69" y="39"/>
                    <a:pt x="69" y="39"/>
                    <a:pt x="69" y="39"/>
                  </a:cubicBezTo>
                  <a:lnTo>
                    <a:pt x="69" y="99"/>
                  </a:lnTo>
                  <a:close/>
                  <a:moveTo>
                    <a:pt x="45" y="99"/>
                  </a:moveTo>
                  <a:cubicBezTo>
                    <a:pt x="45" y="85"/>
                    <a:pt x="45" y="85"/>
                    <a:pt x="4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99"/>
                    <a:pt x="0" y="99"/>
                    <a:pt x="0" y="99"/>
                  </a:cubicBezTo>
                  <a:lnTo>
                    <a:pt x="45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3AC0A53-057D-4BA3-B557-0D85CD18B191}"/>
              </a:ext>
            </a:extLst>
          </p:cNvPr>
          <p:cNvGrpSpPr/>
          <p:nvPr/>
        </p:nvGrpSpPr>
        <p:grpSpPr>
          <a:xfrm>
            <a:off x="1265555" y="1945640"/>
            <a:ext cx="1233487" cy="504825"/>
            <a:chOff x="1431925" y="644525"/>
            <a:chExt cx="1233487" cy="504825"/>
          </a:xfrm>
        </p:grpSpPr>
        <p:sp>
          <p:nvSpPr>
            <p:cNvPr id="177" name="Freeform 175">
              <a:extLst>
                <a:ext uri="{FF2B5EF4-FFF2-40B4-BE49-F238E27FC236}">
                  <a16:creationId xmlns:a16="http://schemas.microsoft.com/office/drawing/2014/main" id="{2E8D0E83-6F35-4411-A0D3-6D57B08BF5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1925" y="914400"/>
              <a:ext cx="1233487" cy="234950"/>
            </a:xfrm>
            <a:custGeom>
              <a:avLst/>
              <a:gdLst>
                <a:gd name="T0" fmla="*/ 686 w 713"/>
                <a:gd name="T1" fmla="*/ 132 h 132"/>
                <a:gd name="T2" fmla="*/ 710 w 713"/>
                <a:gd name="T3" fmla="*/ 35 h 132"/>
                <a:gd name="T4" fmla="*/ 656 w 713"/>
                <a:gd name="T5" fmla="*/ 35 h 132"/>
                <a:gd name="T6" fmla="*/ 656 w 713"/>
                <a:gd name="T7" fmla="*/ 132 h 132"/>
                <a:gd name="T8" fmla="*/ 600 w 713"/>
                <a:gd name="T9" fmla="*/ 25 h 132"/>
                <a:gd name="T10" fmla="*/ 588 w 713"/>
                <a:gd name="T11" fmla="*/ 13 h 132"/>
                <a:gd name="T12" fmla="*/ 611 w 713"/>
                <a:gd name="T13" fmla="*/ 35 h 132"/>
                <a:gd name="T14" fmla="*/ 518 w 713"/>
                <a:gd name="T15" fmla="*/ 35 h 132"/>
                <a:gd name="T16" fmla="*/ 575 w 713"/>
                <a:gd name="T17" fmla="*/ 115 h 132"/>
                <a:gd name="T18" fmla="*/ 518 w 713"/>
                <a:gd name="T19" fmla="*/ 35 h 132"/>
                <a:gd name="T20" fmla="*/ 476 w 713"/>
                <a:gd name="T21" fmla="*/ 65 h 132"/>
                <a:gd name="T22" fmla="*/ 453 w 713"/>
                <a:gd name="T23" fmla="*/ 52 h 132"/>
                <a:gd name="T24" fmla="*/ 453 w 713"/>
                <a:gd name="T25" fmla="*/ 132 h 132"/>
                <a:gd name="T26" fmla="*/ 464 w 713"/>
                <a:gd name="T27" fmla="*/ 101 h 132"/>
                <a:gd name="T28" fmla="*/ 490 w 713"/>
                <a:gd name="T29" fmla="*/ 106 h 132"/>
                <a:gd name="T30" fmla="*/ 498 w 713"/>
                <a:gd name="T31" fmla="*/ 63 h 132"/>
                <a:gd name="T32" fmla="*/ 413 w 713"/>
                <a:gd name="T33" fmla="*/ 132 h 132"/>
                <a:gd name="T34" fmla="*/ 375 w 713"/>
                <a:gd name="T35" fmla="*/ 92 h 132"/>
                <a:gd name="T36" fmla="*/ 375 w 713"/>
                <a:gd name="T37" fmla="*/ 74 h 132"/>
                <a:gd name="T38" fmla="*/ 412 w 713"/>
                <a:gd name="T39" fmla="*/ 35 h 132"/>
                <a:gd name="T40" fmla="*/ 413 w 713"/>
                <a:gd name="T41" fmla="*/ 132 h 132"/>
                <a:gd name="T42" fmla="*/ 285 w 713"/>
                <a:gd name="T43" fmla="*/ 91 h 132"/>
                <a:gd name="T44" fmla="*/ 300 w 713"/>
                <a:gd name="T45" fmla="*/ 115 h 132"/>
                <a:gd name="T46" fmla="*/ 285 w 713"/>
                <a:gd name="T47" fmla="*/ 74 h 132"/>
                <a:gd name="T48" fmla="*/ 310 w 713"/>
                <a:gd name="T49" fmla="*/ 63 h 132"/>
                <a:gd name="T50" fmla="*/ 330 w 713"/>
                <a:gd name="T51" fmla="*/ 60 h 132"/>
                <a:gd name="T52" fmla="*/ 264 w 713"/>
                <a:gd name="T53" fmla="*/ 132 h 132"/>
                <a:gd name="T54" fmla="*/ 316 w 713"/>
                <a:gd name="T55" fmla="*/ 81 h 132"/>
                <a:gd name="T56" fmla="*/ 185 w 713"/>
                <a:gd name="T57" fmla="*/ 75 h 132"/>
                <a:gd name="T58" fmla="*/ 164 w 713"/>
                <a:gd name="T59" fmla="*/ 132 h 132"/>
                <a:gd name="T60" fmla="*/ 221 w 713"/>
                <a:gd name="T61" fmla="*/ 92 h 132"/>
                <a:gd name="T62" fmla="*/ 242 w 713"/>
                <a:gd name="T63" fmla="*/ 35 h 132"/>
                <a:gd name="T64" fmla="*/ 145 w 713"/>
                <a:gd name="T65" fmla="*/ 115 h 132"/>
                <a:gd name="T66" fmla="*/ 138 w 713"/>
                <a:gd name="T67" fmla="*/ 92 h 132"/>
                <a:gd name="T68" fmla="*/ 107 w 713"/>
                <a:gd name="T69" fmla="*/ 52 h 132"/>
                <a:gd name="T70" fmla="*/ 85 w 713"/>
                <a:gd name="T71" fmla="*/ 35 h 132"/>
                <a:gd name="T72" fmla="*/ 21 w 713"/>
                <a:gd name="T73" fmla="*/ 52 h 132"/>
                <a:gd name="T74" fmla="*/ 29 w 713"/>
                <a:gd name="T75" fmla="*/ 79 h 132"/>
                <a:gd name="T76" fmla="*/ 0 w 713"/>
                <a:gd name="T77" fmla="*/ 35 h 132"/>
                <a:gd name="T78" fmla="*/ 21 w 713"/>
                <a:gd name="T79" fmla="*/ 96 h 132"/>
                <a:gd name="T80" fmla="*/ 48 w 713"/>
                <a:gd name="T81" fmla="*/ 132 h 132"/>
                <a:gd name="T82" fmla="*/ 45 w 713"/>
                <a:gd name="T83" fmla="*/ 91 h 132"/>
                <a:gd name="T84" fmla="*/ 32 w 713"/>
                <a:gd name="T85" fmla="*/ 3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3" h="132">
                  <a:moveTo>
                    <a:pt x="657" y="83"/>
                  </a:moveTo>
                  <a:cubicBezTo>
                    <a:pt x="657" y="83"/>
                    <a:pt x="657" y="83"/>
                    <a:pt x="657" y="83"/>
                  </a:cubicBezTo>
                  <a:cubicBezTo>
                    <a:pt x="686" y="132"/>
                    <a:pt x="686" y="132"/>
                    <a:pt x="686" y="132"/>
                  </a:cubicBezTo>
                  <a:cubicBezTo>
                    <a:pt x="713" y="132"/>
                    <a:pt x="713" y="132"/>
                    <a:pt x="713" y="13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710" y="35"/>
                    <a:pt x="710" y="35"/>
                    <a:pt x="710" y="35"/>
                  </a:cubicBezTo>
                  <a:cubicBezTo>
                    <a:pt x="685" y="35"/>
                    <a:pt x="685" y="35"/>
                    <a:pt x="685" y="35"/>
                  </a:cubicBezTo>
                  <a:lnTo>
                    <a:pt x="657" y="83"/>
                  </a:lnTo>
                  <a:close/>
                  <a:moveTo>
                    <a:pt x="656" y="35"/>
                  </a:moveTo>
                  <a:cubicBezTo>
                    <a:pt x="635" y="35"/>
                    <a:pt x="635" y="35"/>
                    <a:pt x="635" y="35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56" y="132"/>
                    <a:pt x="656" y="132"/>
                    <a:pt x="656" y="132"/>
                  </a:cubicBezTo>
                  <a:lnTo>
                    <a:pt x="656" y="35"/>
                  </a:lnTo>
                  <a:close/>
                  <a:moveTo>
                    <a:pt x="588" y="13"/>
                  </a:moveTo>
                  <a:cubicBezTo>
                    <a:pt x="588" y="20"/>
                    <a:pt x="593" y="25"/>
                    <a:pt x="600" y="25"/>
                  </a:cubicBezTo>
                  <a:cubicBezTo>
                    <a:pt x="608" y="25"/>
                    <a:pt x="613" y="20"/>
                    <a:pt x="613" y="13"/>
                  </a:cubicBezTo>
                  <a:cubicBezTo>
                    <a:pt x="613" y="6"/>
                    <a:pt x="608" y="0"/>
                    <a:pt x="600" y="0"/>
                  </a:cubicBezTo>
                  <a:cubicBezTo>
                    <a:pt x="593" y="0"/>
                    <a:pt x="588" y="6"/>
                    <a:pt x="588" y="13"/>
                  </a:cubicBezTo>
                  <a:moveTo>
                    <a:pt x="590" y="132"/>
                  </a:moveTo>
                  <a:cubicBezTo>
                    <a:pt x="611" y="132"/>
                    <a:pt x="611" y="132"/>
                    <a:pt x="611" y="132"/>
                  </a:cubicBezTo>
                  <a:cubicBezTo>
                    <a:pt x="611" y="35"/>
                    <a:pt x="611" y="35"/>
                    <a:pt x="611" y="35"/>
                  </a:cubicBezTo>
                  <a:cubicBezTo>
                    <a:pt x="590" y="35"/>
                    <a:pt x="590" y="35"/>
                    <a:pt x="590" y="35"/>
                  </a:cubicBezTo>
                  <a:lnTo>
                    <a:pt x="590" y="132"/>
                  </a:lnTo>
                  <a:close/>
                  <a:moveTo>
                    <a:pt x="518" y="35"/>
                  </a:moveTo>
                  <a:cubicBezTo>
                    <a:pt x="518" y="132"/>
                    <a:pt x="518" y="132"/>
                    <a:pt x="518" y="132"/>
                  </a:cubicBezTo>
                  <a:cubicBezTo>
                    <a:pt x="575" y="132"/>
                    <a:pt x="575" y="132"/>
                    <a:pt x="575" y="132"/>
                  </a:cubicBezTo>
                  <a:cubicBezTo>
                    <a:pt x="575" y="115"/>
                    <a:pt x="575" y="115"/>
                    <a:pt x="575" y="115"/>
                  </a:cubicBezTo>
                  <a:cubicBezTo>
                    <a:pt x="539" y="115"/>
                    <a:pt x="539" y="115"/>
                    <a:pt x="539" y="115"/>
                  </a:cubicBezTo>
                  <a:cubicBezTo>
                    <a:pt x="539" y="35"/>
                    <a:pt x="539" y="35"/>
                    <a:pt x="539" y="35"/>
                  </a:cubicBezTo>
                  <a:lnTo>
                    <a:pt x="518" y="35"/>
                  </a:lnTo>
                  <a:close/>
                  <a:moveTo>
                    <a:pt x="453" y="52"/>
                  </a:moveTo>
                  <a:cubicBezTo>
                    <a:pt x="462" y="52"/>
                    <a:pt x="462" y="52"/>
                    <a:pt x="462" y="52"/>
                  </a:cubicBezTo>
                  <a:cubicBezTo>
                    <a:pt x="471" y="52"/>
                    <a:pt x="476" y="56"/>
                    <a:pt x="476" y="65"/>
                  </a:cubicBezTo>
                  <a:cubicBezTo>
                    <a:pt x="476" y="74"/>
                    <a:pt x="473" y="79"/>
                    <a:pt x="461" y="79"/>
                  </a:cubicBezTo>
                  <a:cubicBezTo>
                    <a:pt x="453" y="79"/>
                    <a:pt x="453" y="79"/>
                    <a:pt x="453" y="79"/>
                  </a:cubicBezTo>
                  <a:lnTo>
                    <a:pt x="453" y="52"/>
                  </a:lnTo>
                  <a:close/>
                  <a:moveTo>
                    <a:pt x="432" y="35"/>
                  </a:moveTo>
                  <a:cubicBezTo>
                    <a:pt x="432" y="132"/>
                    <a:pt x="432" y="132"/>
                    <a:pt x="432" y="132"/>
                  </a:cubicBezTo>
                  <a:cubicBezTo>
                    <a:pt x="453" y="132"/>
                    <a:pt x="453" y="132"/>
                    <a:pt x="453" y="132"/>
                  </a:cubicBezTo>
                  <a:cubicBezTo>
                    <a:pt x="453" y="96"/>
                    <a:pt x="453" y="96"/>
                    <a:pt x="453" y="96"/>
                  </a:cubicBezTo>
                  <a:cubicBezTo>
                    <a:pt x="455" y="96"/>
                    <a:pt x="455" y="96"/>
                    <a:pt x="455" y="96"/>
                  </a:cubicBezTo>
                  <a:cubicBezTo>
                    <a:pt x="459" y="96"/>
                    <a:pt x="462" y="97"/>
                    <a:pt x="464" y="101"/>
                  </a:cubicBezTo>
                  <a:cubicBezTo>
                    <a:pt x="480" y="132"/>
                    <a:pt x="480" y="132"/>
                    <a:pt x="480" y="132"/>
                  </a:cubicBezTo>
                  <a:cubicBezTo>
                    <a:pt x="505" y="132"/>
                    <a:pt x="505" y="132"/>
                    <a:pt x="505" y="132"/>
                  </a:cubicBezTo>
                  <a:cubicBezTo>
                    <a:pt x="490" y="106"/>
                    <a:pt x="490" y="106"/>
                    <a:pt x="490" y="106"/>
                  </a:cubicBezTo>
                  <a:cubicBezTo>
                    <a:pt x="486" y="97"/>
                    <a:pt x="483" y="94"/>
                    <a:pt x="477" y="91"/>
                  </a:cubicBezTo>
                  <a:cubicBezTo>
                    <a:pt x="477" y="91"/>
                    <a:pt x="477" y="91"/>
                    <a:pt x="477" y="91"/>
                  </a:cubicBezTo>
                  <a:cubicBezTo>
                    <a:pt x="489" y="88"/>
                    <a:pt x="498" y="80"/>
                    <a:pt x="498" y="63"/>
                  </a:cubicBezTo>
                  <a:cubicBezTo>
                    <a:pt x="498" y="43"/>
                    <a:pt x="486" y="35"/>
                    <a:pt x="464" y="35"/>
                  </a:cubicBezTo>
                  <a:lnTo>
                    <a:pt x="432" y="35"/>
                  </a:lnTo>
                  <a:close/>
                  <a:moveTo>
                    <a:pt x="413" y="132"/>
                  </a:moveTo>
                  <a:cubicBezTo>
                    <a:pt x="413" y="115"/>
                    <a:pt x="413" y="115"/>
                    <a:pt x="413" y="115"/>
                  </a:cubicBezTo>
                  <a:cubicBezTo>
                    <a:pt x="375" y="115"/>
                    <a:pt x="375" y="115"/>
                    <a:pt x="375" y="115"/>
                  </a:cubicBezTo>
                  <a:cubicBezTo>
                    <a:pt x="375" y="92"/>
                    <a:pt x="375" y="92"/>
                    <a:pt x="375" y="92"/>
                  </a:cubicBezTo>
                  <a:cubicBezTo>
                    <a:pt x="407" y="92"/>
                    <a:pt x="407" y="92"/>
                    <a:pt x="407" y="92"/>
                  </a:cubicBezTo>
                  <a:cubicBezTo>
                    <a:pt x="407" y="74"/>
                    <a:pt x="407" y="74"/>
                    <a:pt x="407" y="74"/>
                  </a:cubicBezTo>
                  <a:cubicBezTo>
                    <a:pt x="375" y="74"/>
                    <a:pt x="375" y="74"/>
                    <a:pt x="375" y="74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2" y="35"/>
                    <a:pt x="412" y="35"/>
                    <a:pt x="412" y="35"/>
                  </a:cubicBezTo>
                  <a:cubicBezTo>
                    <a:pt x="354" y="35"/>
                    <a:pt x="354" y="35"/>
                    <a:pt x="354" y="35"/>
                  </a:cubicBezTo>
                  <a:cubicBezTo>
                    <a:pt x="354" y="132"/>
                    <a:pt x="354" y="132"/>
                    <a:pt x="354" y="132"/>
                  </a:cubicBezTo>
                  <a:lnTo>
                    <a:pt x="413" y="132"/>
                  </a:lnTo>
                  <a:close/>
                  <a:moveTo>
                    <a:pt x="300" y="115"/>
                  </a:moveTo>
                  <a:cubicBezTo>
                    <a:pt x="285" y="115"/>
                    <a:pt x="285" y="115"/>
                    <a:pt x="285" y="115"/>
                  </a:cubicBezTo>
                  <a:cubicBezTo>
                    <a:pt x="285" y="91"/>
                    <a:pt x="285" y="91"/>
                    <a:pt x="285" y="91"/>
                  </a:cubicBezTo>
                  <a:cubicBezTo>
                    <a:pt x="299" y="91"/>
                    <a:pt x="299" y="91"/>
                    <a:pt x="299" y="91"/>
                  </a:cubicBezTo>
                  <a:cubicBezTo>
                    <a:pt x="306" y="91"/>
                    <a:pt x="314" y="95"/>
                    <a:pt x="314" y="103"/>
                  </a:cubicBezTo>
                  <a:cubicBezTo>
                    <a:pt x="314" y="109"/>
                    <a:pt x="310" y="115"/>
                    <a:pt x="300" y="115"/>
                  </a:cubicBezTo>
                  <a:moveTo>
                    <a:pt x="310" y="63"/>
                  </a:moveTo>
                  <a:cubicBezTo>
                    <a:pt x="310" y="69"/>
                    <a:pt x="306" y="74"/>
                    <a:pt x="296" y="74"/>
                  </a:cubicBezTo>
                  <a:cubicBezTo>
                    <a:pt x="285" y="74"/>
                    <a:pt x="285" y="74"/>
                    <a:pt x="285" y="74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96" y="52"/>
                    <a:pt x="296" y="52"/>
                    <a:pt x="296" y="52"/>
                  </a:cubicBezTo>
                  <a:cubicBezTo>
                    <a:pt x="306" y="52"/>
                    <a:pt x="310" y="57"/>
                    <a:pt x="310" y="63"/>
                  </a:cubicBezTo>
                  <a:moveTo>
                    <a:pt x="316" y="81"/>
                  </a:moveTo>
                  <a:cubicBezTo>
                    <a:pt x="316" y="81"/>
                    <a:pt x="316" y="81"/>
                    <a:pt x="316" y="81"/>
                  </a:cubicBezTo>
                  <a:cubicBezTo>
                    <a:pt x="324" y="78"/>
                    <a:pt x="330" y="71"/>
                    <a:pt x="330" y="60"/>
                  </a:cubicBezTo>
                  <a:cubicBezTo>
                    <a:pt x="330" y="40"/>
                    <a:pt x="316" y="35"/>
                    <a:pt x="299" y="35"/>
                  </a:cubicBezTo>
                  <a:cubicBezTo>
                    <a:pt x="264" y="35"/>
                    <a:pt x="264" y="35"/>
                    <a:pt x="264" y="35"/>
                  </a:cubicBezTo>
                  <a:cubicBezTo>
                    <a:pt x="264" y="132"/>
                    <a:pt x="264" y="132"/>
                    <a:pt x="264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329" y="132"/>
                    <a:pt x="335" y="115"/>
                    <a:pt x="335" y="102"/>
                  </a:cubicBezTo>
                  <a:cubicBezTo>
                    <a:pt x="335" y="89"/>
                    <a:pt x="326" y="82"/>
                    <a:pt x="316" y="81"/>
                  </a:cubicBezTo>
                  <a:moveTo>
                    <a:pt x="221" y="35"/>
                  </a:moveTo>
                  <a:cubicBezTo>
                    <a:pt x="221" y="75"/>
                    <a:pt x="221" y="75"/>
                    <a:pt x="221" y="75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4" y="132"/>
                    <a:pt x="164" y="132"/>
                    <a:pt x="164" y="132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132"/>
                    <a:pt x="221" y="132"/>
                    <a:pt x="221" y="132"/>
                  </a:cubicBezTo>
                  <a:cubicBezTo>
                    <a:pt x="242" y="132"/>
                    <a:pt x="242" y="132"/>
                    <a:pt x="242" y="132"/>
                  </a:cubicBezTo>
                  <a:cubicBezTo>
                    <a:pt x="242" y="35"/>
                    <a:pt x="242" y="35"/>
                    <a:pt x="242" y="35"/>
                  </a:cubicBezTo>
                  <a:lnTo>
                    <a:pt x="221" y="35"/>
                  </a:lnTo>
                  <a:close/>
                  <a:moveTo>
                    <a:pt x="145" y="132"/>
                  </a:moveTo>
                  <a:cubicBezTo>
                    <a:pt x="145" y="115"/>
                    <a:pt x="145" y="115"/>
                    <a:pt x="145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132"/>
                    <a:pt x="85" y="132"/>
                    <a:pt x="85" y="132"/>
                  </a:cubicBezTo>
                  <a:lnTo>
                    <a:pt x="145" y="132"/>
                  </a:lnTo>
                  <a:close/>
                  <a:moveTo>
                    <a:pt x="21" y="52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39" y="52"/>
                    <a:pt x="44" y="56"/>
                    <a:pt x="44" y="65"/>
                  </a:cubicBezTo>
                  <a:cubicBezTo>
                    <a:pt x="44" y="74"/>
                    <a:pt x="40" y="79"/>
                    <a:pt x="29" y="79"/>
                  </a:cubicBezTo>
                  <a:cubicBezTo>
                    <a:pt x="21" y="79"/>
                    <a:pt x="21" y="79"/>
                    <a:pt x="21" y="79"/>
                  </a:cubicBezTo>
                  <a:lnTo>
                    <a:pt x="21" y="52"/>
                  </a:lnTo>
                  <a:close/>
                  <a:moveTo>
                    <a:pt x="0" y="35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7" y="96"/>
                    <a:pt x="30" y="97"/>
                    <a:pt x="31" y="101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3" y="97"/>
                    <a:pt x="50" y="94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56" y="88"/>
                    <a:pt x="66" y="80"/>
                    <a:pt x="66" y="63"/>
                  </a:cubicBezTo>
                  <a:cubicBezTo>
                    <a:pt x="66" y="43"/>
                    <a:pt x="53" y="35"/>
                    <a:pt x="32" y="35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6">
              <a:extLst>
                <a:ext uri="{FF2B5EF4-FFF2-40B4-BE49-F238E27FC236}">
                  <a16:creationId xmlns:a16="http://schemas.microsoft.com/office/drawing/2014/main" id="{4BF41618-1453-425E-B529-48187B0FA1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5125" y="644525"/>
              <a:ext cx="827087" cy="301625"/>
            </a:xfrm>
            <a:custGeom>
              <a:avLst/>
              <a:gdLst>
                <a:gd name="T0" fmla="*/ 420 w 478"/>
                <a:gd name="T1" fmla="*/ 132 h 169"/>
                <a:gd name="T2" fmla="*/ 478 w 478"/>
                <a:gd name="T3" fmla="*/ 115 h 169"/>
                <a:gd name="T4" fmla="*/ 442 w 478"/>
                <a:gd name="T5" fmla="*/ 35 h 169"/>
                <a:gd name="T6" fmla="*/ 401 w 478"/>
                <a:gd name="T7" fmla="*/ 132 h 169"/>
                <a:gd name="T8" fmla="*/ 363 w 478"/>
                <a:gd name="T9" fmla="*/ 115 h 169"/>
                <a:gd name="T10" fmla="*/ 395 w 478"/>
                <a:gd name="T11" fmla="*/ 91 h 169"/>
                <a:gd name="T12" fmla="*/ 363 w 478"/>
                <a:gd name="T13" fmla="*/ 74 h 169"/>
                <a:gd name="T14" fmla="*/ 400 w 478"/>
                <a:gd name="T15" fmla="*/ 52 h 169"/>
                <a:gd name="T16" fmla="*/ 342 w 478"/>
                <a:gd name="T17" fmla="*/ 35 h 169"/>
                <a:gd name="T18" fmla="*/ 401 w 478"/>
                <a:gd name="T19" fmla="*/ 132 h 169"/>
                <a:gd name="T20" fmla="*/ 267 w 478"/>
                <a:gd name="T21" fmla="*/ 104 h 169"/>
                <a:gd name="T22" fmla="*/ 288 w 478"/>
                <a:gd name="T23" fmla="*/ 134 h 169"/>
                <a:gd name="T24" fmla="*/ 280 w 478"/>
                <a:gd name="T25" fmla="*/ 60 h 169"/>
                <a:gd name="T26" fmla="*/ 309 w 478"/>
                <a:gd name="T27" fmla="*/ 61 h 169"/>
                <a:gd name="T28" fmla="*/ 293 w 478"/>
                <a:gd name="T29" fmla="*/ 33 h 169"/>
                <a:gd name="T30" fmla="*/ 304 w 478"/>
                <a:gd name="T31" fmla="*/ 106 h 169"/>
                <a:gd name="T32" fmla="*/ 215 w 478"/>
                <a:gd name="T33" fmla="*/ 13 h 169"/>
                <a:gd name="T34" fmla="*/ 241 w 478"/>
                <a:gd name="T35" fmla="*/ 13 h 169"/>
                <a:gd name="T36" fmla="*/ 215 w 478"/>
                <a:gd name="T37" fmla="*/ 13 h 169"/>
                <a:gd name="T38" fmla="*/ 238 w 478"/>
                <a:gd name="T39" fmla="*/ 132 h 169"/>
                <a:gd name="T40" fmla="*/ 217 w 478"/>
                <a:gd name="T41" fmla="*/ 35 h 169"/>
                <a:gd name="T42" fmla="*/ 176 w 478"/>
                <a:gd name="T43" fmla="*/ 149 h 169"/>
                <a:gd name="T44" fmla="*/ 158 w 478"/>
                <a:gd name="T45" fmla="*/ 139 h 169"/>
                <a:gd name="T46" fmla="*/ 161 w 478"/>
                <a:gd name="T47" fmla="*/ 148 h 169"/>
                <a:gd name="T48" fmla="*/ 157 w 478"/>
                <a:gd name="T49" fmla="*/ 169 h 169"/>
                <a:gd name="T50" fmla="*/ 165 w 478"/>
                <a:gd name="T51" fmla="*/ 116 h 169"/>
                <a:gd name="T52" fmla="*/ 129 w 478"/>
                <a:gd name="T53" fmla="*/ 122 h 169"/>
                <a:gd name="T54" fmla="*/ 199 w 478"/>
                <a:gd name="T55" fmla="*/ 105 h 169"/>
                <a:gd name="T56" fmla="*/ 165 w 478"/>
                <a:gd name="T57" fmla="*/ 52 h 169"/>
                <a:gd name="T58" fmla="*/ 197 w 478"/>
                <a:gd name="T59" fmla="*/ 45 h 169"/>
                <a:gd name="T60" fmla="*/ 133 w 478"/>
                <a:gd name="T61" fmla="*/ 62 h 169"/>
                <a:gd name="T62" fmla="*/ 165 w 478"/>
                <a:gd name="T63" fmla="*/ 116 h 169"/>
                <a:gd name="T64" fmla="*/ 102 w 478"/>
                <a:gd name="T65" fmla="*/ 25 h 169"/>
                <a:gd name="T66" fmla="*/ 102 w 478"/>
                <a:gd name="T67" fmla="*/ 0 h 169"/>
                <a:gd name="T68" fmla="*/ 91 w 478"/>
                <a:gd name="T69" fmla="*/ 132 h 169"/>
                <a:gd name="T70" fmla="*/ 113 w 478"/>
                <a:gd name="T71" fmla="*/ 35 h 169"/>
                <a:gd name="T72" fmla="*/ 91 w 478"/>
                <a:gd name="T73" fmla="*/ 132 h 169"/>
                <a:gd name="T74" fmla="*/ 22 w 478"/>
                <a:gd name="T75" fmla="*/ 83 h 169"/>
                <a:gd name="T76" fmla="*/ 78 w 478"/>
                <a:gd name="T77" fmla="*/ 132 h 169"/>
                <a:gd name="T78" fmla="*/ 75 w 478"/>
                <a:gd name="T79" fmla="*/ 35 h 169"/>
                <a:gd name="T80" fmla="*/ 22 w 478"/>
                <a:gd name="T81" fmla="*/ 83 h 169"/>
                <a:gd name="T82" fmla="*/ 0 w 478"/>
                <a:gd name="T83" fmla="*/ 35 h 169"/>
                <a:gd name="T84" fmla="*/ 21 w 478"/>
                <a:gd name="T85" fmla="*/ 13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8" h="169">
                  <a:moveTo>
                    <a:pt x="420" y="35"/>
                  </a:moveTo>
                  <a:cubicBezTo>
                    <a:pt x="420" y="132"/>
                    <a:pt x="420" y="132"/>
                    <a:pt x="420" y="132"/>
                  </a:cubicBezTo>
                  <a:cubicBezTo>
                    <a:pt x="478" y="132"/>
                    <a:pt x="478" y="132"/>
                    <a:pt x="478" y="132"/>
                  </a:cubicBezTo>
                  <a:cubicBezTo>
                    <a:pt x="478" y="115"/>
                    <a:pt x="478" y="115"/>
                    <a:pt x="478" y="115"/>
                  </a:cubicBezTo>
                  <a:cubicBezTo>
                    <a:pt x="442" y="115"/>
                    <a:pt x="442" y="115"/>
                    <a:pt x="442" y="115"/>
                  </a:cubicBezTo>
                  <a:cubicBezTo>
                    <a:pt x="442" y="35"/>
                    <a:pt x="442" y="35"/>
                    <a:pt x="442" y="35"/>
                  </a:cubicBezTo>
                  <a:lnTo>
                    <a:pt x="420" y="35"/>
                  </a:lnTo>
                  <a:close/>
                  <a:moveTo>
                    <a:pt x="401" y="132"/>
                  </a:moveTo>
                  <a:cubicBezTo>
                    <a:pt x="401" y="115"/>
                    <a:pt x="401" y="115"/>
                    <a:pt x="401" y="115"/>
                  </a:cubicBezTo>
                  <a:cubicBezTo>
                    <a:pt x="363" y="115"/>
                    <a:pt x="363" y="115"/>
                    <a:pt x="363" y="115"/>
                  </a:cubicBezTo>
                  <a:cubicBezTo>
                    <a:pt x="363" y="91"/>
                    <a:pt x="363" y="91"/>
                    <a:pt x="363" y="91"/>
                  </a:cubicBezTo>
                  <a:cubicBezTo>
                    <a:pt x="395" y="91"/>
                    <a:pt x="395" y="91"/>
                    <a:pt x="395" y="91"/>
                  </a:cubicBezTo>
                  <a:cubicBezTo>
                    <a:pt x="395" y="74"/>
                    <a:pt x="395" y="74"/>
                    <a:pt x="395" y="74"/>
                  </a:cubicBezTo>
                  <a:cubicBezTo>
                    <a:pt x="363" y="74"/>
                    <a:pt x="363" y="74"/>
                    <a:pt x="363" y="74"/>
                  </a:cubicBezTo>
                  <a:cubicBezTo>
                    <a:pt x="363" y="52"/>
                    <a:pt x="363" y="52"/>
                    <a:pt x="363" y="52"/>
                  </a:cubicBezTo>
                  <a:cubicBezTo>
                    <a:pt x="400" y="52"/>
                    <a:pt x="400" y="52"/>
                    <a:pt x="400" y="52"/>
                  </a:cubicBezTo>
                  <a:cubicBezTo>
                    <a:pt x="400" y="35"/>
                    <a:pt x="400" y="35"/>
                    <a:pt x="400" y="35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42" y="132"/>
                    <a:pt x="342" y="132"/>
                    <a:pt x="342" y="132"/>
                  </a:cubicBezTo>
                  <a:lnTo>
                    <a:pt x="401" y="132"/>
                  </a:lnTo>
                  <a:close/>
                  <a:moveTo>
                    <a:pt x="291" y="116"/>
                  </a:moveTo>
                  <a:cubicBezTo>
                    <a:pt x="279" y="116"/>
                    <a:pt x="271" y="108"/>
                    <a:pt x="267" y="104"/>
                  </a:cubicBezTo>
                  <a:cubicBezTo>
                    <a:pt x="254" y="122"/>
                    <a:pt x="254" y="122"/>
                    <a:pt x="254" y="122"/>
                  </a:cubicBezTo>
                  <a:cubicBezTo>
                    <a:pt x="258" y="125"/>
                    <a:pt x="269" y="134"/>
                    <a:pt x="288" y="134"/>
                  </a:cubicBezTo>
                  <a:cubicBezTo>
                    <a:pt x="313" y="134"/>
                    <a:pt x="325" y="119"/>
                    <a:pt x="325" y="105"/>
                  </a:cubicBezTo>
                  <a:cubicBezTo>
                    <a:pt x="325" y="74"/>
                    <a:pt x="280" y="76"/>
                    <a:pt x="280" y="60"/>
                  </a:cubicBezTo>
                  <a:cubicBezTo>
                    <a:pt x="280" y="56"/>
                    <a:pt x="284" y="52"/>
                    <a:pt x="291" y="52"/>
                  </a:cubicBezTo>
                  <a:cubicBezTo>
                    <a:pt x="302" y="52"/>
                    <a:pt x="307" y="58"/>
                    <a:pt x="309" y="61"/>
                  </a:cubicBezTo>
                  <a:cubicBezTo>
                    <a:pt x="323" y="45"/>
                    <a:pt x="323" y="45"/>
                    <a:pt x="323" y="45"/>
                  </a:cubicBezTo>
                  <a:cubicBezTo>
                    <a:pt x="319" y="41"/>
                    <a:pt x="309" y="33"/>
                    <a:pt x="293" y="33"/>
                  </a:cubicBezTo>
                  <a:cubicBezTo>
                    <a:pt x="273" y="33"/>
                    <a:pt x="259" y="46"/>
                    <a:pt x="259" y="62"/>
                  </a:cubicBezTo>
                  <a:cubicBezTo>
                    <a:pt x="259" y="93"/>
                    <a:pt x="304" y="91"/>
                    <a:pt x="304" y="106"/>
                  </a:cubicBezTo>
                  <a:cubicBezTo>
                    <a:pt x="304" y="111"/>
                    <a:pt x="300" y="116"/>
                    <a:pt x="291" y="116"/>
                  </a:cubicBezTo>
                  <a:moveTo>
                    <a:pt x="215" y="13"/>
                  </a:moveTo>
                  <a:cubicBezTo>
                    <a:pt x="215" y="20"/>
                    <a:pt x="220" y="25"/>
                    <a:pt x="228" y="25"/>
                  </a:cubicBezTo>
                  <a:cubicBezTo>
                    <a:pt x="235" y="25"/>
                    <a:pt x="241" y="20"/>
                    <a:pt x="241" y="13"/>
                  </a:cubicBezTo>
                  <a:cubicBezTo>
                    <a:pt x="241" y="5"/>
                    <a:pt x="235" y="0"/>
                    <a:pt x="228" y="0"/>
                  </a:cubicBezTo>
                  <a:cubicBezTo>
                    <a:pt x="220" y="0"/>
                    <a:pt x="215" y="5"/>
                    <a:pt x="215" y="13"/>
                  </a:cubicBezTo>
                  <a:moveTo>
                    <a:pt x="217" y="132"/>
                  </a:moveTo>
                  <a:cubicBezTo>
                    <a:pt x="238" y="132"/>
                    <a:pt x="238" y="132"/>
                    <a:pt x="238" y="132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217" y="35"/>
                    <a:pt x="217" y="35"/>
                    <a:pt x="217" y="35"/>
                  </a:cubicBezTo>
                  <a:lnTo>
                    <a:pt x="217" y="132"/>
                  </a:lnTo>
                  <a:close/>
                  <a:moveTo>
                    <a:pt x="176" y="149"/>
                  </a:moveTo>
                  <a:cubicBezTo>
                    <a:pt x="176" y="145"/>
                    <a:pt x="175" y="141"/>
                    <a:pt x="173" y="139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9" y="141"/>
                    <a:pt x="161" y="144"/>
                    <a:pt x="161" y="148"/>
                  </a:cubicBezTo>
                  <a:cubicBezTo>
                    <a:pt x="161" y="153"/>
                    <a:pt x="158" y="156"/>
                    <a:pt x="151" y="159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69" y="166"/>
                    <a:pt x="176" y="158"/>
                    <a:pt x="176" y="149"/>
                  </a:cubicBezTo>
                  <a:moveTo>
                    <a:pt x="165" y="116"/>
                  </a:moveTo>
                  <a:cubicBezTo>
                    <a:pt x="153" y="116"/>
                    <a:pt x="145" y="108"/>
                    <a:pt x="141" y="104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32" y="125"/>
                    <a:pt x="144" y="134"/>
                    <a:pt x="162" y="134"/>
                  </a:cubicBezTo>
                  <a:cubicBezTo>
                    <a:pt x="187" y="134"/>
                    <a:pt x="199" y="119"/>
                    <a:pt x="199" y="105"/>
                  </a:cubicBezTo>
                  <a:cubicBezTo>
                    <a:pt x="199" y="74"/>
                    <a:pt x="154" y="76"/>
                    <a:pt x="154" y="60"/>
                  </a:cubicBezTo>
                  <a:cubicBezTo>
                    <a:pt x="154" y="56"/>
                    <a:pt x="158" y="52"/>
                    <a:pt x="165" y="52"/>
                  </a:cubicBezTo>
                  <a:cubicBezTo>
                    <a:pt x="176" y="52"/>
                    <a:pt x="181" y="58"/>
                    <a:pt x="184" y="61"/>
                  </a:cubicBezTo>
                  <a:cubicBezTo>
                    <a:pt x="197" y="45"/>
                    <a:pt x="197" y="45"/>
                    <a:pt x="197" y="45"/>
                  </a:cubicBezTo>
                  <a:cubicBezTo>
                    <a:pt x="194" y="41"/>
                    <a:pt x="183" y="33"/>
                    <a:pt x="167" y="33"/>
                  </a:cubicBezTo>
                  <a:cubicBezTo>
                    <a:pt x="147" y="33"/>
                    <a:pt x="133" y="46"/>
                    <a:pt x="133" y="62"/>
                  </a:cubicBezTo>
                  <a:cubicBezTo>
                    <a:pt x="133" y="93"/>
                    <a:pt x="178" y="91"/>
                    <a:pt x="178" y="106"/>
                  </a:cubicBezTo>
                  <a:cubicBezTo>
                    <a:pt x="178" y="111"/>
                    <a:pt x="174" y="116"/>
                    <a:pt x="165" y="116"/>
                  </a:cubicBezTo>
                  <a:moveTo>
                    <a:pt x="89" y="13"/>
                  </a:moveTo>
                  <a:cubicBezTo>
                    <a:pt x="89" y="20"/>
                    <a:pt x="95" y="25"/>
                    <a:pt x="102" y="25"/>
                  </a:cubicBezTo>
                  <a:cubicBezTo>
                    <a:pt x="109" y="25"/>
                    <a:pt x="115" y="20"/>
                    <a:pt x="115" y="13"/>
                  </a:cubicBezTo>
                  <a:cubicBezTo>
                    <a:pt x="115" y="5"/>
                    <a:pt x="109" y="0"/>
                    <a:pt x="102" y="0"/>
                  </a:cubicBezTo>
                  <a:cubicBezTo>
                    <a:pt x="95" y="0"/>
                    <a:pt x="89" y="5"/>
                    <a:pt x="89" y="13"/>
                  </a:cubicBezTo>
                  <a:moveTo>
                    <a:pt x="91" y="132"/>
                  </a:moveTo>
                  <a:cubicBezTo>
                    <a:pt x="113" y="132"/>
                    <a:pt x="113" y="132"/>
                    <a:pt x="113" y="132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91" y="35"/>
                    <a:pt x="91" y="35"/>
                    <a:pt x="91" y="35"/>
                  </a:cubicBezTo>
                  <a:lnTo>
                    <a:pt x="91" y="132"/>
                  </a:lnTo>
                  <a:close/>
                  <a:moveTo>
                    <a:pt x="22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51" y="35"/>
                    <a:pt x="51" y="35"/>
                    <a:pt x="51" y="35"/>
                  </a:cubicBezTo>
                  <a:lnTo>
                    <a:pt x="22" y="83"/>
                  </a:lnTo>
                  <a:close/>
                  <a:moveTo>
                    <a:pt x="21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21" y="132"/>
                    <a:pt x="21" y="132"/>
                    <a:pt x="21" y="132"/>
                  </a:cubicBez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CB9172A-4717-436F-A1DD-B9CF9D3495A1}"/>
              </a:ext>
            </a:extLst>
          </p:cNvPr>
          <p:cNvGrpSpPr/>
          <p:nvPr/>
        </p:nvGrpSpPr>
        <p:grpSpPr>
          <a:xfrm>
            <a:off x="6936105" y="1459865"/>
            <a:ext cx="1033462" cy="777875"/>
            <a:chOff x="7102475" y="158750"/>
            <a:chExt cx="1033462" cy="777875"/>
          </a:xfrm>
        </p:grpSpPr>
        <p:sp>
          <p:nvSpPr>
            <p:cNvPr id="179" name="Freeform 177">
              <a:extLst>
                <a:ext uri="{FF2B5EF4-FFF2-40B4-BE49-F238E27FC236}">
                  <a16:creationId xmlns:a16="http://schemas.microsoft.com/office/drawing/2014/main" id="{465E20C9-BCF2-43AA-80F1-A45E46F44D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2475" y="698500"/>
              <a:ext cx="1033462" cy="238125"/>
            </a:xfrm>
            <a:custGeom>
              <a:avLst/>
              <a:gdLst>
                <a:gd name="T0" fmla="*/ 584 w 597"/>
                <a:gd name="T1" fmla="*/ 26 h 134"/>
                <a:gd name="T2" fmla="*/ 584 w 597"/>
                <a:gd name="T3" fmla="*/ 0 h 134"/>
                <a:gd name="T4" fmla="*/ 574 w 597"/>
                <a:gd name="T5" fmla="*/ 133 h 134"/>
                <a:gd name="T6" fmla="*/ 595 w 597"/>
                <a:gd name="T7" fmla="*/ 35 h 134"/>
                <a:gd name="T8" fmla="*/ 574 w 597"/>
                <a:gd name="T9" fmla="*/ 133 h 134"/>
                <a:gd name="T10" fmla="*/ 516 w 597"/>
                <a:gd name="T11" fmla="*/ 52 h 134"/>
                <a:gd name="T12" fmla="*/ 516 w 597"/>
                <a:gd name="T13" fmla="*/ 79 h 134"/>
                <a:gd name="T14" fmla="*/ 508 w 597"/>
                <a:gd name="T15" fmla="*/ 52 h 134"/>
                <a:gd name="T16" fmla="*/ 487 w 597"/>
                <a:gd name="T17" fmla="*/ 133 h 134"/>
                <a:gd name="T18" fmla="*/ 508 w 597"/>
                <a:gd name="T19" fmla="*/ 96 h 134"/>
                <a:gd name="T20" fmla="*/ 518 w 597"/>
                <a:gd name="T21" fmla="*/ 101 h 134"/>
                <a:gd name="T22" fmla="*/ 560 w 597"/>
                <a:gd name="T23" fmla="*/ 133 h 134"/>
                <a:gd name="T24" fmla="*/ 532 w 597"/>
                <a:gd name="T25" fmla="*/ 91 h 134"/>
                <a:gd name="T26" fmla="*/ 553 w 597"/>
                <a:gd name="T27" fmla="*/ 64 h 134"/>
                <a:gd name="T28" fmla="*/ 487 w 597"/>
                <a:gd name="T29" fmla="*/ 35 h 134"/>
                <a:gd name="T30" fmla="*/ 468 w 597"/>
                <a:gd name="T31" fmla="*/ 115 h 134"/>
                <a:gd name="T32" fmla="*/ 430 w 597"/>
                <a:gd name="T33" fmla="*/ 92 h 134"/>
                <a:gd name="T34" fmla="*/ 461 w 597"/>
                <a:gd name="T35" fmla="*/ 74 h 134"/>
                <a:gd name="T36" fmla="*/ 430 w 597"/>
                <a:gd name="T37" fmla="*/ 52 h 134"/>
                <a:gd name="T38" fmla="*/ 466 w 597"/>
                <a:gd name="T39" fmla="*/ 35 h 134"/>
                <a:gd name="T40" fmla="*/ 409 w 597"/>
                <a:gd name="T41" fmla="*/ 133 h 134"/>
                <a:gd name="T42" fmla="*/ 338 w 597"/>
                <a:gd name="T43" fmla="*/ 35 h 134"/>
                <a:gd name="T44" fmla="*/ 395 w 597"/>
                <a:gd name="T45" fmla="*/ 133 h 134"/>
                <a:gd name="T46" fmla="*/ 359 w 597"/>
                <a:gd name="T47" fmla="*/ 115 h 134"/>
                <a:gd name="T48" fmla="*/ 338 w 597"/>
                <a:gd name="T49" fmla="*/ 35 h 134"/>
                <a:gd name="T50" fmla="*/ 262 w 597"/>
                <a:gd name="T51" fmla="*/ 104 h 134"/>
                <a:gd name="T52" fmla="*/ 284 w 597"/>
                <a:gd name="T53" fmla="*/ 134 h 134"/>
                <a:gd name="T54" fmla="*/ 276 w 597"/>
                <a:gd name="T55" fmla="*/ 61 h 134"/>
                <a:gd name="T56" fmla="*/ 305 w 597"/>
                <a:gd name="T57" fmla="*/ 61 h 134"/>
                <a:gd name="T58" fmla="*/ 289 w 597"/>
                <a:gd name="T59" fmla="*/ 34 h 134"/>
                <a:gd name="T60" fmla="*/ 300 w 597"/>
                <a:gd name="T61" fmla="*/ 107 h 134"/>
                <a:gd name="T62" fmla="*/ 194 w 597"/>
                <a:gd name="T63" fmla="*/ 52 h 134"/>
                <a:gd name="T64" fmla="*/ 217 w 597"/>
                <a:gd name="T65" fmla="*/ 65 h 134"/>
                <a:gd name="T66" fmla="*/ 194 w 597"/>
                <a:gd name="T67" fmla="*/ 79 h 134"/>
                <a:gd name="T68" fmla="*/ 173 w 597"/>
                <a:gd name="T69" fmla="*/ 35 h 134"/>
                <a:gd name="T70" fmla="*/ 194 w 597"/>
                <a:gd name="T71" fmla="*/ 133 h 134"/>
                <a:gd name="T72" fmla="*/ 195 w 597"/>
                <a:gd name="T73" fmla="*/ 96 h 134"/>
                <a:gd name="T74" fmla="*/ 220 w 597"/>
                <a:gd name="T75" fmla="*/ 133 h 134"/>
                <a:gd name="T76" fmla="*/ 231 w 597"/>
                <a:gd name="T77" fmla="*/ 106 h 134"/>
                <a:gd name="T78" fmla="*/ 218 w 597"/>
                <a:gd name="T79" fmla="*/ 91 h 134"/>
                <a:gd name="T80" fmla="*/ 204 w 597"/>
                <a:gd name="T81" fmla="*/ 35 h 134"/>
                <a:gd name="T82" fmla="*/ 154 w 597"/>
                <a:gd name="T83" fmla="*/ 133 h 134"/>
                <a:gd name="T84" fmla="*/ 115 w 597"/>
                <a:gd name="T85" fmla="*/ 115 h 134"/>
                <a:gd name="T86" fmla="*/ 147 w 597"/>
                <a:gd name="T87" fmla="*/ 92 h 134"/>
                <a:gd name="T88" fmla="*/ 115 w 597"/>
                <a:gd name="T89" fmla="*/ 74 h 134"/>
                <a:gd name="T90" fmla="*/ 152 w 597"/>
                <a:gd name="T91" fmla="*/ 52 h 134"/>
                <a:gd name="T92" fmla="*/ 94 w 597"/>
                <a:gd name="T93" fmla="*/ 35 h 134"/>
                <a:gd name="T94" fmla="*/ 154 w 597"/>
                <a:gd name="T95" fmla="*/ 133 h 134"/>
                <a:gd name="T96" fmla="*/ 29 w 597"/>
                <a:gd name="T97" fmla="*/ 52 h 134"/>
                <a:gd name="T98" fmla="*/ 29 w 597"/>
                <a:gd name="T99" fmla="*/ 115 h 134"/>
                <a:gd name="T100" fmla="*/ 21 w 597"/>
                <a:gd name="T101" fmla="*/ 52 h 134"/>
                <a:gd name="T102" fmla="*/ 31 w 597"/>
                <a:gd name="T103" fmla="*/ 133 h 134"/>
                <a:gd name="T104" fmla="*/ 30 w 597"/>
                <a:gd name="T105" fmla="*/ 35 h 134"/>
                <a:gd name="T106" fmla="*/ 0 w 597"/>
                <a:gd name="T107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7" h="134">
                  <a:moveTo>
                    <a:pt x="571" y="13"/>
                  </a:moveTo>
                  <a:cubicBezTo>
                    <a:pt x="571" y="20"/>
                    <a:pt x="577" y="26"/>
                    <a:pt x="584" y="26"/>
                  </a:cubicBezTo>
                  <a:cubicBezTo>
                    <a:pt x="592" y="26"/>
                    <a:pt x="597" y="20"/>
                    <a:pt x="597" y="13"/>
                  </a:cubicBezTo>
                  <a:cubicBezTo>
                    <a:pt x="597" y="6"/>
                    <a:pt x="592" y="0"/>
                    <a:pt x="584" y="0"/>
                  </a:cubicBezTo>
                  <a:cubicBezTo>
                    <a:pt x="577" y="0"/>
                    <a:pt x="571" y="6"/>
                    <a:pt x="571" y="13"/>
                  </a:cubicBezTo>
                  <a:moveTo>
                    <a:pt x="574" y="133"/>
                  </a:moveTo>
                  <a:cubicBezTo>
                    <a:pt x="595" y="133"/>
                    <a:pt x="595" y="133"/>
                    <a:pt x="595" y="133"/>
                  </a:cubicBezTo>
                  <a:cubicBezTo>
                    <a:pt x="595" y="35"/>
                    <a:pt x="595" y="35"/>
                    <a:pt x="595" y="35"/>
                  </a:cubicBezTo>
                  <a:cubicBezTo>
                    <a:pt x="574" y="35"/>
                    <a:pt x="574" y="35"/>
                    <a:pt x="574" y="35"/>
                  </a:cubicBezTo>
                  <a:lnTo>
                    <a:pt x="574" y="133"/>
                  </a:lnTo>
                  <a:close/>
                  <a:moveTo>
                    <a:pt x="508" y="52"/>
                  </a:moveTo>
                  <a:cubicBezTo>
                    <a:pt x="516" y="52"/>
                    <a:pt x="516" y="52"/>
                    <a:pt x="516" y="52"/>
                  </a:cubicBezTo>
                  <a:cubicBezTo>
                    <a:pt x="526" y="52"/>
                    <a:pt x="531" y="57"/>
                    <a:pt x="531" y="65"/>
                  </a:cubicBezTo>
                  <a:cubicBezTo>
                    <a:pt x="531" y="74"/>
                    <a:pt x="527" y="79"/>
                    <a:pt x="516" y="79"/>
                  </a:cubicBezTo>
                  <a:cubicBezTo>
                    <a:pt x="508" y="79"/>
                    <a:pt x="508" y="79"/>
                    <a:pt x="508" y="79"/>
                  </a:cubicBezTo>
                  <a:lnTo>
                    <a:pt x="508" y="52"/>
                  </a:lnTo>
                  <a:close/>
                  <a:moveTo>
                    <a:pt x="487" y="35"/>
                  </a:moveTo>
                  <a:cubicBezTo>
                    <a:pt x="487" y="133"/>
                    <a:pt x="487" y="133"/>
                    <a:pt x="487" y="133"/>
                  </a:cubicBezTo>
                  <a:cubicBezTo>
                    <a:pt x="508" y="133"/>
                    <a:pt x="508" y="133"/>
                    <a:pt x="508" y="133"/>
                  </a:cubicBezTo>
                  <a:cubicBezTo>
                    <a:pt x="508" y="96"/>
                    <a:pt x="508" y="96"/>
                    <a:pt x="508" y="96"/>
                  </a:cubicBezTo>
                  <a:cubicBezTo>
                    <a:pt x="509" y="96"/>
                    <a:pt x="509" y="96"/>
                    <a:pt x="509" y="96"/>
                  </a:cubicBezTo>
                  <a:cubicBezTo>
                    <a:pt x="514" y="96"/>
                    <a:pt x="517" y="97"/>
                    <a:pt x="518" y="101"/>
                  </a:cubicBezTo>
                  <a:cubicBezTo>
                    <a:pt x="535" y="133"/>
                    <a:pt x="535" y="133"/>
                    <a:pt x="535" y="133"/>
                  </a:cubicBezTo>
                  <a:cubicBezTo>
                    <a:pt x="560" y="133"/>
                    <a:pt x="560" y="133"/>
                    <a:pt x="560" y="133"/>
                  </a:cubicBezTo>
                  <a:cubicBezTo>
                    <a:pt x="545" y="106"/>
                    <a:pt x="545" y="106"/>
                    <a:pt x="545" y="106"/>
                  </a:cubicBezTo>
                  <a:cubicBezTo>
                    <a:pt x="540" y="97"/>
                    <a:pt x="537" y="94"/>
                    <a:pt x="532" y="91"/>
                  </a:cubicBezTo>
                  <a:cubicBezTo>
                    <a:pt x="532" y="91"/>
                    <a:pt x="532" y="91"/>
                    <a:pt x="532" y="91"/>
                  </a:cubicBezTo>
                  <a:cubicBezTo>
                    <a:pt x="543" y="89"/>
                    <a:pt x="553" y="81"/>
                    <a:pt x="553" y="64"/>
                  </a:cubicBezTo>
                  <a:cubicBezTo>
                    <a:pt x="553" y="43"/>
                    <a:pt x="540" y="35"/>
                    <a:pt x="519" y="35"/>
                  </a:cubicBezTo>
                  <a:lnTo>
                    <a:pt x="487" y="35"/>
                  </a:lnTo>
                  <a:close/>
                  <a:moveTo>
                    <a:pt x="468" y="133"/>
                  </a:moveTo>
                  <a:cubicBezTo>
                    <a:pt x="468" y="115"/>
                    <a:pt x="468" y="115"/>
                    <a:pt x="468" y="115"/>
                  </a:cubicBezTo>
                  <a:cubicBezTo>
                    <a:pt x="430" y="115"/>
                    <a:pt x="430" y="115"/>
                    <a:pt x="430" y="115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61" y="92"/>
                    <a:pt x="461" y="92"/>
                    <a:pt x="461" y="92"/>
                  </a:cubicBezTo>
                  <a:cubicBezTo>
                    <a:pt x="461" y="74"/>
                    <a:pt x="461" y="74"/>
                    <a:pt x="461" y="74"/>
                  </a:cubicBezTo>
                  <a:cubicBezTo>
                    <a:pt x="430" y="74"/>
                    <a:pt x="430" y="74"/>
                    <a:pt x="430" y="74"/>
                  </a:cubicBezTo>
                  <a:cubicBezTo>
                    <a:pt x="430" y="52"/>
                    <a:pt x="430" y="52"/>
                    <a:pt x="430" y="52"/>
                  </a:cubicBezTo>
                  <a:cubicBezTo>
                    <a:pt x="466" y="52"/>
                    <a:pt x="466" y="52"/>
                    <a:pt x="466" y="52"/>
                  </a:cubicBezTo>
                  <a:cubicBezTo>
                    <a:pt x="466" y="35"/>
                    <a:pt x="466" y="35"/>
                    <a:pt x="466" y="35"/>
                  </a:cubicBezTo>
                  <a:cubicBezTo>
                    <a:pt x="409" y="35"/>
                    <a:pt x="409" y="35"/>
                    <a:pt x="409" y="35"/>
                  </a:cubicBezTo>
                  <a:cubicBezTo>
                    <a:pt x="409" y="133"/>
                    <a:pt x="409" y="133"/>
                    <a:pt x="409" y="133"/>
                  </a:cubicBezTo>
                  <a:lnTo>
                    <a:pt x="468" y="133"/>
                  </a:lnTo>
                  <a:close/>
                  <a:moveTo>
                    <a:pt x="338" y="35"/>
                  </a:moveTo>
                  <a:cubicBezTo>
                    <a:pt x="338" y="133"/>
                    <a:pt x="338" y="133"/>
                    <a:pt x="338" y="133"/>
                  </a:cubicBezTo>
                  <a:cubicBezTo>
                    <a:pt x="395" y="133"/>
                    <a:pt x="395" y="133"/>
                    <a:pt x="395" y="133"/>
                  </a:cubicBezTo>
                  <a:cubicBezTo>
                    <a:pt x="395" y="115"/>
                    <a:pt x="395" y="115"/>
                    <a:pt x="395" y="115"/>
                  </a:cubicBezTo>
                  <a:cubicBezTo>
                    <a:pt x="359" y="115"/>
                    <a:pt x="359" y="115"/>
                    <a:pt x="359" y="115"/>
                  </a:cubicBezTo>
                  <a:cubicBezTo>
                    <a:pt x="359" y="35"/>
                    <a:pt x="359" y="35"/>
                    <a:pt x="359" y="35"/>
                  </a:cubicBezTo>
                  <a:lnTo>
                    <a:pt x="338" y="35"/>
                  </a:lnTo>
                  <a:close/>
                  <a:moveTo>
                    <a:pt x="287" y="116"/>
                  </a:moveTo>
                  <a:cubicBezTo>
                    <a:pt x="275" y="116"/>
                    <a:pt x="267" y="108"/>
                    <a:pt x="262" y="104"/>
                  </a:cubicBezTo>
                  <a:cubicBezTo>
                    <a:pt x="250" y="122"/>
                    <a:pt x="250" y="122"/>
                    <a:pt x="250" y="122"/>
                  </a:cubicBezTo>
                  <a:cubicBezTo>
                    <a:pt x="254" y="126"/>
                    <a:pt x="265" y="134"/>
                    <a:pt x="284" y="134"/>
                  </a:cubicBezTo>
                  <a:cubicBezTo>
                    <a:pt x="309" y="134"/>
                    <a:pt x="321" y="120"/>
                    <a:pt x="321" y="105"/>
                  </a:cubicBezTo>
                  <a:cubicBezTo>
                    <a:pt x="321" y="74"/>
                    <a:pt x="276" y="76"/>
                    <a:pt x="276" y="61"/>
                  </a:cubicBezTo>
                  <a:cubicBezTo>
                    <a:pt x="276" y="56"/>
                    <a:pt x="280" y="52"/>
                    <a:pt x="287" y="52"/>
                  </a:cubicBezTo>
                  <a:cubicBezTo>
                    <a:pt x="297" y="52"/>
                    <a:pt x="303" y="58"/>
                    <a:pt x="305" y="61"/>
                  </a:cubicBezTo>
                  <a:cubicBezTo>
                    <a:pt x="319" y="45"/>
                    <a:pt x="319" y="45"/>
                    <a:pt x="319" y="45"/>
                  </a:cubicBezTo>
                  <a:cubicBezTo>
                    <a:pt x="315" y="41"/>
                    <a:pt x="305" y="34"/>
                    <a:pt x="289" y="34"/>
                  </a:cubicBezTo>
                  <a:cubicBezTo>
                    <a:pt x="269" y="34"/>
                    <a:pt x="255" y="46"/>
                    <a:pt x="255" y="62"/>
                  </a:cubicBezTo>
                  <a:cubicBezTo>
                    <a:pt x="255" y="93"/>
                    <a:pt x="300" y="91"/>
                    <a:pt x="300" y="107"/>
                  </a:cubicBezTo>
                  <a:cubicBezTo>
                    <a:pt x="300" y="112"/>
                    <a:pt x="295" y="116"/>
                    <a:pt x="287" y="116"/>
                  </a:cubicBezTo>
                  <a:moveTo>
                    <a:pt x="194" y="52"/>
                  </a:moveTo>
                  <a:cubicBezTo>
                    <a:pt x="202" y="52"/>
                    <a:pt x="202" y="52"/>
                    <a:pt x="202" y="52"/>
                  </a:cubicBezTo>
                  <a:cubicBezTo>
                    <a:pt x="211" y="52"/>
                    <a:pt x="217" y="57"/>
                    <a:pt x="217" y="65"/>
                  </a:cubicBezTo>
                  <a:cubicBezTo>
                    <a:pt x="217" y="74"/>
                    <a:pt x="213" y="79"/>
                    <a:pt x="202" y="79"/>
                  </a:cubicBezTo>
                  <a:cubicBezTo>
                    <a:pt x="194" y="79"/>
                    <a:pt x="194" y="79"/>
                    <a:pt x="194" y="79"/>
                  </a:cubicBezTo>
                  <a:lnTo>
                    <a:pt x="194" y="52"/>
                  </a:lnTo>
                  <a:close/>
                  <a:moveTo>
                    <a:pt x="173" y="35"/>
                  </a:moveTo>
                  <a:cubicBezTo>
                    <a:pt x="173" y="133"/>
                    <a:pt x="173" y="133"/>
                    <a:pt x="173" y="133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4" y="96"/>
                    <a:pt x="194" y="96"/>
                    <a:pt x="194" y="9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96"/>
                    <a:pt x="202" y="97"/>
                    <a:pt x="204" y="101"/>
                  </a:cubicBezTo>
                  <a:cubicBezTo>
                    <a:pt x="220" y="133"/>
                    <a:pt x="220" y="133"/>
                    <a:pt x="220" y="133"/>
                  </a:cubicBezTo>
                  <a:cubicBezTo>
                    <a:pt x="245" y="133"/>
                    <a:pt x="245" y="133"/>
                    <a:pt x="245" y="133"/>
                  </a:cubicBezTo>
                  <a:cubicBezTo>
                    <a:pt x="231" y="106"/>
                    <a:pt x="231" y="106"/>
                    <a:pt x="231" y="106"/>
                  </a:cubicBezTo>
                  <a:cubicBezTo>
                    <a:pt x="226" y="97"/>
                    <a:pt x="223" y="94"/>
                    <a:pt x="218" y="91"/>
                  </a:cubicBezTo>
                  <a:cubicBezTo>
                    <a:pt x="218" y="91"/>
                    <a:pt x="218" y="91"/>
                    <a:pt x="218" y="91"/>
                  </a:cubicBezTo>
                  <a:cubicBezTo>
                    <a:pt x="229" y="89"/>
                    <a:pt x="238" y="81"/>
                    <a:pt x="238" y="64"/>
                  </a:cubicBezTo>
                  <a:cubicBezTo>
                    <a:pt x="238" y="43"/>
                    <a:pt x="226" y="35"/>
                    <a:pt x="204" y="35"/>
                  </a:cubicBezTo>
                  <a:lnTo>
                    <a:pt x="173" y="35"/>
                  </a:lnTo>
                  <a:close/>
                  <a:moveTo>
                    <a:pt x="154" y="133"/>
                  </a:moveTo>
                  <a:cubicBezTo>
                    <a:pt x="154" y="115"/>
                    <a:pt x="154" y="115"/>
                    <a:pt x="154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133"/>
                    <a:pt x="94" y="133"/>
                    <a:pt x="94" y="133"/>
                  </a:cubicBezTo>
                  <a:lnTo>
                    <a:pt x="154" y="133"/>
                  </a:lnTo>
                  <a:close/>
                  <a:moveTo>
                    <a:pt x="21" y="52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44" y="52"/>
                    <a:pt x="55" y="60"/>
                    <a:pt x="55" y="84"/>
                  </a:cubicBezTo>
                  <a:cubicBezTo>
                    <a:pt x="55" y="102"/>
                    <a:pt x="49" y="115"/>
                    <a:pt x="29" y="115"/>
                  </a:cubicBezTo>
                  <a:cubicBezTo>
                    <a:pt x="21" y="115"/>
                    <a:pt x="21" y="115"/>
                    <a:pt x="21" y="115"/>
                  </a:cubicBezTo>
                  <a:lnTo>
                    <a:pt x="21" y="52"/>
                  </a:lnTo>
                  <a:close/>
                  <a:moveTo>
                    <a:pt x="0" y="133"/>
                  </a:moveTo>
                  <a:cubicBezTo>
                    <a:pt x="31" y="133"/>
                    <a:pt x="31" y="133"/>
                    <a:pt x="31" y="133"/>
                  </a:cubicBezTo>
                  <a:cubicBezTo>
                    <a:pt x="67" y="133"/>
                    <a:pt x="77" y="107"/>
                    <a:pt x="77" y="82"/>
                  </a:cubicBezTo>
                  <a:cubicBezTo>
                    <a:pt x="77" y="50"/>
                    <a:pt x="62" y="35"/>
                    <a:pt x="30" y="35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78">
              <a:extLst>
                <a:ext uri="{FF2B5EF4-FFF2-40B4-BE49-F238E27FC236}">
                  <a16:creationId xmlns:a16="http://schemas.microsoft.com/office/drawing/2014/main" id="{840992B8-AC0B-4436-AD18-844F38B35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2025" y="490538"/>
              <a:ext cx="596900" cy="173038"/>
            </a:xfrm>
            <a:custGeom>
              <a:avLst/>
              <a:gdLst>
                <a:gd name="T0" fmla="*/ 285 w 345"/>
                <a:gd name="T1" fmla="*/ 26 h 97"/>
                <a:gd name="T2" fmla="*/ 298 w 345"/>
                <a:gd name="T3" fmla="*/ 56 h 97"/>
                <a:gd name="T4" fmla="*/ 320 w 345"/>
                <a:gd name="T5" fmla="*/ 97 h 97"/>
                <a:gd name="T6" fmla="*/ 345 w 345"/>
                <a:gd name="T7" fmla="*/ 97 h 97"/>
                <a:gd name="T8" fmla="*/ 345 w 345"/>
                <a:gd name="T9" fmla="*/ 0 h 97"/>
                <a:gd name="T10" fmla="*/ 324 w 345"/>
                <a:gd name="T11" fmla="*/ 0 h 97"/>
                <a:gd name="T12" fmla="*/ 324 w 345"/>
                <a:gd name="T13" fmla="*/ 31 h 97"/>
                <a:gd name="T14" fmla="*/ 325 w 345"/>
                <a:gd name="T15" fmla="*/ 68 h 97"/>
                <a:gd name="T16" fmla="*/ 325 w 345"/>
                <a:gd name="T17" fmla="*/ 68 h 97"/>
                <a:gd name="T18" fmla="*/ 311 w 345"/>
                <a:gd name="T19" fmla="*/ 38 h 97"/>
                <a:gd name="T20" fmla="*/ 291 w 345"/>
                <a:gd name="T21" fmla="*/ 0 h 97"/>
                <a:gd name="T22" fmla="*/ 266 w 345"/>
                <a:gd name="T23" fmla="*/ 0 h 97"/>
                <a:gd name="T24" fmla="*/ 266 w 345"/>
                <a:gd name="T25" fmla="*/ 97 h 97"/>
                <a:gd name="T26" fmla="*/ 286 w 345"/>
                <a:gd name="T27" fmla="*/ 97 h 97"/>
                <a:gd name="T28" fmla="*/ 286 w 345"/>
                <a:gd name="T29" fmla="*/ 60 h 97"/>
                <a:gd name="T30" fmla="*/ 285 w 345"/>
                <a:gd name="T31" fmla="*/ 26 h 97"/>
                <a:gd name="T32" fmla="*/ 193 w 345"/>
                <a:gd name="T33" fmla="*/ 0 h 97"/>
                <a:gd name="T34" fmla="*/ 163 w 345"/>
                <a:gd name="T35" fmla="*/ 97 h 97"/>
                <a:gd name="T36" fmla="*/ 185 w 345"/>
                <a:gd name="T37" fmla="*/ 97 h 97"/>
                <a:gd name="T38" fmla="*/ 191 w 345"/>
                <a:gd name="T39" fmla="*/ 75 h 97"/>
                <a:gd name="T40" fmla="*/ 224 w 345"/>
                <a:gd name="T41" fmla="*/ 75 h 97"/>
                <a:gd name="T42" fmla="*/ 230 w 345"/>
                <a:gd name="T43" fmla="*/ 97 h 97"/>
                <a:gd name="T44" fmla="*/ 252 w 345"/>
                <a:gd name="T45" fmla="*/ 97 h 97"/>
                <a:gd name="T46" fmla="*/ 223 w 345"/>
                <a:gd name="T47" fmla="*/ 0 h 97"/>
                <a:gd name="T48" fmla="*/ 193 w 345"/>
                <a:gd name="T49" fmla="*/ 0 h 97"/>
                <a:gd name="T50" fmla="*/ 200 w 345"/>
                <a:gd name="T51" fmla="*/ 43 h 97"/>
                <a:gd name="T52" fmla="*/ 207 w 345"/>
                <a:gd name="T53" fmla="*/ 15 h 97"/>
                <a:gd name="T54" fmla="*/ 208 w 345"/>
                <a:gd name="T55" fmla="*/ 15 h 97"/>
                <a:gd name="T56" fmla="*/ 215 w 345"/>
                <a:gd name="T57" fmla="*/ 44 h 97"/>
                <a:gd name="T58" fmla="*/ 219 w 345"/>
                <a:gd name="T59" fmla="*/ 57 h 97"/>
                <a:gd name="T60" fmla="*/ 196 w 345"/>
                <a:gd name="T61" fmla="*/ 57 h 97"/>
                <a:gd name="T62" fmla="*/ 200 w 345"/>
                <a:gd name="T63" fmla="*/ 43 h 97"/>
                <a:gd name="T64" fmla="*/ 102 w 345"/>
                <a:gd name="T65" fmla="*/ 0 h 97"/>
                <a:gd name="T66" fmla="*/ 102 w 345"/>
                <a:gd name="T67" fmla="*/ 97 h 97"/>
                <a:gd name="T68" fmla="*/ 159 w 345"/>
                <a:gd name="T69" fmla="*/ 97 h 97"/>
                <a:gd name="T70" fmla="*/ 159 w 345"/>
                <a:gd name="T71" fmla="*/ 80 h 97"/>
                <a:gd name="T72" fmla="*/ 123 w 345"/>
                <a:gd name="T73" fmla="*/ 80 h 97"/>
                <a:gd name="T74" fmla="*/ 123 w 345"/>
                <a:gd name="T75" fmla="*/ 0 h 97"/>
                <a:gd name="T76" fmla="*/ 102 w 345"/>
                <a:gd name="T77" fmla="*/ 0 h 97"/>
                <a:gd name="T78" fmla="*/ 29 w 345"/>
                <a:gd name="T79" fmla="*/ 0 h 97"/>
                <a:gd name="T80" fmla="*/ 0 w 345"/>
                <a:gd name="T81" fmla="*/ 97 h 97"/>
                <a:gd name="T82" fmla="*/ 21 w 345"/>
                <a:gd name="T83" fmla="*/ 97 h 97"/>
                <a:gd name="T84" fmla="*/ 28 w 345"/>
                <a:gd name="T85" fmla="*/ 75 h 97"/>
                <a:gd name="T86" fmla="*/ 60 w 345"/>
                <a:gd name="T87" fmla="*/ 75 h 97"/>
                <a:gd name="T88" fmla="*/ 66 w 345"/>
                <a:gd name="T89" fmla="*/ 97 h 97"/>
                <a:gd name="T90" fmla="*/ 89 w 345"/>
                <a:gd name="T91" fmla="*/ 97 h 97"/>
                <a:gd name="T92" fmla="*/ 59 w 345"/>
                <a:gd name="T93" fmla="*/ 0 h 97"/>
                <a:gd name="T94" fmla="*/ 29 w 345"/>
                <a:gd name="T95" fmla="*/ 0 h 97"/>
                <a:gd name="T96" fmla="*/ 36 w 345"/>
                <a:gd name="T97" fmla="*/ 43 h 97"/>
                <a:gd name="T98" fmla="*/ 44 w 345"/>
                <a:gd name="T99" fmla="*/ 15 h 97"/>
                <a:gd name="T100" fmla="*/ 44 w 345"/>
                <a:gd name="T101" fmla="*/ 15 h 97"/>
                <a:gd name="T102" fmla="*/ 52 w 345"/>
                <a:gd name="T103" fmla="*/ 44 h 97"/>
                <a:gd name="T104" fmla="*/ 55 w 345"/>
                <a:gd name="T105" fmla="*/ 57 h 97"/>
                <a:gd name="T106" fmla="*/ 32 w 345"/>
                <a:gd name="T107" fmla="*/ 57 h 97"/>
                <a:gd name="T108" fmla="*/ 36 w 345"/>
                <a:gd name="T109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5" h="97">
                  <a:moveTo>
                    <a:pt x="285" y="26"/>
                  </a:moveTo>
                  <a:cubicBezTo>
                    <a:pt x="289" y="37"/>
                    <a:pt x="293" y="47"/>
                    <a:pt x="298" y="56"/>
                  </a:cubicBezTo>
                  <a:cubicBezTo>
                    <a:pt x="320" y="97"/>
                    <a:pt x="320" y="97"/>
                    <a:pt x="320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4" y="31"/>
                    <a:pt x="324" y="31"/>
                    <a:pt x="324" y="31"/>
                  </a:cubicBezTo>
                  <a:cubicBezTo>
                    <a:pt x="324" y="41"/>
                    <a:pt x="324" y="55"/>
                    <a:pt x="325" y="68"/>
                  </a:cubicBezTo>
                  <a:cubicBezTo>
                    <a:pt x="325" y="68"/>
                    <a:pt x="325" y="68"/>
                    <a:pt x="325" y="68"/>
                  </a:cubicBezTo>
                  <a:cubicBezTo>
                    <a:pt x="321" y="58"/>
                    <a:pt x="316" y="48"/>
                    <a:pt x="311" y="38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97"/>
                    <a:pt x="266" y="97"/>
                    <a:pt x="266" y="97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6" y="60"/>
                    <a:pt x="286" y="60"/>
                    <a:pt x="286" y="60"/>
                  </a:cubicBezTo>
                  <a:cubicBezTo>
                    <a:pt x="286" y="44"/>
                    <a:pt x="286" y="36"/>
                    <a:pt x="285" y="26"/>
                  </a:cubicBezTo>
                  <a:close/>
                  <a:moveTo>
                    <a:pt x="193" y="0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52" y="97"/>
                    <a:pt x="252" y="97"/>
                    <a:pt x="252" y="97"/>
                  </a:cubicBezTo>
                  <a:cubicBezTo>
                    <a:pt x="223" y="0"/>
                    <a:pt x="223" y="0"/>
                    <a:pt x="223" y="0"/>
                  </a:cubicBezTo>
                  <a:lnTo>
                    <a:pt x="193" y="0"/>
                  </a:lnTo>
                  <a:close/>
                  <a:moveTo>
                    <a:pt x="200" y="43"/>
                  </a:moveTo>
                  <a:cubicBezTo>
                    <a:pt x="203" y="31"/>
                    <a:pt x="206" y="23"/>
                    <a:pt x="207" y="1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9" y="23"/>
                    <a:pt x="211" y="30"/>
                    <a:pt x="215" y="44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196" y="57"/>
                    <a:pt x="196" y="57"/>
                    <a:pt x="196" y="57"/>
                  </a:cubicBezTo>
                  <a:lnTo>
                    <a:pt x="200" y="43"/>
                  </a:lnTo>
                  <a:close/>
                  <a:moveTo>
                    <a:pt x="102" y="0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02" y="0"/>
                  </a:lnTo>
                  <a:close/>
                  <a:moveTo>
                    <a:pt x="29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29" y="0"/>
                  </a:lnTo>
                  <a:close/>
                  <a:moveTo>
                    <a:pt x="36" y="43"/>
                  </a:moveTo>
                  <a:cubicBezTo>
                    <a:pt x="40" y="31"/>
                    <a:pt x="42" y="23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6" y="23"/>
                    <a:pt x="48" y="30"/>
                    <a:pt x="52" y="44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32" y="57"/>
                    <a:pt x="32" y="57"/>
                    <a:pt x="32" y="57"/>
                  </a:cubicBezTo>
                  <a:lnTo>
                    <a:pt x="3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9">
              <a:extLst>
                <a:ext uri="{FF2B5EF4-FFF2-40B4-BE49-F238E27FC236}">
                  <a16:creationId xmlns:a16="http://schemas.microsoft.com/office/drawing/2014/main" id="{B0821371-1F82-4245-9019-7D344EF3D3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8988" y="158750"/>
              <a:ext cx="946150" cy="301625"/>
            </a:xfrm>
            <a:custGeom>
              <a:avLst/>
              <a:gdLst>
                <a:gd name="T0" fmla="*/ 534 w 547"/>
                <a:gd name="T1" fmla="*/ 25 h 169"/>
                <a:gd name="T2" fmla="*/ 534 w 547"/>
                <a:gd name="T3" fmla="*/ 0 h 169"/>
                <a:gd name="T4" fmla="*/ 524 w 547"/>
                <a:gd name="T5" fmla="*/ 132 h 169"/>
                <a:gd name="T6" fmla="*/ 545 w 547"/>
                <a:gd name="T7" fmla="*/ 35 h 169"/>
                <a:gd name="T8" fmla="*/ 524 w 547"/>
                <a:gd name="T9" fmla="*/ 132 h 169"/>
                <a:gd name="T10" fmla="*/ 452 w 547"/>
                <a:gd name="T11" fmla="*/ 132 h 169"/>
                <a:gd name="T12" fmla="*/ 509 w 547"/>
                <a:gd name="T13" fmla="*/ 115 h 169"/>
                <a:gd name="T14" fmla="*/ 473 w 547"/>
                <a:gd name="T15" fmla="*/ 35 h 169"/>
                <a:gd name="T16" fmla="*/ 433 w 547"/>
                <a:gd name="T17" fmla="*/ 132 h 169"/>
                <a:gd name="T18" fmla="*/ 395 w 547"/>
                <a:gd name="T19" fmla="*/ 115 h 169"/>
                <a:gd name="T20" fmla="*/ 426 w 547"/>
                <a:gd name="T21" fmla="*/ 91 h 169"/>
                <a:gd name="T22" fmla="*/ 395 w 547"/>
                <a:gd name="T23" fmla="*/ 74 h 169"/>
                <a:gd name="T24" fmla="*/ 431 w 547"/>
                <a:gd name="T25" fmla="*/ 52 h 169"/>
                <a:gd name="T26" fmla="*/ 373 w 547"/>
                <a:gd name="T27" fmla="*/ 35 h 169"/>
                <a:gd name="T28" fmla="*/ 433 w 547"/>
                <a:gd name="T29" fmla="*/ 132 h 169"/>
                <a:gd name="T30" fmla="*/ 300 w 547"/>
                <a:gd name="T31" fmla="*/ 87 h 169"/>
                <a:gd name="T32" fmla="*/ 351 w 547"/>
                <a:gd name="T33" fmla="*/ 35 h 169"/>
                <a:gd name="T34" fmla="*/ 330 w 547"/>
                <a:gd name="T35" fmla="*/ 132 h 169"/>
                <a:gd name="T36" fmla="*/ 330 w 547"/>
                <a:gd name="T37" fmla="*/ 60 h 169"/>
                <a:gd name="T38" fmla="*/ 290 w 547"/>
                <a:gd name="T39" fmla="*/ 121 h 169"/>
                <a:gd name="T40" fmla="*/ 268 w 547"/>
                <a:gd name="T41" fmla="*/ 60 h 169"/>
                <a:gd name="T42" fmla="*/ 249 w 547"/>
                <a:gd name="T43" fmla="*/ 132 h 169"/>
                <a:gd name="T44" fmla="*/ 281 w 547"/>
                <a:gd name="T45" fmla="*/ 35 h 169"/>
                <a:gd name="T46" fmla="*/ 208 w 547"/>
                <a:gd name="T47" fmla="*/ 149 h 169"/>
                <a:gd name="T48" fmla="*/ 190 w 547"/>
                <a:gd name="T49" fmla="*/ 139 h 169"/>
                <a:gd name="T50" fmla="*/ 194 w 547"/>
                <a:gd name="T51" fmla="*/ 148 h 169"/>
                <a:gd name="T52" fmla="*/ 189 w 547"/>
                <a:gd name="T53" fmla="*/ 169 h 169"/>
                <a:gd name="T54" fmla="*/ 161 w 547"/>
                <a:gd name="T55" fmla="*/ 84 h 169"/>
                <a:gd name="T56" fmla="*/ 234 w 547"/>
                <a:gd name="T57" fmla="*/ 122 h 169"/>
                <a:gd name="T58" fmla="*/ 205 w 547"/>
                <a:gd name="T59" fmla="*/ 115 h 169"/>
                <a:gd name="T60" fmla="*/ 203 w 547"/>
                <a:gd name="T61" fmla="*/ 51 h 169"/>
                <a:gd name="T62" fmla="*/ 235 w 547"/>
                <a:gd name="T63" fmla="*/ 45 h 169"/>
                <a:gd name="T64" fmla="*/ 161 w 547"/>
                <a:gd name="T65" fmla="*/ 84 h 169"/>
                <a:gd name="T66" fmla="*/ 147 w 547"/>
                <a:gd name="T67" fmla="*/ 115 h 169"/>
                <a:gd name="T68" fmla="*/ 109 w 547"/>
                <a:gd name="T69" fmla="*/ 91 h 169"/>
                <a:gd name="T70" fmla="*/ 140 w 547"/>
                <a:gd name="T71" fmla="*/ 74 h 169"/>
                <a:gd name="T72" fmla="*/ 109 w 547"/>
                <a:gd name="T73" fmla="*/ 52 h 169"/>
                <a:gd name="T74" fmla="*/ 145 w 547"/>
                <a:gd name="T75" fmla="*/ 35 h 169"/>
                <a:gd name="T76" fmla="*/ 88 w 547"/>
                <a:gd name="T77" fmla="*/ 132 h 169"/>
                <a:gd name="T78" fmla="*/ 37 w 547"/>
                <a:gd name="T79" fmla="*/ 116 h 169"/>
                <a:gd name="T80" fmla="*/ 0 w 547"/>
                <a:gd name="T81" fmla="*/ 122 h 169"/>
                <a:gd name="T82" fmla="*/ 71 w 547"/>
                <a:gd name="T83" fmla="*/ 105 h 169"/>
                <a:gd name="T84" fmla="*/ 37 w 547"/>
                <a:gd name="T85" fmla="*/ 52 h 169"/>
                <a:gd name="T86" fmla="*/ 68 w 547"/>
                <a:gd name="T87" fmla="*/ 45 h 169"/>
                <a:gd name="T88" fmla="*/ 4 w 547"/>
                <a:gd name="T89" fmla="*/ 62 h 169"/>
                <a:gd name="T90" fmla="*/ 37 w 547"/>
                <a:gd name="T91" fmla="*/ 1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7" h="169">
                  <a:moveTo>
                    <a:pt x="522" y="13"/>
                  </a:moveTo>
                  <a:cubicBezTo>
                    <a:pt x="522" y="20"/>
                    <a:pt x="527" y="25"/>
                    <a:pt x="534" y="25"/>
                  </a:cubicBezTo>
                  <a:cubicBezTo>
                    <a:pt x="542" y="25"/>
                    <a:pt x="547" y="20"/>
                    <a:pt x="547" y="13"/>
                  </a:cubicBezTo>
                  <a:cubicBezTo>
                    <a:pt x="547" y="5"/>
                    <a:pt x="542" y="0"/>
                    <a:pt x="534" y="0"/>
                  </a:cubicBezTo>
                  <a:cubicBezTo>
                    <a:pt x="527" y="0"/>
                    <a:pt x="522" y="5"/>
                    <a:pt x="522" y="13"/>
                  </a:cubicBezTo>
                  <a:moveTo>
                    <a:pt x="524" y="132"/>
                  </a:moveTo>
                  <a:cubicBezTo>
                    <a:pt x="545" y="132"/>
                    <a:pt x="545" y="132"/>
                    <a:pt x="545" y="132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24" y="35"/>
                    <a:pt x="524" y="35"/>
                    <a:pt x="524" y="35"/>
                  </a:cubicBezTo>
                  <a:lnTo>
                    <a:pt x="524" y="132"/>
                  </a:lnTo>
                  <a:close/>
                  <a:moveTo>
                    <a:pt x="452" y="35"/>
                  </a:moveTo>
                  <a:cubicBezTo>
                    <a:pt x="452" y="132"/>
                    <a:pt x="452" y="132"/>
                    <a:pt x="452" y="132"/>
                  </a:cubicBezTo>
                  <a:cubicBezTo>
                    <a:pt x="509" y="132"/>
                    <a:pt x="509" y="132"/>
                    <a:pt x="509" y="132"/>
                  </a:cubicBezTo>
                  <a:cubicBezTo>
                    <a:pt x="509" y="115"/>
                    <a:pt x="509" y="115"/>
                    <a:pt x="509" y="115"/>
                  </a:cubicBezTo>
                  <a:cubicBezTo>
                    <a:pt x="473" y="115"/>
                    <a:pt x="473" y="115"/>
                    <a:pt x="473" y="115"/>
                  </a:cubicBezTo>
                  <a:cubicBezTo>
                    <a:pt x="473" y="35"/>
                    <a:pt x="473" y="35"/>
                    <a:pt x="473" y="35"/>
                  </a:cubicBezTo>
                  <a:lnTo>
                    <a:pt x="452" y="35"/>
                  </a:lnTo>
                  <a:close/>
                  <a:moveTo>
                    <a:pt x="433" y="132"/>
                  </a:moveTo>
                  <a:cubicBezTo>
                    <a:pt x="433" y="115"/>
                    <a:pt x="433" y="115"/>
                    <a:pt x="433" y="115"/>
                  </a:cubicBezTo>
                  <a:cubicBezTo>
                    <a:pt x="395" y="115"/>
                    <a:pt x="395" y="115"/>
                    <a:pt x="395" y="115"/>
                  </a:cubicBezTo>
                  <a:cubicBezTo>
                    <a:pt x="395" y="91"/>
                    <a:pt x="395" y="91"/>
                    <a:pt x="395" y="91"/>
                  </a:cubicBezTo>
                  <a:cubicBezTo>
                    <a:pt x="426" y="91"/>
                    <a:pt x="426" y="91"/>
                    <a:pt x="426" y="91"/>
                  </a:cubicBezTo>
                  <a:cubicBezTo>
                    <a:pt x="426" y="74"/>
                    <a:pt x="426" y="74"/>
                    <a:pt x="426" y="74"/>
                  </a:cubicBezTo>
                  <a:cubicBezTo>
                    <a:pt x="395" y="74"/>
                    <a:pt x="395" y="74"/>
                    <a:pt x="395" y="74"/>
                  </a:cubicBezTo>
                  <a:cubicBezTo>
                    <a:pt x="395" y="52"/>
                    <a:pt x="395" y="52"/>
                    <a:pt x="395" y="52"/>
                  </a:cubicBezTo>
                  <a:cubicBezTo>
                    <a:pt x="431" y="52"/>
                    <a:pt x="431" y="52"/>
                    <a:pt x="431" y="52"/>
                  </a:cubicBezTo>
                  <a:cubicBezTo>
                    <a:pt x="431" y="35"/>
                    <a:pt x="431" y="35"/>
                    <a:pt x="431" y="35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3" y="132"/>
                    <a:pt x="373" y="132"/>
                    <a:pt x="373" y="132"/>
                  </a:cubicBezTo>
                  <a:lnTo>
                    <a:pt x="433" y="132"/>
                  </a:lnTo>
                  <a:close/>
                  <a:moveTo>
                    <a:pt x="300" y="87"/>
                  </a:moveTo>
                  <a:cubicBezTo>
                    <a:pt x="300" y="87"/>
                    <a:pt x="300" y="87"/>
                    <a:pt x="300" y="87"/>
                  </a:cubicBezTo>
                  <a:cubicBezTo>
                    <a:pt x="319" y="35"/>
                    <a:pt x="319" y="35"/>
                    <a:pt x="319" y="35"/>
                  </a:cubicBezTo>
                  <a:cubicBezTo>
                    <a:pt x="351" y="35"/>
                    <a:pt x="351" y="35"/>
                    <a:pt x="351" y="35"/>
                  </a:cubicBezTo>
                  <a:cubicBezTo>
                    <a:pt x="351" y="132"/>
                    <a:pt x="351" y="132"/>
                    <a:pt x="351" y="132"/>
                  </a:cubicBezTo>
                  <a:cubicBezTo>
                    <a:pt x="330" y="132"/>
                    <a:pt x="330" y="132"/>
                    <a:pt x="330" y="132"/>
                  </a:cubicBezTo>
                  <a:cubicBezTo>
                    <a:pt x="330" y="60"/>
                    <a:pt x="330" y="60"/>
                    <a:pt x="330" y="60"/>
                  </a:cubicBezTo>
                  <a:cubicBezTo>
                    <a:pt x="330" y="60"/>
                    <a:pt x="330" y="60"/>
                    <a:pt x="330" y="60"/>
                  </a:cubicBezTo>
                  <a:cubicBezTo>
                    <a:pt x="308" y="121"/>
                    <a:pt x="308" y="121"/>
                    <a:pt x="308" y="121"/>
                  </a:cubicBezTo>
                  <a:cubicBezTo>
                    <a:pt x="290" y="121"/>
                    <a:pt x="290" y="121"/>
                    <a:pt x="290" y="121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8" y="60"/>
                    <a:pt x="268" y="60"/>
                    <a:pt x="268" y="60"/>
                  </a:cubicBezTo>
                  <a:cubicBezTo>
                    <a:pt x="268" y="132"/>
                    <a:pt x="268" y="132"/>
                    <a:pt x="268" y="132"/>
                  </a:cubicBezTo>
                  <a:cubicBezTo>
                    <a:pt x="249" y="132"/>
                    <a:pt x="249" y="132"/>
                    <a:pt x="249" y="132"/>
                  </a:cubicBezTo>
                  <a:cubicBezTo>
                    <a:pt x="249" y="35"/>
                    <a:pt x="249" y="35"/>
                    <a:pt x="249" y="35"/>
                  </a:cubicBezTo>
                  <a:cubicBezTo>
                    <a:pt x="281" y="35"/>
                    <a:pt x="281" y="35"/>
                    <a:pt x="281" y="35"/>
                  </a:cubicBezTo>
                  <a:lnTo>
                    <a:pt x="300" y="87"/>
                  </a:lnTo>
                  <a:close/>
                  <a:moveTo>
                    <a:pt x="208" y="149"/>
                  </a:moveTo>
                  <a:cubicBezTo>
                    <a:pt x="208" y="145"/>
                    <a:pt x="207" y="141"/>
                    <a:pt x="206" y="139"/>
                  </a:cubicBezTo>
                  <a:cubicBezTo>
                    <a:pt x="190" y="139"/>
                    <a:pt x="190" y="139"/>
                    <a:pt x="190" y="139"/>
                  </a:cubicBezTo>
                  <a:cubicBezTo>
                    <a:pt x="190" y="140"/>
                    <a:pt x="190" y="140"/>
                    <a:pt x="190" y="140"/>
                  </a:cubicBezTo>
                  <a:cubicBezTo>
                    <a:pt x="191" y="141"/>
                    <a:pt x="194" y="144"/>
                    <a:pt x="194" y="148"/>
                  </a:cubicBezTo>
                  <a:cubicBezTo>
                    <a:pt x="194" y="153"/>
                    <a:pt x="190" y="156"/>
                    <a:pt x="184" y="159"/>
                  </a:cubicBezTo>
                  <a:cubicBezTo>
                    <a:pt x="189" y="169"/>
                    <a:pt x="189" y="169"/>
                    <a:pt x="189" y="169"/>
                  </a:cubicBezTo>
                  <a:cubicBezTo>
                    <a:pt x="202" y="166"/>
                    <a:pt x="208" y="158"/>
                    <a:pt x="208" y="149"/>
                  </a:cubicBezTo>
                  <a:moveTo>
                    <a:pt x="161" y="84"/>
                  </a:moveTo>
                  <a:cubicBezTo>
                    <a:pt x="161" y="114"/>
                    <a:pt x="173" y="134"/>
                    <a:pt x="203" y="134"/>
                  </a:cubicBezTo>
                  <a:cubicBezTo>
                    <a:pt x="220" y="134"/>
                    <a:pt x="230" y="127"/>
                    <a:pt x="234" y="122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19" y="111"/>
                    <a:pt x="214" y="115"/>
                    <a:pt x="205" y="115"/>
                  </a:cubicBezTo>
                  <a:cubicBezTo>
                    <a:pt x="190" y="115"/>
                    <a:pt x="183" y="103"/>
                    <a:pt x="183" y="83"/>
                  </a:cubicBezTo>
                  <a:cubicBezTo>
                    <a:pt x="183" y="61"/>
                    <a:pt x="190" y="51"/>
                    <a:pt x="203" y="51"/>
                  </a:cubicBezTo>
                  <a:cubicBezTo>
                    <a:pt x="213" y="51"/>
                    <a:pt x="218" y="56"/>
                    <a:pt x="221" y="60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2" y="42"/>
                    <a:pt x="224" y="33"/>
                    <a:pt x="204" y="33"/>
                  </a:cubicBezTo>
                  <a:cubicBezTo>
                    <a:pt x="176" y="33"/>
                    <a:pt x="161" y="54"/>
                    <a:pt x="161" y="84"/>
                  </a:cubicBezTo>
                  <a:moveTo>
                    <a:pt x="147" y="132"/>
                  </a:moveTo>
                  <a:cubicBezTo>
                    <a:pt x="147" y="115"/>
                    <a:pt x="147" y="115"/>
                    <a:pt x="147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132"/>
                    <a:pt x="88" y="132"/>
                    <a:pt x="88" y="132"/>
                  </a:cubicBezTo>
                  <a:lnTo>
                    <a:pt x="147" y="132"/>
                  </a:lnTo>
                  <a:close/>
                  <a:moveTo>
                    <a:pt x="37" y="116"/>
                  </a:moveTo>
                  <a:cubicBezTo>
                    <a:pt x="25" y="116"/>
                    <a:pt x="16" y="108"/>
                    <a:pt x="12" y="10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4" y="125"/>
                    <a:pt x="15" y="134"/>
                    <a:pt x="34" y="134"/>
                  </a:cubicBezTo>
                  <a:cubicBezTo>
                    <a:pt x="59" y="134"/>
                    <a:pt x="71" y="119"/>
                    <a:pt x="71" y="105"/>
                  </a:cubicBezTo>
                  <a:cubicBezTo>
                    <a:pt x="71" y="74"/>
                    <a:pt x="26" y="76"/>
                    <a:pt x="26" y="60"/>
                  </a:cubicBezTo>
                  <a:cubicBezTo>
                    <a:pt x="26" y="56"/>
                    <a:pt x="30" y="52"/>
                    <a:pt x="37" y="52"/>
                  </a:cubicBezTo>
                  <a:cubicBezTo>
                    <a:pt x="47" y="52"/>
                    <a:pt x="53" y="58"/>
                    <a:pt x="55" y="61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5" y="41"/>
                    <a:pt x="55" y="33"/>
                    <a:pt x="39" y="33"/>
                  </a:cubicBezTo>
                  <a:cubicBezTo>
                    <a:pt x="19" y="33"/>
                    <a:pt x="4" y="46"/>
                    <a:pt x="4" y="62"/>
                  </a:cubicBezTo>
                  <a:cubicBezTo>
                    <a:pt x="4" y="93"/>
                    <a:pt x="49" y="91"/>
                    <a:pt x="49" y="106"/>
                  </a:cubicBezTo>
                  <a:cubicBezTo>
                    <a:pt x="49" y="111"/>
                    <a:pt x="45" y="116"/>
                    <a:pt x="37" y="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35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94EF2E1D-1DAD-4106-AD5B-E5141019BBEB}"/>
              </a:ext>
            </a:extLst>
          </p:cNvPr>
          <p:cNvSpPr>
            <a:spLocks/>
          </p:cNvSpPr>
          <p:nvPr/>
        </p:nvSpPr>
        <p:spPr bwMode="auto">
          <a:xfrm>
            <a:off x="1492250" y="2028825"/>
            <a:ext cx="6143625" cy="522288"/>
          </a:xfrm>
          <a:custGeom>
            <a:avLst/>
            <a:gdLst>
              <a:gd name="T0" fmla="*/ 3422 w 3440"/>
              <a:gd name="T1" fmla="*/ 292 h 292"/>
              <a:gd name="T2" fmla="*/ 18 w 3440"/>
              <a:gd name="T3" fmla="*/ 292 h 292"/>
              <a:gd name="T4" fmla="*/ 0 w 3440"/>
              <a:gd name="T5" fmla="*/ 274 h 292"/>
              <a:gd name="T6" fmla="*/ 0 w 3440"/>
              <a:gd name="T7" fmla="*/ 18 h 292"/>
              <a:gd name="T8" fmla="*/ 18 w 3440"/>
              <a:gd name="T9" fmla="*/ 0 h 292"/>
              <a:gd name="T10" fmla="*/ 3422 w 3440"/>
              <a:gd name="T11" fmla="*/ 0 h 292"/>
              <a:gd name="T12" fmla="*/ 3440 w 3440"/>
              <a:gd name="T13" fmla="*/ 18 h 292"/>
              <a:gd name="T14" fmla="*/ 3440 w 3440"/>
              <a:gd name="T15" fmla="*/ 274 h 292"/>
              <a:gd name="T16" fmla="*/ 3422 w 3440"/>
              <a:gd name="T17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40" h="292">
                <a:moveTo>
                  <a:pt x="3422" y="292"/>
                </a:moveTo>
                <a:cubicBezTo>
                  <a:pt x="18" y="292"/>
                  <a:pt x="18" y="292"/>
                  <a:pt x="18" y="292"/>
                </a:cubicBezTo>
                <a:cubicBezTo>
                  <a:pt x="8" y="292"/>
                  <a:pt x="0" y="284"/>
                  <a:pt x="0" y="274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3422" y="0"/>
                  <a:pt x="3422" y="0"/>
                  <a:pt x="3422" y="0"/>
                </a:cubicBezTo>
                <a:cubicBezTo>
                  <a:pt x="3432" y="0"/>
                  <a:pt x="3440" y="8"/>
                  <a:pt x="3440" y="18"/>
                </a:cubicBezTo>
                <a:cubicBezTo>
                  <a:pt x="3440" y="274"/>
                  <a:pt x="3440" y="274"/>
                  <a:pt x="3440" y="274"/>
                </a:cubicBezTo>
                <a:cubicBezTo>
                  <a:pt x="3440" y="284"/>
                  <a:pt x="3432" y="292"/>
                  <a:pt x="3422" y="292"/>
                </a:cubicBezTo>
              </a:path>
            </a:pathLst>
          </a:custGeom>
          <a:solidFill>
            <a:srgbClr val="CDD6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BCC9773-EFAE-4356-82AB-F621A02FD23E}"/>
              </a:ext>
            </a:extLst>
          </p:cNvPr>
          <p:cNvSpPr>
            <a:spLocks noEditPoints="1"/>
          </p:cNvSpPr>
          <p:nvPr/>
        </p:nvSpPr>
        <p:spPr bwMode="auto">
          <a:xfrm>
            <a:off x="2847975" y="2089150"/>
            <a:ext cx="3440113" cy="444500"/>
          </a:xfrm>
          <a:custGeom>
            <a:avLst/>
            <a:gdLst>
              <a:gd name="T0" fmla="*/ 1906 w 1927"/>
              <a:gd name="T1" fmla="*/ 156 h 249"/>
              <a:gd name="T2" fmla="*/ 1927 w 1927"/>
              <a:gd name="T3" fmla="*/ 99 h 249"/>
              <a:gd name="T4" fmla="*/ 1780 w 1927"/>
              <a:gd name="T5" fmla="*/ 139 h 249"/>
              <a:gd name="T6" fmla="*/ 1802 w 1927"/>
              <a:gd name="T7" fmla="*/ 197 h 249"/>
              <a:gd name="T8" fmla="*/ 1829 w 1927"/>
              <a:gd name="T9" fmla="*/ 143 h 249"/>
              <a:gd name="T10" fmla="*/ 1691 w 1927"/>
              <a:gd name="T11" fmla="*/ 123 h 249"/>
              <a:gd name="T12" fmla="*/ 1611 w 1927"/>
              <a:gd name="T13" fmla="*/ 195 h 249"/>
              <a:gd name="T14" fmla="*/ 1611 w 1927"/>
              <a:gd name="T15" fmla="*/ 51 h 249"/>
              <a:gd name="T16" fmla="*/ 1550 w 1927"/>
              <a:gd name="T17" fmla="*/ 96 h 249"/>
              <a:gd name="T18" fmla="*/ 1485 w 1927"/>
              <a:gd name="T19" fmla="*/ 51 h 249"/>
              <a:gd name="T20" fmla="*/ 1518 w 1927"/>
              <a:gd name="T21" fmla="*/ 141 h 249"/>
              <a:gd name="T22" fmla="*/ 1570 w 1927"/>
              <a:gd name="T23" fmla="*/ 155 h 249"/>
              <a:gd name="T24" fmla="*/ 1532 w 1927"/>
              <a:gd name="T25" fmla="*/ 51 h 249"/>
              <a:gd name="T26" fmla="*/ 1340 w 1927"/>
              <a:gd name="T27" fmla="*/ 124 h 249"/>
              <a:gd name="T28" fmla="*/ 1398 w 1927"/>
              <a:gd name="T29" fmla="*/ 75 h 249"/>
              <a:gd name="T30" fmla="*/ 1272 w 1927"/>
              <a:gd name="T31" fmla="*/ 171 h 249"/>
              <a:gd name="T32" fmla="*/ 1322 w 1927"/>
              <a:gd name="T33" fmla="*/ 154 h 249"/>
              <a:gd name="T34" fmla="*/ 1319 w 1927"/>
              <a:gd name="T35" fmla="*/ 66 h 249"/>
              <a:gd name="T36" fmla="*/ 1272 w 1927"/>
              <a:gd name="T37" fmla="*/ 171 h 249"/>
              <a:gd name="T38" fmla="*/ 1089 w 1927"/>
              <a:gd name="T39" fmla="*/ 117 h 249"/>
              <a:gd name="T40" fmla="*/ 1046 w 1927"/>
              <a:gd name="T41" fmla="*/ 195 h 249"/>
              <a:gd name="T42" fmla="*/ 1092 w 1927"/>
              <a:gd name="T43" fmla="*/ 148 h 249"/>
              <a:gd name="T44" fmla="*/ 1112 w 1927"/>
              <a:gd name="T45" fmla="*/ 134 h 249"/>
              <a:gd name="T46" fmla="*/ 1046 w 1927"/>
              <a:gd name="T47" fmla="*/ 51 h 249"/>
              <a:gd name="T48" fmla="*/ 962 w 1927"/>
              <a:gd name="T49" fmla="*/ 135 h 249"/>
              <a:gd name="T50" fmla="*/ 962 w 1927"/>
              <a:gd name="T51" fmla="*/ 77 h 249"/>
              <a:gd name="T52" fmla="*/ 930 w 1927"/>
              <a:gd name="T53" fmla="*/ 195 h 249"/>
              <a:gd name="T54" fmla="*/ 910 w 1927"/>
              <a:gd name="T55" fmla="*/ 195 h 249"/>
              <a:gd name="T56" fmla="*/ 826 w 1927"/>
              <a:gd name="T57" fmla="*/ 51 h 249"/>
              <a:gd name="T58" fmla="*/ 792 w 1927"/>
              <a:gd name="T59" fmla="*/ 195 h 249"/>
              <a:gd name="T60" fmla="*/ 764 w 1927"/>
              <a:gd name="T61" fmla="*/ 152 h 249"/>
              <a:gd name="T62" fmla="*/ 676 w 1927"/>
              <a:gd name="T63" fmla="*/ 51 h 249"/>
              <a:gd name="T64" fmla="*/ 704 w 1927"/>
              <a:gd name="T65" fmla="*/ 90 h 249"/>
              <a:gd name="T66" fmla="*/ 591 w 1927"/>
              <a:gd name="T67" fmla="*/ 169 h 249"/>
              <a:gd name="T68" fmla="*/ 591 w 1927"/>
              <a:gd name="T69" fmla="*/ 109 h 249"/>
              <a:gd name="T70" fmla="*/ 560 w 1927"/>
              <a:gd name="T71" fmla="*/ 51 h 249"/>
              <a:gd name="T72" fmla="*/ 478 w 1927"/>
              <a:gd name="T73" fmla="*/ 77 h 249"/>
              <a:gd name="T74" fmla="*/ 465 w 1927"/>
              <a:gd name="T75" fmla="*/ 77 h 249"/>
              <a:gd name="T76" fmla="*/ 465 w 1927"/>
              <a:gd name="T77" fmla="*/ 141 h 249"/>
              <a:gd name="T78" fmla="*/ 542 w 1927"/>
              <a:gd name="T79" fmla="*/ 195 h 249"/>
              <a:gd name="T80" fmla="*/ 531 w 1927"/>
              <a:gd name="T81" fmla="*/ 93 h 249"/>
              <a:gd name="T82" fmla="*/ 406 w 1927"/>
              <a:gd name="T83" fmla="*/ 169 h 249"/>
              <a:gd name="T84" fmla="*/ 396 w 1927"/>
              <a:gd name="T85" fmla="*/ 109 h 249"/>
              <a:gd name="T86" fmla="*/ 404 w 1927"/>
              <a:gd name="T87" fmla="*/ 51 h 249"/>
              <a:gd name="T88" fmla="*/ 214 w 1927"/>
              <a:gd name="T89" fmla="*/ 195 h 249"/>
              <a:gd name="T90" fmla="*/ 245 w 1927"/>
              <a:gd name="T91" fmla="*/ 129 h 249"/>
              <a:gd name="T92" fmla="*/ 202 w 1927"/>
              <a:gd name="T93" fmla="*/ 51 h 249"/>
              <a:gd name="T94" fmla="*/ 124 w 1927"/>
              <a:gd name="T95" fmla="*/ 205 h 249"/>
              <a:gd name="T96" fmla="*/ 92 w 1927"/>
              <a:gd name="T97" fmla="*/ 234 h 249"/>
              <a:gd name="T98" fmla="*/ 76 w 1927"/>
              <a:gd name="T99" fmla="*/ 153 h 249"/>
              <a:gd name="T100" fmla="*/ 96 w 1927"/>
              <a:gd name="T101" fmla="*/ 89 h 249"/>
              <a:gd name="T102" fmla="*/ 115 w 1927"/>
              <a:gd name="T103" fmla="*/ 49 h 249"/>
              <a:gd name="T104" fmla="*/ 0 w 1927"/>
              <a:gd name="T105" fmla="*/ 19 h 249"/>
              <a:gd name="T106" fmla="*/ 0 w 1927"/>
              <a:gd name="T107" fmla="*/ 19 h 249"/>
              <a:gd name="T108" fmla="*/ 3 w 1927"/>
              <a:gd name="T109" fmla="*/ 51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27" h="249">
                <a:moveTo>
                  <a:pt x="1887" y="177"/>
                </a:moveTo>
                <a:cubicBezTo>
                  <a:pt x="1887" y="188"/>
                  <a:pt x="1895" y="197"/>
                  <a:pt x="1906" y="197"/>
                </a:cubicBezTo>
                <a:cubicBezTo>
                  <a:pt x="1918" y="197"/>
                  <a:pt x="1927" y="188"/>
                  <a:pt x="1927" y="177"/>
                </a:cubicBezTo>
                <a:cubicBezTo>
                  <a:pt x="1927" y="165"/>
                  <a:pt x="1918" y="156"/>
                  <a:pt x="1906" y="156"/>
                </a:cubicBezTo>
                <a:cubicBezTo>
                  <a:pt x="1895" y="156"/>
                  <a:pt x="1887" y="165"/>
                  <a:pt x="1887" y="177"/>
                </a:cubicBezTo>
                <a:moveTo>
                  <a:pt x="1887" y="99"/>
                </a:moveTo>
                <a:cubicBezTo>
                  <a:pt x="1887" y="110"/>
                  <a:pt x="1895" y="119"/>
                  <a:pt x="1906" y="119"/>
                </a:cubicBezTo>
                <a:cubicBezTo>
                  <a:pt x="1918" y="119"/>
                  <a:pt x="1927" y="110"/>
                  <a:pt x="1927" y="99"/>
                </a:cubicBezTo>
                <a:cubicBezTo>
                  <a:pt x="1927" y="88"/>
                  <a:pt x="1918" y="79"/>
                  <a:pt x="1906" y="79"/>
                </a:cubicBezTo>
                <a:cubicBezTo>
                  <a:pt x="1895" y="79"/>
                  <a:pt x="1887" y="88"/>
                  <a:pt x="1887" y="99"/>
                </a:cubicBezTo>
                <a:moveTo>
                  <a:pt x="1806" y="171"/>
                </a:moveTo>
                <a:cubicBezTo>
                  <a:pt x="1788" y="171"/>
                  <a:pt x="1780" y="159"/>
                  <a:pt x="1780" y="139"/>
                </a:cubicBezTo>
                <a:cubicBezTo>
                  <a:pt x="1780" y="51"/>
                  <a:pt x="1780" y="51"/>
                  <a:pt x="1780" y="51"/>
                </a:cubicBezTo>
                <a:cubicBezTo>
                  <a:pt x="1749" y="51"/>
                  <a:pt x="1749" y="51"/>
                  <a:pt x="1749" y="51"/>
                </a:cubicBezTo>
                <a:cubicBezTo>
                  <a:pt x="1749" y="145"/>
                  <a:pt x="1749" y="145"/>
                  <a:pt x="1749" y="145"/>
                </a:cubicBezTo>
                <a:cubicBezTo>
                  <a:pt x="1749" y="175"/>
                  <a:pt x="1765" y="197"/>
                  <a:pt x="1802" y="197"/>
                </a:cubicBezTo>
                <a:cubicBezTo>
                  <a:pt x="1834" y="197"/>
                  <a:pt x="1860" y="182"/>
                  <a:pt x="1860" y="138"/>
                </a:cubicBezTo>
                <a:cubicBezTo>
                  <a:pt x="1860" y="51"/>
                  <a:pt x="1860" y="51"/>
                  <a:pt x="1860" y="51"/>
                </a:cubicBezTo>
                <a:cubicBezTo>
                  <a:pt x="1829" y="51"/>
                  <a:pt x="1829" y="51"/>
                  <a:pt x="1829" y="51"/>
                </a:cubicBezTo>
                <a:cubicBezTo>
                  <a:pt x="1829" y="143"/>
                  <a:pt x="1829" y="143"/>
                  <a:pt x="1829" y="143"/>
                </a:cubicBezTo>
                <a:cubicBezTo>
                  <a:pt x="1829" y="163"/>
                  <a:pt x="1821" y="171"/>
                  <a:pt x="1806" y="171"/>
                </a:cubicBezTo>
                <a:moveTo>
                  <a:pt x="1642" y="77"/>
                </a:moveTo>
                <a:cubicBezTo>
                  <a:pt x="1653" y="77"/>
                  <a:pt x="1653" y="77"/>
                  <a:pt x="1653" y="77"/>
                </a:cubicBezTo>
                <a:cubicBezTo>
                  <a:pt x="1676" y="77"/>
                  <a:pt x="1691" y="88"/>
                  <a:pt x="1691" y="123"/>
                </a:cubicBezTo>
                <a:cubicBezTo>
                  <a:pt x="1691" y="150"/>
                  <a:pt x="1683" y="169"/>
                  <a:pt x="1654" y="169"/>
                </a:cubicBezTo>
                <a:cubicBezTo>
                  <a:pt x="1642" y="169"/>
                  <a:pt x="1642" y="169"/>
                  <a:pt x="1642" y="169"/>
                </a:cubicBezTo>
                <a:lnTo>
                  <a:pt x="1642" y="77"/>
                </a:lnTo>
                <a:close/>
                <a:moveTo>
                  <a:pt x="1611" y="195"/>
                </a:moveTo>
                <a:cubicBezTo>
                  <a:pt x="1656" y="195"/>
                  <a:pt x="1656" y="195"/>
                  <a:pt x="1656" y="195"/>
                </a:cubicBezTo>
                <a:cubicBezTo>
                  <a:pt x="1709" y="195"/>
                  <a:pt x="1724" y="157"/>
                  <a:pt x="1724" y="120"/>
                </a:cubicBezTo>
                <a:cubicBezTo>
                  <a:pt x="1724" y="74"/>
                  <a:pt x="1702" y="51"/>
                  <a:pt x="1656" y="51"/>
                </a:cubicBezTo>
                <a:cubicBezTo>
                  <a:pt x="1611" y="51"/>
                  <a:pt x="1611" y="51"/>
                  <a:pt x="1611" y="51"/>
                </a:cubicBezTo>
                <a:lnTo>
                  <a:pt x="1611" y="195"/>
                </a:lnTo>
                <a:close/>
                <a:moveTo>
                  <a:pt x="1516" y="77"/>
                </a:moveTo>
                <a:cubicBezTo>
                  <a:pt x="1528" y="77"/>
                  <a:pt x="1528" y="77"/>
                  <a:pt x="1528" y="77"/>
                </a:cubicBezTo>
                <a:cubicBezTo>
                  <a:pt x="1542" y="77"/>
                  <a:pt x="1550" y="83"/>
                  <a:pt x="1550" y="96"/>
                </a:cubicBezTo>
                <a:cubicBezTo>
                  <a:pt x="1550" y="109"/>
                  <a:pt x="1545" y="117"/>
                  <a:pt x="1528" y="117"/>
                </a:cubicBezTo>
                <a:cubicBezTo>
                  <a:pt x="1516" y="117"/>
                  <a:pt x="1516" y="117"/>
                  <a:pt x="1516" y="117"/>
                </a:cubicBezTo>
                <a:lnTo>
                  <a:pt x="1516" y="77"/>
                </a:lnTo>
                <a:close/>
                <a:moveTo>
                  <a:pt x="1485" y="51"/>
                </a:moveTo>
                <a:cubicBezTo>
                  <a:pt x="1485" y="195"/>
                  <a:pt x="1485" y="195"/>
                  <a:pt x="1485" y="195"/>
                </a:cubicBezTo>
                <a:cubicBezTo>
                  <a:pt x="1516" y="195"/>
                  <a:pt x="1516" y="195"/>
                  <a:pt x="1516" y="195"/>
                </a:cubicBezTo>
                <a:cubicBezTo>
                  <a:pt x="1516" y="141"/>
                  <a:pt x="1516" y="141"/>
                  <a:pt x="1516" y="141"/>
                </a:cubicBezTo>
                <a:cubicBezTo>
                  <a:pt x="1518" y="141"/>
                  <a:pt x="1518" y="141"/>
                  <a:pt x="1518" y="141"/>
                </a:cubicBezTo>
                <a:cubicBezTo>
                  <a:pt x="1525" y="141"/>
                  <a:pt x="1529" y="143"/>
                  <a:pt x="1531" y="148"/>
                </a:cubicBezTo>
                <a:cubicBezTo>
                  <a:pt x="1555" y="195"/>
                  <a:pt x="1555" y="195"/>
                  <a:pt x="1555" y="195"/>
                </a:cubicBezTo>
                <a:cubicBezTo>
                  <a:pt x="1592" y="195"/>
                  <a:pt x="1592" y="195"/>
                  <a:pt x="1592" y="195"/>
                </a:cubicBezTo>
                <a:cubicBezTo>
                  <a:pt x="1570" y="155"/>
                  <a:pt x="1570" y="155"/>
                  <a:pt x="1570" y="155"/>
                </a:cubicBezTo>
                <a:cubicBezTo>
                  <a:pt x="1564" y="143"/>
                  <a:pt x="1559" y="138"/>
                  <a:pt x="1551" y="134"/>
                </a:cubicBezTo>
                <a:cubicBezTo>
                  <a:pt x="1551" y="133"/>
                  <a:pt x="1551" y="133"/>
                  <a:pt x="1551" y="133"/>
                </a:cubicBezTo>
                <a:cubicBezTo>
                  <a:pt x="1568" y="130"/>
                  <a:pt x="1582" y="118"/>
                  <a:pt x="1582" y="93"/>
                </a:cubicBezTo>
                <a:cubicBezTo>
                  <a:pt x="1582" y="63"/>
                  <a:pt x="1564" y="51"/>
                  <a:pt x="1532" y="51"/>
                </a:cubicBezTo>
                <a:lnTo>
                  <a:pt x="1485" y="51"/>
                </a:lnTo>
                <a:close/>
                <a:moveTo>
                  <a:pt x="1459" y="122"/>
                </a:moveTo>
                <a:cubicBezTo>
                  <a:pt x="1459" y="69"/>
                  <a:pt x="1436" y="49"/>
                  <a:pt x="1400" y="49"/>
                </a:cubicBezTo>
                <a:cubicBezTo>
                  <a:pt x="1365" y="49"/>
                  <a:pt x="1340" y="72"/>
                  <a:pt x="1340" y="124"/>
                </a:cubicBezTo>
                <a:cubicBezTo>
                  <a:pt x="1340" y="178"/>
                  <a:pt x="1362" y="197"/>
                  <a:pt x="1398" y="197"/>
                </a:cubicBezTo>
                <a:cubicBezTo>
                  <a:pt x="1433" y="197"/>
                  <a:pt x="1459" y="175"/>
                  <a:pt x="1459" y="122"/>
                </a:cubicBezTo>
                <a:moveTo>
                  <a:pt x="1372" y="122"/>
                </a:moveTo>
                <a:cubicBezTo>
                  <a:pt x="1372" y="86"/>
                  <a:pt x="1383" y="75"/>
                  <a:pt x="1398" y="75"/>
                </a:cubicBezTo>
                <a:cubicBezTo>
                  <a:pt x="1416" y="75"/>
                  <a:pt x="1427" y="88"/>
                  <a:pt x="1427" y="124"/>
                </a:cubicBezTo>
                <a:cubicBezTo>
                  <a:pt x="1427" y="159"/>
                  <a:pt x="1416" y="171"/>
                  <a:pt x="1400" y="171"/>
                </a:cubicBezTo>
                <a:cubicBezTo>
                  <a:pt x="1383" y="171"/>
                  <a:pt x="1372" y="158"/>
                  <a:pt x="1372" y="122"/>
                </a:cubicBezTo>
                <a:moveTo>
                  <a:pt x="1272" y="171"/>
                </a:moveTo>
                <a:cubicBezTo>
                  <a:pt x="1254" y="171"/>
                  <a:pt x="1242" y="159"/>
                  <a:pt x="1236" y="153"/>
                </a:cubicBezTo>
                <a:cubicBezTo>
                  <a:pt x="1218" y="179"/>
                  <a:pt x="1218" y="179"/>
                  <a:pt x="1218" y="179"/>
                </a:cubicBezTo>
                <a:cubicBezTo>
                  <a:pt x="1223" y="185"/>
                  <a:pt x="1240" y="197"/>
                  <a:pt x="1268" y="197"/>
                </a:cubicBezTo>
                <a:cubicBezTo>
                  <a:pt x="1304" y="197"/>
                  <a:pt x="1322" y="176"/>
                  <a:pt x="1322" y="154"/>
                </a:cubicBezTo>
                <a:cubicBezTo>
                  <a:pt x="1322" y="109"/>
                  <a:pt x="1256" y="112"/>
                  <a:pt x="1256" y="89"/>
                </a:cubicBezTo>
                <a:cubicBezTo>
                  <a:pt x="1256" y="82"/>
                  <a:pt x="1262" y="76"/>
                  <a:pt x="1272" y="76"/>
                </a:cubicBezTo>
                <a:cubicBezTo>
                  <a:pt x="1287" y="76"/>
                  <a:pt x="1296" y="85"/>
                  <a:pt x="1299" y="89"/>
                </a:cubicBezTo>
                <a:cubicBezTo>
                  <a:pt x="1319" y="66"/>
                  <a:pt x="1319" y="66"/>
                  <a:pt x="1319" y="66"/>
                </a:cubicBezTo>
                <a:cubicBezTo>
                  <a:pt x="1314" y="60"/>
                  <a:pt x="1299" y="49"/>
                  <a:pt x="1275" y="49"/>
                </a:cubicBezTo>
                <a:cubicBezTo>
                  <a:pt x="1245" y="49"/>
                  <a:pt x="1224" y="68"/>
                  <a:pt x="1224" y="91"/>
                </a:cubicBezTo>
                <a:cubicBezTo>
                  <a:pt x="1224" y="137"/>
                  <a:pt x="1290" y="134"/>
                  <a:pt x="1290" y="157"/>
                </a:cubicBezTo>
                <a:cubicBezTo>
                  <a:pt x="1290" y="164"/>
                  <a:pt x="1284" y="171"/>
                  <a:pt x="1272" y="171"/>
                </a:cubicBezTo>
                <a:moveTo>
                  <a:pt x="1077" y="77"/>
                </a:moveTo>
                <a:cubicBezTo>
                  <a:pt x="1089" y="77"/>
                  <a:pt x="1089" y="77"/>
                  <a:pt x="1089" y="77"/>
                </a:cubicBezTo>
                <a:cubicBezTo>
                  <a:pt x="1103" y="77"/>
                  <a:pt x="1111" y="83"/>
                  <a:pt x="1111" y="96"/>
                </a:cubicBezTo>
                <a:cubicBezTo>
                  <a:pt x="1111" y="109"/>
                  <a:pt x="1105" y="117"/>
                  <a:pt x="1089" y="117"/>
                </a:cubicBezTo>
                <a:cubicBezTo>
                  <a:pt x="1077" y="117"/>
                  <a:pt x="1077" y="117"/>
                  <a:pt x="1077" y="117"/>
                </a:cubicBezTo>
                <a:lnTo>
                  <a:pt x="1077" y="77"/>
                </a:lnTo>
                <a:close/>
                <a:moveTo>
                  <a:pt x="1046" y="51"/>
                </a:moveTo>
                <a:cubicBezTo>
                  <a:pt x="1046" y="195"/>
                  <a:pt x="1046" y="195"/>
                  <a:pt x="1046" y="195"/>
                </a:cubicBezTo>
                <a:cubicBezTo>
                  <a:pt x="1077" y="195"/>
                  <a:pt x="1077" y="195"/>
                  <a:pt x="1077" y="195"/>
                </a:cubicBezTo>
                <a:cubicBezTo>
                  <a:pt x="1077" y="141"/>
                  <a:pt x="1077" y="141"/>
                  <a:pt x="1077" y="141"/>
                </a:cubicBezTo>
                <a:cubicBezTo>
                  <a:pt x="1079" y="141"/>
                  <a:pt x="1079" y="141"/>
                  <a:pt x="1079" y="141"/>
                </a:cubicBezTo>
                <a:cubicBezTo>
                  <a:pt x="1086" y="141"/>
                  <a:pt x="1089" y="143"/>
                  <a:pt x="1092" y="148"/>
                </a:cubicBezTo>
                <a:cubicBezTo>
                  <a:pt x="1116" y="195"/>
                  <a:pt x="1116" y="195"/>
                  <a:pt x="1116" y="195"/>
                </a:cubicBezTo>
                <a:cubicBezTo>
                  <a:pt x="1153" y="195"/>
                  <a:pt x="1153" y="195"/>
                  <a:pt x="1153" y="195"/>
                </a:cubicBezTo>
                <a:cubicBezTo>
                  <a:pt x="1131" y="155"/>
                  <a:pt x="1131" y="155"/>
                  <a:pt x="1131" y="155"/>
                </a:cubicBezTo>
                <a:cubicBezTo>
                  <a:pt x="1125" y="143"/>
                  <a:pt x="1120" y="138"/>
                  <a:pt x="1112" y="134"/>
                </a:cubicBezTo>
                <a:cubicBezTo>
                  <a:pt x="1112" y="133"/>
                  <a:pt x="1112" y="133"/>
                  <a:pt x="1112" y="133"/>
                </a:cubicBezTo>
                <a:cubicBezTo>
                  <a:pt x="1129" y="130"/>
                  <a:pt x="1143" y="118"/>
                  <a:pt x="1143" y="93"/>
                </a:cubicBezTo>
                <a:cubicBezTo>
                  <a:pt x="1143" y="63"/>
                  <a:pt x="1125" y="51"/>
                  <a:pt x="1093" y="51"/>
                </a:cubicBezTo>
                <a:lnTo>
                  <a:pt x="1046" y="51"/>
                </a:lnTo>
                <a:close/>
                <a:moveTo>
                  <a:pt x="1018" y="195"/>
                </a:moveTo>
                <a:cubicBezTo>
                  <a:pt x="1018" y="169"/>
                  <a:pt x="1018" y="169"/>
                  <a:pt x="1018" y="169"/>
                </a:cubicBezTo>
                <a:cubicBezTo>
                  <a:pt x="962" y="169"/>
                  <a:pt x="962" y="169"/>
                  <a:pt x="962" y="169"/>
                </a:cubicBezTo>
                <a:cubicBezTo>
                  <a:pt x="962" y="135"/>
                  <a:pt x="962" y="135"/>
                  <a:pt x="962" y="135"/>
                </a:cubicBezTo>
                <a:cubicBezTo>
                  <a:pt x="1008" y="135"/>
                  <a:pt x="1008" y="135"/>
                  <a:pt x="1008" y="135"/>
                </a:cubicBezTo>
                <a:cubicBezTo>
                  <a:pt x="1008" y="109"/>
                  <a:pt x="1008" y="109"/>
                  <a:pt x="1008" y="109"/>
                </a:cubicBezTo>
                <a:cubicBezTo>
                  <a:pt x="962" y="109"/>
                  <a:pt x="962" y="109"/>
                  <a:pt x="962" y="109"/>
                </a:cubicBezTo>
                <a:cubicBezTo>
                  <a:pt x="962" y="77"/>
                  <a:pt x="962" y="77"/>
                  <a:pt x="962" y="77"/>
                </a:cubicBezTo>
                <a:cubicBezTo>
                  <a:pt x="1016" y="77"/>
                  <a:pt x="1016" y="77"/>
                  <a:pt x="1016" y="77"/>
                </a:cubicBezTo>
                <a:cubicBezTo>
                  <a:pt x="1016" y="51"/>
                  <a:pt x="1016" y="51"/>
                  <a:pt x="1016" y="51"/>
                </a:cubicBezTo>
                <a:cubicBezTo>
                  <a:pt x="930" y="51"/>
                  <a:pt x="930" y="51"/>
                  <a:pt x="930" y="51"/>
                </a:cubicBezTo>
                <a:cubicBezTo>
                  <a:pt x="930" y="195"/>
                  <a:pt x="930" y="195"/>
                  <a:pt x="930" y="195"/>
                </a:cubicBezTo>
                <a:lnTo>
                  <a:pt x="1018" y="195"/>
                </a:lnTo>
                <a:close/>
                <a:moveTo>
                  <a:pt x="826" y="51"/>
                </a:moveTo>
                <a:cubicBezTo>
                  <a:pt x="826" y="195"/>
                  <a:pt x="826" y="195"/>
                  <a:pt x="826" y="195"/>
                </a:cubicBezTo>
                <a:cubicBezTo>
                  <a:pt x="910" y="195"/>
                  <a:pt x="910" y="195"/>
                  <a:pt x="910" y="195"/>
                </a:cubicBezTo>
                <a:cubicBezTo>
                  <a:pt x="910" y="169"/>
                  <a:pt x="910" y="169"/>
                  <a:pt x="910" y="169"/>
                </a:cubicBezTo>
                <a:cubicBezTo>
                  <a:pt x="857" y="169"/>
                  <a:pt x="857" y="169"/>
                  <a:pt x="857" y="169"/>
                </a:cubicBezTo>
                <a:cubicBezTo>
                  <a:pt x="857" y="51"/>
                  <a:pt x="857" y="51"/>
                  <a:pt x="857" y="51"/>
                </a:cubicBezTo>
                <a:lnTo>
                  <a:pt x="826" y="51"/>
                </a:lnTo>
                <a:close/>
                <a:moveTo>
                  <a:pt x="705" y="90"/>
                </a:moveTo>
                <a:cubicBezTo>
                  <a:pt x="711" y="106"/>
                  <a:pt x="717" y="120"/>
                  <a:pt x="724" y="134"/>
                </a:cubicBezTo>
                <a:cubicBezTo>
                  <a:pt x="756" y="195"/>
                  <a:pt x="756" y="195"/>
                  <a:pt x="756" y="195"/>
                </a:cubicBezTo>
                <a:cubicBezTo>
                  <a:pt x="792" y="195"/>
                  <a:pt x="792" y="195"/>
                  <a:pt x="792" y="195"/>
                </a:cubicBezTo>
                <a:cubicBezTo>
                  <a:pt x="792" y="51"/>
                  <a:pt x="792" y="51"/>
                  <a:pt x="792" y="51"/>
                </a:cubicBezTo>
                <a:cubicBezTo>
                  <a:pt x="763" y="51"/>
                  <a:pt x="763" y="51"/>
                  <a:pt x="763" y="51"/>
                </a:cubicBezTo>
                <a:cubicBezTo>
                  <a:pt x="763" y="97"/>
                  <a:pt x="763" y="97"/>
                  <a:pt x="763" y="97"/>
                </a:cubicBezTo>
                <a:cubicBezTo>
                  <a:pt x="763" y="112"/>
                  <a:pt x="763" y="132"/>
                  <a:pt x="764" y="152"/>
                </a:cubicBezTo>
                <a:cubicBezTo>
                  <a:pt x="763" y="152"/>
                  <a:pt x="763" y="152"/>
                  <a:pt x="763" y="152"/>
                </a:cubicBezTo>
                <a:cubicBezTo>
                  <a:pt x="758" y="137"/>
                  <a:pt x="750" y="121"/>
                  <a:pt x="743" y="108"/>
                </a:cubicBezTo>
                <a:cubicBezTo>
                  <a:pt x="714" y="51"/>
                  <a:pt x="714" y="51"/>
                  <a:pt x="714" y="51"/>
                </a:cubicBezTo>
                <a:cubicBezTo>
                  <a:pt x="676" y="51"/>
                  <a:pt x="676" y="51"/>
                  <a:pt x="676" y="51"/>
                </a:cubicBezTo>
                <a:cubicBezTo>
                  <a:pt x="676" y="195"/>
                  <a:pt x="676" y="195"/>
                  <a:pt x="676" y="195"/>
                </a:cubicBezTo>
                <a:cubicBezTo>
                  <a:pt x="706" y="195"/>
                  <a:pt x="706" y="195"/>
                  <a:pt x="706" y="195"/>
                </a:cubicBezTo>
                <a:cubicBezTo>
                  <a:pt x="706" y="141"/>
                  <a:pt x="706" y="141"/>
                  <a:pt x="706" y="141"/>
                </a:cubicBezTo>
                <a:cubicBezTo>
                  <a:pt x="706" y="116"/>
                  <a:pt x="706" y="105"/>
                  <a:pt x="704" y="90"/>
                </a:cubicBezTo>
                <a:lnTo>
                  <a:pt x="705" y="90"/>
                </a:lnTo>
                <a:close/>
                <a:moveTo>
                  <a:pt x="648" y="195"/>
                </a:moveTo>
                <a:cubicBezTo>
                  <a:pt x="648" y="169"/>
                  <a:pt x="648" y="169"/>
                  <a:pt x="648" y="169"/>
                </a:cubicBezTo>
                <a:cubicBezTo>
                  <a:pt x="591" y="169"/>
                  <a:pt x="591" y="169"/>
                  <a:pt x="591" y="169"/>
                </a:cubicBezTo>
                <a:cubicBezTo>
                  <a:pt x="591" y="135"/>
                  <a:pt x="591" y="135"/>
                  <a:pt x="591" y="135"/>
                </a:cubicBezTo>
                <a:cubicBezTo>
                  <a:pt x="638" y="135"/>
                  <a:pt x="638" y="135"/>
                  <a:pt x="638" y="135"/>
                </a:cubicBezTo>
                <a:cubicBezTo>
                  <a:pt x="638" y="109"/>
                  <a:pt x="638" y="109"/>
                  <a:pt x="638" y="109"/>
                </a:cubicBezTo>
                <a:cubicBezTo>
                  <a:pt x="591" y="109"/>
                  <a:pt x="591" y="109"/>
                  <a:pt x="591" y="109"/>
                </a:cubicBezTo>
                <a:cubicBezTo>
                  <a:pt x="591" y="77"/>
                  <a:pt x="591" y="77"/>
                  <a:pt x="591" y="77"/>
                </a:cubicBezTo>
                <a:cubicBezTo>
                  <a:pt x="645" y="77"/>
                  <a:pt x="645" y="77"/>
                  <a:pt x="645" y="77"/>
                </a:cubicBezTo>
                <a:cubicBezTo>
                  <a:pt x="645" y="51"/>
                  <a:pt x="645" y="51"/>
                  <a:pt x="645" y="51"/>
                </a:cubicBezTo>
                <a:cubicBezTo>
                  <a:pt x="560" y="51"/>
                  <a:pt x="560" y="51"/>
                  <a:pt x="560" y="51"/>
                </a:cubicBezTo>
                <a:cubicBezTo>
                  <a:pt x="560" y="195"/>
                  <a:pt x="560" y="195"/>
                  <a:pt x="560" y="195"/>
                </a:cubicBezTo>
                <a:lnTo>
                  <a:pt x="648" y="195"/>
                </a:lnTo>
                <a:close/>
                <a:moveTo>
                  <a:pt x="465" y="77"/>
                </a:moveTo>
                <a:cubicBezTo>
                  <a:pt x="478" y="77"/>
                  <a:pt x="478" y="77"/>
                  <a:pt x="478" y="77"/>
                </a:cubicBezTo>
                <a:cubicBezTo>
                  <a:pt x="491" y="77"/>
                  <a:pt x="499" y="83"/>
                  <a:pt x="499" y="96"/>
                </a:cubicBezTo>
                <a:cubicBezTo>
                  <a:pt x="499" y="109"/>
                  <a:pt x="494" y="117"/>
                  <a:pt x="477" y="117"/>
                </a:cubicBezTo>
                <a:cubicBezTo>
                  <a:pt x="465" y="117"/>
                  <a:pt x="465" y="117"/>
                  <a:pt x="465" y="117"/>
                </a:cubicBezTo>
                <a:lnTo>
                  <a:pt x="465" y="77"/>
                </a:lnTo>
                <a:close/>
                <a:moveTo>
                  <a:pt x="434" y="51"/>
                </a:moveTo>
                <a:cubicBezTo>
                  <a:pt x="434" y="195"/>
                  <a:pt x="434" y="195"/>
                  <a:pt x="434" y="195"/>
                </a:cubicBezTo>
                <a:cubicBezTo>
                  <a:pt x="465" y="195"/>
                  <a:pt x="465" y="195"/>
                  <a:pt x="465" y="195"/>
                </a:cubicBezTo>
                <a:cubicBezTo>
                  <a:pt x="465" y="141"/>
                  <a:pt x="465" y="141"/>
                  <a:pt x="465" y="141"/>
                </a:cubicBezTo>
                <a:cubicBezTo>
                  <a:pt x="467" y="141"/>
                  <a:pt x="467" y="141"/>
                  <a:pt x="467" y="141"/>
                </a:cubicBezTo>
                <a:cubicBezTo>
                  <a:pt x="474" y="141"/>
                  <a:pt x="478" y="143"/>
                  <a:pt x="481" y="148"/>
                </a:cubicBezTo>
                <a:cubicBezTo>
                  <a:pt x="504" y="195"/>
                  <a:pt x="504" y="195"/>
                  <a:pt x="504" y="195"/>
                </a:cubicBezTo>
                <a:cubicBezTo>
                  <a:pt x="542" y="195"/>
                  <a:pt x="542" y="195"/>
                  <a:pt x="542" y="195"/>
                </a:cubicBezTo>
                <a:cubicBezTo>
                  <a:pt x="520" y="155"/>
                  <a:pt x="520" y="155"/>
                  <a:pt x="520" y="155"/>
                </a:cubicBezTo>
                <a:cubicBezTo>
                  <a:pt x="513" y="143"/>
                  <a:pt x="508" y="138"/>
                  <a:pt x="501" y="134"/>
                </a:cubicBezTo>
                <a:cubicBezTo>
                  <a:pt x="501" y="133"/>
                  <a:pt x="501" y="133"/>
                  <a:pt x="501" y="133"/>
                </a:cubicBezTo>
                <a:cubicBezTo>
                  <a:pt x="517" y="130"/>
                  <a:pt x="531" y="118"/>
                  <a:pt x="531" y="93"/>
                </a:cubicBezTo>
                <a:cubicBezTo>
                  <a:pt x="531" y="63"/>
                  <a:pt x="513" y="51"/>
                  <a:pt x="481" y="51"/>
                </a:cubicBezTo>
                <a:lnTo>
                  <a:pt x="434" y="51"/>
                </a:lnTo>
                <a:close/>
                <a:moveTo>
                  <a:pt x="406" y="195"/>
                </a:moveTo>
                <a:cubicBezTo>
                  <a:pt x="406" y="169"/>
                  <a:pt x="406" y="169"/>
                  <a:pt x="406" y="169"/>
                </a:cubicBezTo>
                <a:cubicBezTo>
                  <a:pt x="350" y="169"/>
                  <a:pt x="350" y="169"/>
                  <a:pt x="350" y="169"/>
                </a:cubicBezTo>
                <a:cubicBezTo>
                  <a:pt x="350" y="135"/>
                  <a:pt x="350" y="135"/>
                  <a:pt x="350" y="135"/>
                </a:cubicBezTo>
                <a:cubicBezTo>
                  <a:pt x="396" y="135"/>
                  <a:pt x="396" y="135"/>
                  <a:pt x="396" y="135"/>
                </a:cubicBezTo>
                <a:cubicBezTo>
                  <a:pt x="396" y="109"/>
                  <a:pt x="396" y="109"/>
                  <a:pt x="396" y="109"/>
                </a:cubicBezTo>
                <a:cubicBezTo>
                  <a:pt x="350" y="109"/>
                  <a:pt x="350" y="109"/>
                  <a:pt x="350" y="109"/>
                </a:cubicBezTo>
                <a:cubicBezTo>
                  <a:pt x="350" y="77"/>
                  <a:pt x="350" y="77"/>
                  <a:pt x="350" y="77"/>
                </a:cubicBezTo>
                <a:cubicBezTo>
                  <a:pt x="404" y="77"/>
                  <a:pt x="404" y="77"/>
                  <a:pt x="404" y="77"/>
                </a:cubicBezTo>
                <a:cubicBezTo>
                  <a:pt x="404" y="51"/>
                  <a:pt x="404" y="51"/>
                  <a:pt x="404" y="51"/>
                </a:cubicBezTo>
                <a:cubicBezTo>
                  <a:pt x="319" y="51"/>
                  <a:pt x="319" y="51"/>
                  <a:pt x="319" y="51"/>
                </a:cubicBezTo>
                <a:cubicBezTo>
                  <a:pt x="319" y="195"/>
                  <a:pt x="319" y="195"/>
                  <a:pt x="319" y="195"/>
                </a:cubicBezTo>
                <a:lnTo>
                  <a:pt x="406" y="195"/>
                </a:lnTo>
                <a:close/>
                <a:moveTo>
                  <a:pt x="214" y="195"/>
                </a:moveTo>
                <a:cubicBezTo>
                  <a:pt x="254" y="195"/>
                  <a:pt x="254" y="195"/>
                  <a:pt x="254" y="195"/>
                </a:cubicBezTo>
                <a:cubicBezTo>
                  <a:pt x="300" y="51"/>
                  <a:pt x="300" y="51"/>
                  <a:pt x="300" y="51"/>
                </a:cubicBezTo>
                <a:cubicBezTo>
                  <a:pt x="267" y="51"/>
                  <a:pt x="267" y="51"/>
                  <a:pt x="267" y="51"/>
                </a:cubicBezTo>
                <a:cubicBezTo>
                  <a:pt x="245" y="129"/>
                  <a:pt x="245" y="129"/>
                  <a:pt x="245" y="129"/>
                </a:cubicBezTo>
                <a:cubicBezTo>
                  <a:pt x="241" y="143"/>
                  <a:pt x="238" y="156"/>
                  <a:pt x="236" y="169"/>
                </a:cubicBezTo>
                <a:cubicBezTo>
                  <a:pt x="235" y="169"/>
                  <a:pt x="235" y="169"/>
                  <a:pt x="235" y="169"/>
                </a:cubicBezTo>
                <a:cubicBezTo>
                  <a:pt x="232" y="155"/>
                  <a:pt x="228" y="142"/>
                  <a:pt x="225" y="129"/>
                </a:cubicBezTo>
                <a:cubicBezTo>
                  <a:pt x="202" y="51"/>
                  <a:pt x="202" y="51"/>
                  <a:pt x="202" y="51"/>
                </a:cubicBezTo>
                <a:cubicBezTo>
                  <a:pt x="167" y="51"/>
                  <a:pt x="167" y="51"/>
                  <a:pt x="167" y="51"/>
                </a:cubicBezTo>
                <a:lnTo>
                  <a:pt x="214" y="195"/>
                </a:lnTo>
                <a:close/>
                <a:moveTo>
                  <a:pt x="128" y="219"/>
                </a:moveTo>
                <a:cubicBezTo>
                  <a:pt x="128" y="214"/>
                  <a:pt x="126" y="208"/>
                  <a:pt x="124" y="205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1" y="206"/>
                  <a:pt x="101" y="206"/>
                  <a:pt x="101" y="206"/>
                </a:cubicBezTo>
                <a:cubicBezTo>
                  <a:pt x="103" y="208"/>
                  <a:pt x="106" y="213"/>
                  <a:pt x="106" y="218"/>
                </a:cubicBezTo>
                <a:cubicBezTo>
                  <a:pt x="106" y="226"/>
                  <a:pt x="101" y="230"/>
                  <a:pt x="92" y="234"/>
                </a:cubicBezTo>
                <a:cubicBezTo>
                  <a:pt x="100" y="249"/>
                  <a:pt x="100" y="249"/>
                  <a:pt x="100" y="249"/>
                </a:cubicBezTo>
                <a:cubicBezTo>
                  <a:pt x="118" y="244"/>
                  <a:pt x="128" y="234"/>
                  <a:pt x="128" y="219"/>
                </a:cubicBezTo>
                <a:moveTo>
                  <a:pt x="112" y="171"/>
                </a:moveTo>
                <a:cubicBezTo>
                  <a:pt x="95" y="171"/>
                  <a:pt x="82" y="159"/>
                  <a:pt x="76" y="153"/>
                </a:cubicBezTo>
                <a:cubicBezTo>
                  <a:pt x="58" y="179"/>
                  <a:pt x="58" y="179"/>
                  <a:pt x="58" y="179"/>
                </a:cubicBezTo>
                <a:cubicBezTo>
                  <a:pt x="63" y="185"/>
                  <a:pt x="80" y="197"/>
                  <a:pt x="108" y="197"/>
                </a:cubicBezTo>
                <a:cubicBezTo>
                  <a:pt x="145" y="197"/>
                  <a:pt x="163" y="176"/>
                  <a:pt x="163" y="154"/>
                </a:cubicBezTo>
                <a:cubicBezTo>
                  <a:pt x="163" y="109"/>
                  <a:pt x="96" y="112"/>
                  <a:pt x="96" y="89"/>
                </a:cubicBezTo>
                <a:cubicBezTo>
                  <a:pt x="96" y="82"/>
                  <a:pt x="102" y="76"/>
                  <a:pt x="112" y="76"/>
                </a:cubicBezTo>
                <a:cubicBezTo>
                  <a:pt x="128" y="76"/>
                  <a:pt x="136" y="85"/>
                  <a:pt x="139" y="89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4" y="60"/>
                  <a:pt x="139" y="49"/>
                  <a:pt x="115" y="49"/>
                </a:cubicBezTo>
                <a:cubicBezTo>
                  <a:pt x="85" y="49"/>
                  <a:pt x="64" y="68"/>
                  <a:pt x="64" y="91"/>
                </a:cubicBezTo>
                <a:cubicBezTo>
                  <a:pt x="64" y="137"/>
                  <a:pt x="131" y="134"/>
                  <a:pt x="131" y="157"/>
                </a:cubicBezTo>
                <a:cubicBezTo>
                  <a:pt x="131" y="164"/>
                  <a:pt x="125" y="171"/>
                  <a:pt x="112" y="171"/>
                </a:cubicBezTo>
                <a:moveTo>
                  <a:pt x="0" y="19"/>
                </a:moveTo>
                <a:cubicBezTo>
                  <a:pt x="0" y="29"/>
                  <a:pt x="8" y="37"/>
                  <a:pt x="19" y="37"/>
                </a:cubicBezTo>
                <a:cubicBezTo>
                  <a:pt x="30" y="37"/>
                  <a:pt x="38" y="29"/>
                  <a:pt x="38" y="19"/>
                </a:cubicBezTo>
                <a:cubicBezTo>
                  <a:pt x="38" y="8"/>
                  <a:pt x="30" y="0"/>
                  <a:pt x="19" y="0"/>
                </a:cubicBezTo>
                <a:cubicBezTo>
                  <a:pt x="8" y="0"/>
                  <a:pt x="0" y="8"/>
                  <a:pt x="0" y="19"/>
                </a:cubicBezTo>
                <a:moveTo>
                  <a:pt x="3" y="195"/>
                </a:moveTo>
                <a:cubicBezTo>
                  <a:pt x="35" y="195"/>
                  <a:pt x="35" y="195"/>
                  <a:pt x="35" y="195"/>
                </a:cubicBezTo>
                <a:cubicBezTo>
                  <a:pt x="35" y="51"/>
                  <a:pt x="35" y="51"/>
                  <a:pt x="35" y="51"/>
                </a:cubicBezTo>
                <a:cubicBezTo>
                  <a:pt x="3" y="51"/>
                  <a:pt x="3" y="51"/>
                  <a:pt x="3" y="51"/>
                </a:cubicBezTo>
                <a:lnTo>
                  <a:pt x="3" y="1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8EDF322-D203-4394-BD2B-D7310C99755F}"/>
              </a:ext>
            </a:extLst>
          </p:cNvPr>
          <p:cNvSpPr>
            <a:spLocks noEditPoints="1"/>
          </p:cNvSpPr>
          <p:nvPr/>
        </p:nvSpPr>
        <p:spPr bwMode="auto">
          <a:xfrm>
            <a:off x="1535113" y="3319463"/>
            <a:ext cx="6059488" cy="360363"/>
          </a:xfrm>
          <a:custGeom>
            <a:avLst/>
            <a:gdLst>
              <a:gd name="T0" fmla="*/ 3348 w 3393"/>
              <a:gd name="T1" fmla="*/ 43 h 201"/>
              <a:gd name="T2" fmla="*/ 3320 w 3393"/>
              <a:gd name="T3" fmla="*/ 73 h 201"/>
              <a:gd name="T4" fmla="*/ 3183 w 3393"/>
              <a:gd name="T5" fmla="*/ 101 h 201"/>
              <a:gd name="T6" fmla="*/ 3077 w 3393"/>
              <a:gd name="T7" fmla="*/ 197 h 201"/>
              <a:gd name="T8" fmla="*/ 3124 w 3393"/>
              <a:gd name="T9" fmla="*/ 140 h 201"/>
              <a:gd name="T10" fmla="*/ 3077 w 3393"/>
              <a:gd name="T11" fmla="*/ 197 h 201"/>
              <a:gd name="T12" fmla="*/ 3051 w 3393"/>
              <a:gd name="T13" fmla="*/ 156 h 201"/>
              <a:gd name="T14" fmla="*/ 2979 w 3393"/>
              <a:gd name="T15" fmla="*/ 61 h 201"/>
              <a:gd name="T16" fmla="*/ 2979 w 3393"/>
              <a:gd name="T17" fmla="*/ 145 h 201"/>
              <a:gd name="T18" fmla="*/ 2856 w 3393"/>
              <a:gd name="T19" fmla="*/ 12 h 201"/>
              <a:gd name="T20" fmla="*/ 2876 w 3393"/>
              <a:gd name="T21" fmla="*/ 44 h 201"/>
              <a:gd name="T22" fmla="*/ 2787 w 3393"/>
              <a:gd name="T23" fmla="*/ 57 h 201"/>
              <a:gd name="T24" fmla="*/ 2805 w 3393"/>
              <a:gd name="T25" fmla="*/ 147 h 201"/>
              <a:gd name="T26" fmla="*/ 2821 w 3393"/>
              <a:gd name="T27" fmla="*/ 49 h 201"/>
              <a:gd name="T28" fmla="*/ 2615 w 3393"/>
              <a:gd name="T29" fmla="*/ 144 h 201"/>
              <a:gd name="T30" fmla="*/ 2648 w 3393"/>
              <a:gd name="T31" fmla="*/ 148 h 201"/>
              <a:gd name="T32" fmla="*/ 2516 w 3393"/>
              <a:gd name="T33" fmla="*/ 99 h 201"/>
              <a:gd name="T34" fmla="*/ 2469 w 3393"/>
              <a:gd name="T35" fmla="*/ 185 h 201"/>
              <a:gd name="T36" fmla="*/ 2398 w 3393"/>
              <a:gd name="T37" fmla="*/ 56 h 201"/>
              <a:gd name="T38" fmla="*/ 2352 w 3393"/>
              <a:gd name="T39" fmla="*/ 100 h 201"/>
              <a:gd name="T40" fmla="*/ 2315 w 3393"/>
              <a:gd name="T41" fmla="*/ 143 h 201"/>
              <a:gd name="T42" fmla="*/ 2288 w 3393"/>
              <a:gd name="T43" fmla="*/ 15 h 201"/>
              <a:gd name="T44" fmla="*/ 2221 w 3393"/>
              <a:gd name="T45" fmla="*/ 12 h 201"/>
              <a:gd name="T46" fmla="*/ 2242 w 3393"/>
              <a:gd name="T47" fmla="*/ 44 h 201"/>
              <a:gd name="T48" fmla="*/ 2152 w 3393"/>
              <a:gd name="T49" fmla="*/ 158 h 201"/>
              <a:gd name="T50" fmla="*/ 2119 w 3393"/>
              <a:gd name="T51" fmla="*/ 74 h 201"/>
              <a:gd name="T52" fmla="*/ 2051 w 3393"/>
              <a:gd name="T53" fmla="*/ 44 h 201"/>
              <a:gd name="T54" fmla="*/ 1979 w 3393"/>
              <a:gd name="T55" fmla="*/ 56 h 201"/>
              <a:gd name="T56" fmla="*/ 1949 w 3393"/>
              <a:gd name="T57" fmla="*/ 106 h 201"/>
              <a:gd name="T58" fmla="*/ 2010 w 3393"/>
              <a:gd name="T59" fmla="*/ 135 h 201"/>
              <a:gd name="T60" fmla="*/ 1882 w 3393"/>
              <a:gd name="T61" fmla="*/ 111 h 201"/>
              <a:gd name="T62" fmla="*/ 1805 w 3393"/>
              <a:gd name="T63" fmla="*/ 12 h 201"/>
              <a:gd name="T64" fmla="*/ 1786 w 3393"/>
              <a:gd name="T65" fmla="*/ 156 h 201"/>
              <a:gd name="T66" fmla="*/ 1663 w 3393"/>
              <a:gd name="T67" fmla="*/ 156 h 201"/>
              <a:gd name="T68" fmla="*/ 1747 w 3393"/>
              <a:gd name="T69" fmla="*/ 79 h 201"/>
              <a:gd name="T70" fmla="*/ 1567 w 3393"/>
              <a:gd name="T71" fmla="*/ 20 h 201"/>
              <a:gd name="T72" fmla="*/ 1613 w 3393"/>
              <a:gd name="T73" fmla="*/ 144 h 201"/>
              <a:gd name="T74" fmla="*/ 1560 w 3393"/>
              <a:gd name="T75" fmla="*/ 118 h 201"/>
              <a:gd name="T76" fmla="*/ 1432 w 3393"/>
              <a:gd name="T77" fmla="*/ 44 h 201"/>
              <a:gd name="T78" fmla="*/ 1262 w 3393"/>
              <a:gd name="T79" fmla="*/ 44 h 201"/>
              <a:gd name="T80" fmla="*/ 1314 w 3393"/>
              <a:gd name="T81" fmla="*/ 156 h 201"/>
              <a:gd name="T82" fmla="*/ 1393 w 3393"/>
              <a:gd name="T83" fmla="*/ 79 h 201"/>
              <a:gd name="T84" fmla="*/ 1181 w 3393"/>
              <a:gd name="T85" fmla="*/ 158 h 201"/>
              <a:gd name="T86" fmla="*/ 1149 w 3393"/>
              <a:gd name="T87" fmla="*/ 74 h 201"/>
              <a:gd name="T88" fmla="*/ 1010 w 3393"/>
              <a:gd name="T89" fmla="*/ 99 h 201"/>
              <a:gd name="T90" fmla="*/ 1010 w 3393"/>
              <a:gd name="T91" fmla="*/ 98 h 201"/>
              <a:gd name="T92" fmla="*/ 913 w 3393"/>
              <a:gd name="T93" fmla="*/ 44 h 201"/>
              <a:gd name="T94" fmla="*/ 873 w 3393"/>
              <a:gd name="T95" fmla="*/ 156 h 201"/>
              <a:gd name="T96" fmla="*/ 822 w 3393"/>
              <a:gd name="T97" fmla="*/ 12 h 201"/>
              <a:gd name="T98" fmla="*/ 803 w 3393"/>
              <a:gd name="T99" fmla="*/ 156 h 201"/>
              <a:gd name="T100" fmla="*/ 684 w 3393"/>
              <a:gd name="T101" fmla="*/ 152 h 201"/>
              <a:gd name="T102" fmla="*/ 684 w 3393"/>
              <a:gd name="T103" fmla="*/ 0 h 201"/>
              <a:gd name="T104" fmla="*/ 582 w 3393"/>
              <a:gd name="T105" fmla="*/ 160 h 201"/>
              <a:gd name="T106" fmla="*/ 525 w 3393"/>
              <a:gd name="T107" fmla="*/ 44 h 201"/>
              <a:gd name="T108" fmla="*/ 569 w 3393"/>
              <a:gd name="T109" fmla="*/ 44 h 201"/>
              <a:gd name="T110" fmla="*/ 438 w 3393"/>
              <a:gd name="T111" fmla="*/ 56 h 201"/>
              <a:gd name="T112" fmla="*/ 379 w 3393"/>
              <a:gd name="T113" fmla="*/ 44 h 201"/>
              <a:gd name="T114" fmla="*/ 285 w 3393"/>
              <a:gd name="T115" fmla="*/ 44 h 201"/>
              <a:gd name="T116" fmla="*/ 247 w 3393"/>
              <a:gd name="T117" fmla="*/ 144 h 201"/>
              <a:gd name="T118" fmla="*/ 219 w 3393"/>
              <a:gd name="T119" fmla="*/ 145 h 201"/>
              <a:gd name="T120" fmla="*/ 144 w 3393"/>
              <a:gd name="T121" fmla="*/ 158 h 201"/>
              <a:gd name="T122" fmla="*/ 45 w 3393"/>
              <a:gd name="T123" fmla="*/ 158 h 201"/>
              <a:gd name="T124" fmla="*/ 76 w 3393"/>
              <a:gd name="T125" fmla="*/ 1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93" h="201">
                <a:moveTo>
                  <a:pt x="3368" y="144"/>
                </a:moveTo>
                <a:cubicBezTo>
                  <a:pt x="3368" y="151"/>
                  <a:pt x="3373" y="156"/>
                  <a:pt x="3380" y="156"/>
                </a:cubicBezTo>
                <a:cubicBezTo>
                  <a:pt x="3388" y="156"/>
                  <a:pt x="3393" y="151"/>
                  <a:pt x="3393" y="144"/>
                </a:cubicBezTo>
                <a:cubicBezTo>
                  <a:pt x="3393" y="136"/>
                  <a:pt x="3388" y="131"/>
                  <a:pt x="3380" y="131"/>
                </a:cubicBezTo>
                <a:cubicBezTo>
                  <a:pt x="3373" y="131"/>
                  <a:pt x="3368" y="136"/>
                  <a:pt x="3368" y="144"/>
                </a:cubicBezTo>
                <a:moveTo>
                  <a:pt x="3360" y="44"/>
                </a:moveTo>
                <a:cubicBezTo>
                  <a:pt x="3357" y="43"/>
                  <a:pt x="3354" y="43"/>
                  <a:pt x="3348" y="43"/>
                </a:cubicBezTo>
                <a:cubicBezTo>
                  <a:pt x="3335" y="43"/>
                  <a:pt x="3325" y="49"/>
                  <a:pt x="3320" y="57"/>
                </a:cubicBezTo>
                <a:cubicBezTo>
                  <a:pt x="3319" y="57"/>
                  <a:pt x="3319" y="57"/>
                  <a:pt x="3319" y="57"/>
                </a:cubicBezTo>
                <a:cubicBezTo>
                  <a:pt x="3316" y="44"/>
                  <a:pt x="3316" y="44"/>
                  <a:pt x="3316" y="44"/>
                </a:cubicBezTo>
                <a:cubicBezTo>
                  <a:pt x="3304" y="44"/>
                  <a:pt x="3304" y="44"/>
                  <a:pt x="3304" y="44"/>
                </a:cubicBezTo>
                <a:cubicBezTo>
                  <a:pt x="3304" y="156"/>
                  <a:pt x="3304" y="156"/>
                  <a:pt x="3304" y="156"/>
                </a:cubicBezTo>
                <a:cubicBezTo>
                  <a:pt x="3320" y="156"/>
                  <a:pt x="3320" y="156"/>
                  <a:pt x="3320" y="156"/>
                </a:cubicBezTo>
                <a:cubicBezTo>
                  <a:pt x="3320" y="73"/>
                  <a:pt x="3320" y="73"/>
                  <a:pt x="3320" y="73"/>
                </a:cubicBezTo>
                <a:cubicBezTo>
                  <a:pt x="3325" y="63"/>
                  <a:pt x="3336" y="59"/>
                  <a:pt x="3347" y="59"/>
                </a:cubicBezTo>
                <a:cubicBezTo>
                  <a:pt x="3351" y="59"/>
                  <a:pt x="3356" y="59"/>
                  <a:pt x="3360" y="60"/>
                </a:cubicBezTo>
                <a:lnTo>
                  <a:pt x="3360" y="44"/>
                </a:lnTo>
                <a:close/>
                <a:moveTo>
                  <a:pt x="3229" y="158"/>
                </a:moveTo>
                <a:cubicBezTo>
                  <a:pt x="3263" y="158"/>
                  <a:pt x="3276" y="134"/>
                  <a:pt x="3276" y="99"/>
                </a:cubicBezTo>
                <a:cubicBezTo>
                  <a:pt x="3276" y="65"/>
                  <a:pt x="3264" y="42"/>
                  <a:pt x="3230" y="42"/>
                </a:cubicBezTo>
                <a:cubicBezTo>
                  <a:pt x="3196" y="42"/>
                  <a:pt x="3183" y="66"/>
                  <a:pt x="3183" y="101"/>
                </a:cubicBezTo>
                <a:cubicBezTo>
                  <a:pt x="3183" y="135"/>
                  <a:pt x="3195" y="158"/>
                  <a:pt x="3229" y="158"/>
                </a:cubicBezTo>
                <a:moveTo>
                  <a:pt x="3200" y="99"/>
                </a:moveTo>
                <a:cubicBezTo>
                  <a:pt x="3200" y="70"/>
                  <a:pt x="3208" y="56"/>
                  <a:pt x="3229" y="56"/>
                </a:cubicBezTo>
                <a:cubicBezTo>
                  <a:pt x="3250" y="56"/>
                  <a:pt x="3259" y="71"/>
                  <a:pt x="3259" y="101"/>
                </a:cubicBezTo>
                <a:cubicBezTo>
                  <a:pt x="3259" y="130"/>
                  <a:pt x="3251" y="144"/>
                  <a:pt x="3230" y="144"/>
                </a:cubicBezTo>
                <a:cubicBezTo>
                  <a:pt x="3209" y="144"/>
                  <a:pt x="3200" y="129"/>
                  <a:pt x="3200" y="99"/>
                </a:cubicBezTo>
                <a:moveTo>
                  <a:pt x="3077" y="197"/>
                </a:moveTo>
                <a:cubicBezTo>
                  <a:pt x="3080" y="198"/>
                  <a:pt x="3084" y="199"/>
                  <a:pt x="3090" y="199"/>
                </a:cubicBezTo>
                <a:cubicBezTo>
                  <a:pt x="3113" y="199"/>
                  <a:pt x="3124" y="185"/>
                  <a:pt x="3131" y="164"/>
                </a:cubicBezTo>
                <a:cubicBezTo>
                  <a:pt x="3170" y="44"/>
                  <a:pt x="3170" y="44"/>
                  <a:pt x="3170" y="44"/>
                </a:cubicBezTo>
                <a:cubicBezTo>
                  <a:pt x="3153" y="44"/>
                  <a:pt x="3153" y="44"/>
                  <a:pt x="3153" y="44"/>
                </a:cubicBezTo>
                <a:cubicBezTo>
                  <a:pt x="3136" y="99"/>
                  <a:pt x="3136" y="99"/>
                  <a:pt x="3136" y="99"/>
                </a:cubicBezTo>
                <a:cubicBezTo>
                  <a:pt x="3129" y="122"/>
                  <a:pt x="3126" y="132"/>
                  <a:pt x="3125" y="140"/>
                </a:cubicBezTo>
                <a:cubicBezTo>
                  <a:pt x="3124" y="140"/>
                  <a:pt x="3124" y="140"/>
                  <a:pt x="3124" y="140"/>
                </a:cubicBezTo>
                <a:cubicBezTo>
                  <a:pt x="3121" y="130"/>
                  <a:pt x="3118" y="119"/>
                  <a:pt x="3111" y="99"/>
                </a:cubicBezTo>
                <a:cubicBezTo>
                  <a:pt x="3093" y="44"/>
                  <a:pt x="3093" y="44"/>
                  <a:pt x="3093" y="44"/>
                </a:cubicBezTo>
                <a:cubicBezTo>
                  <a:pt x="3076" y="44"/>
                  <a:pt x="3076" y="44"/>
                  <a:pt x="3076" y="44"/>
                </a:cubicBezTo>
                <a:cubicBezTo>
                  <a:pt x="3116" y="160"/>
                  <a:pt x="3116" y="160"/>
                  <a:pt x="3116" y="160"/>
                </a:cubicBezTo>
                <a:cubicBezTo>
                  <a:pt x="3111" y="177"/>
                  <a:pt x="3104" y="185"/>
                  <a:pt x="3090" y="185"/>
                </a:cubicBezTo>
                <a:cubicBezTo>
                  <a:pt x="3087" y="185"/>
                  <a:pt x="3082" y="184"/>
                  <a:pt x="3079" y="183"/>
                </a:cubicBezTo>
                <a:lnTo>
                  <a:pt x="3077" y="197"/>
                </a:lnTo>
                <a:close/>
                <a:moveTo>
                  <a:pt x="3030" y="12"/>
                </a:moveTo>
                <a:cubicBezTo>
                  <a:pt x="3030" y="18"/>
                  <a:pt x="3035" y="23"/>
                  <a:pt x="3041" y="23"/>
                </a:cubicBezTo>
                <a:cubicBezTo>
                  <a:pt x="3048" y="23"/>
                  <a:pt x="3053" y="18"/>
                  <a:pt x="3053" y="12"/>
                </a:cubicBezTo>
                <a:cubicBezTo>
                  <a:pt x="3053" y="5"/>
                  <a:pt x="3048" y="0"/>
                  <a:pt x="3041" y="0"/>
                </a:cubicBezTo>
                <a:cubicBezTo>
                  <a:pt x="3035" y="0"/>
                  <a:pt x="3030" y="5"/>
                  <a:pt x="3030" y="12"/>
                </a:cubicBezTo>
                <a:moveTo>
                  <a:pt x="3035" y="156"/>
                </a:moveTo>
                <a:cubicBezTo>
                  <a:pt x="3051" y="156"/>
                  <a:pt x="3051" y="156"/>
                  <a:pt x="3051" y="156"/>
                </a:cubicBezTo>
                <a:cubicBezTo>
                  <a:pt x="3051" y="44"/>
                  <a:pt x="3051" y="44"/>
                  <a:pt x="3051" y="44"/>
                </a:cubicBezTo>
                <a:cubicBezTo>
                  <a:pt x="3035" y="44"/>
                  <a:pt x="3035" y="44"/>
                  <a:pt x="3035" y="44"/>
                </a:cubicBezTo>
                <a:lnTo>
                  <a:pt x="3035" y="156"/>
                </a:lnTo>
                <a:close/>
                <a:moveTo>
                  <a:pt x="2953" y="145"/>
                </a:moveTo>
                <a:cubicBezTo>
                  <a:pt x="2938" y="145"/>
                  <a:pt x="2925" y="135"/>
                  <a:pt x="2925" y="103"/>
                </a:cubicBezTo>
                <a:cubicBezTo>
                  <a:pt x="2925" y="73"/>
                  <a:pt x="2938" y="58"/>
                  <a:pt x="2962" y="58"/>
                </a:cubicBezTo>
                <a:cubicBezTo>
                  <a:pt x="2967" y="58"/>
                  <a:pt x="2975" y="60"/>
                  <a:pt x="2979" y="61"/>
                </a:cubicBezTo>
                <a:cubicBezTo>
                  <a:pt x="2979" y="127"/>
                  <a:pt x="2979" y="127"/>
                  <a:pt x="2979" y="127"/>
                </a:cubicBezTo>
                <a:cubicBezTo>
                  <a:pt x="2975" y="137"/>
                  <a:pt x="2967" y="145"/>
                  <a:pt x="2953" y="145"/>
                </a:cubicBezTo>
                <a:moveTo>
                  <a:pt x="2979" y="46"/>
                </a:moveTo>
                <a:cubicBezTo>
                  <a:pt x="2974" y="45"/>
                  <a:pt x="2968" y="44"/>
                  <a:pt x="2961" y="44"/>
                </a:cubicBezTo>
                <a:cubicBezTo>
                  <a:pt x="2930" y="44"/>
                  <a:pt x="2908" y="65"/>
                  <a:pt x="2908" y="105"/>
                </a:cubicBezTo>
                <a:cubicBezTo>
                  <a:pt x="2908" y="142"/>
                  <a:pt x="2924" y="158"/>
                  <a:pt x="2950" y="158"/>
                </a:cubicBezTo>
                <a:cubicBezTo>
                  <a:pt x="2964" y="158"/>
                  <a:pt x="2975" y="151"/>
                  <a:pt x="2979" y="145"/>
                </a:cubicBezTo>
                <a:cubicBezTo>
                  <a:pt x="2980" y="145"/>
                  <a:pt x="2980" y="145"/>
                  <a:pt x="2980" y="145"/>
                </a:cubicBezTo>
                <a:cubicBezTo>
                  <a:pt x="2983" y="156"/>
                  <a:pt x="2983" y="156"/>
                  <a:pt x="2983" y="156"/>
                </a:cubicBezTo>
                <a:cubicBezTo>
                  <a:pt x="2995" y="156"/>
                  <a:pt x="2995" y="156"/>
                  <a:pt x="2995" y="156"/>
                </a:cubicBezTo>
                <a:cubicBezTo>
                  <a:pt x="2995" y="0"/>
                  <a:pt x="2995" y="0"/>
                  <a:pt x="2995" y="0"/>
                </a:cubicBezTo>
                <a:cubicBezTo>
                  <a:pt x="2979" y="0"/>
                  <a:pt x="2979" y="0"/>
                  <a:pt x="2979" y="0"/>
                </a:cubicBezTo>
                <a:lnTo>
                  <a:pt x="2979" y="46"/>
                </a:lnTo>
                <a:close/>
                <a:moveTo>
                  <a:pt x="2856" y="12"/>
                </a:moveTo>
                <a:cubicBezTo>
                  <a:pt x="2856" y="18"/>
                  <a:pt x="2861" y="23"/>
                  <a:pt x="2867" y="23"/>
                </a:cubicBezTo>
                <a:cubicBezTo>
                  <a:pt x="2874" y="23"/>
                  <a:pt x="2879" y="18"/>
                  <a:pt x="2879" y="12"/>
                </a:cubicBezTo>
                <a:cubicBezTo>
                  <a:pt x="2879" y="5"/>
                  <a:pt x="2874" y="0"/>
                  <a:pt x="2867" y="0"/>
                </a:cubicBezTo>
                <a:cubicBezTo>
                  <a:pt x="2861" y="0"/>
                  <a:pt x="2856" y="5"/>
                  <a:pt x="2856" y="12"/>
                </a:cubicBezTo>
                <a:moveTo>
                  <a:pt x="2860" y="156"/>
                </a:moveTo>
                <a:cubicBezTo>
                  <a:pt x="2876" y="156"/>
                  <a:pt x="2876" y="156"/>
                  <a:pt x="2876" y="156"/>
                </a:cubicBezTo>
                <a:cubicBezTo>
                  <a:pt x="2876" y="44"/>
                  <a:pt x="2876" y="44"/>
                  <a:pt x="2876" y="44"/>
                </a:cubicBezTo>
                <a:cubicBezTo>
                  <a:pt x="2860" y="44"/>
                  <a:pt x="2860" y="44"/>
                  <a:pt x="2860" y="44"/>
                </a:cubicBezTo>
                <a:lnTo>
                  <a:pt x="2860" y="156"/>
                </a:lnTo>
                <a:close/>
                <a:moveTo>
                  <a:pt x="2805" y="60"/>
                </a:moveTo>
                <a:cubicBezTo>
                  <a:pt x="2805" y="131"/>
                  <a:pt x="2805" y="131"/>
                  <a:pt x="2805" y="131"/>
                </a:cubicBezTo>
                <a:cubicBezTo>
                  <a:pt x="2800" y="138"/>
                  <a:pt x="2790" y="142"/>
                  <a:pt x="2782" y="142"/>
                </a:cubicBezTo>
                <a:cubicBezTo>
                  <a:pt x="2766" y="142"/>
                  <a:pt x="2751" y="133"/>
                  <a:pt x="2751" y="101"/>
                </a:cubicBezTo>
                <a:cubicBezTo>
                  <a:pt x="2751" y="72"/>
                  <a:pt x="2765" y="57"/>
                  <a:pt x="2787" y="57"/>
                </a:cubicBezTo>
                <a:cubicBezTo>
                  <a:pt x="2794" y="57"/>
                  <a:pt x="2800" y="59"/>
                  <a:pt x="2805" y="60"/>
                </a:cubicBezTo>
                <a:moveTo>
                  <a:pt x="2821" y="49"/>
                </a:moveTo>
                <a:cubicBezTo>
                  <a:pt x="2814" y="46"/>
                  <a:pt x="2803" y="43"/>
                  <a:pt x="2789" y="43"/>
                </a:cubicBezTo>
                <a:cubicBezTo>
                  <a:pt x="2752" y="43"/>
                  <a:pt x="2735" y="67"/>
                  <a:pt x="2735" y="103"/>
                </a:cubicBezTo>
                <a:cubicBezTo>
                  <a:pt x="2735" y="141"/>
                  <a:pt x="2754" y="156"/>
                  <a:pt x="2777" y="156"/>
                </a:cubicBezTo>
                <a:cubicBezTo>
                  <a:pt x="2792" y="156"/>
                  <a:pt x="2801" y="150"/>
                  <a:pt x="2805" y="147"/>
                </a:cubicBezTo>
                <a:cubicBezTo>
                  <a:pt x="2805" y="147"/>
                  <a:pt x="2805" y="147"/>
                  <a:pt x="2805" y="147"/>
                </a:cubicBezTo>
                <a:cubicBezTo>
                  <a:pt x="2805" y="157"/>
                  <a:pt x="2805" y="157"/>
                  <a:pt x="2805" y="157"/>
                </a:cubicBezTo>
                <a:cubicBezTo>
                  <a:pt x="2805" y="177"/>
                  <a:pt x="2797" y="187"/>
                  <a:pt x="2777" y="187"/>
                </a:cubicBezTo>
                <a:cubicBezTo>
                  <a:pt x="2762" y="187"/>
                  <a:pt x="2753" y="182"/>
                  <a:pt x="2748" y="176"/>
                </a:cubicBezTo>
                <a:cubicBezTo>
                  <a:pt x="2738" y="189"/>
                  <a:pt x="2738" y="189"/>
                  <a:pt x="2738" y="189"/>
                </a:cubicBezTo>
                <a:cubicBezTo>
                  <a:pt x="2743" y="194"/>
                  <a:pt x="2754" y="201"/>
                  <a:pt x="2775" y="201"/>
                </a:cubicBezTo>
                <a:cubicBezTo>
                  <a:pt x="2803" y="201"/>
                  <a:pt x="2821" y="186"/>
                  <a:pt x="2821" y="157"/>
                </a:cubicBezTo>
                <a:lnTo>
                  <a:pt x="2821" y="49"/>
                </a:lnTo>
                <a:close/>
                <a:moveTo>
                  <a:pt x="2610" y="56"/>
                </a:moveTo>
                <a:cubicBezTo>
                  <a:pt x="2628" y="56"/>
                  <a:pt x="2636" y="67"/>
                  <a:pt x="2636" y="86"/>
                </a:cubicBezTo>
                <a:cubicBezTo>
                  <a:pt x="2636" y="87"/>
                  <a:pt x="2636" y="90"/>
                  <a:pt x="2636" y="92"/>
                </a:cubicBezTo>
                <a:cubicBezTo>
                  <a:pt x="2580" y="92"/>
                  <a:pt x="2580" y="92"/>
                  <a:pt x="2580" y="92"/>
                </a:cubicBezTo>
                <a:cubicBezTo>
                  <a:pt x="2582" y="66"/>
                  <a:pt x="2596" y="56"/>
                  <a:pt x="2610" y="56"/>
                </a:cubicBezTo>
                <a:moveTo>
                  <a:pt x="2641" y="135"/>
                </a:moveTo>
                <a:cubicBezTo>
                  <a:pt x="2636" y="139"/>
                  <a:pt x="2626" y="144"/>
                  <a:pt x="2615" y="144"/>
                </a:cubicBezTo>
                <a:cubicBezTo>
                  <a:pt x="2593" y="144"/>
                  <a:pt x="2581" y="133"/>
                  <a:pt x="2580" y="106"/>
                </a:cubicBezTo>
                <a:cubicBezTo>
                  <a:pt x="2651" y="106"/>
                  <a:pt x="2651" y="106"/>
                  <a:pt x="2651" y="106"/>
                </a:cubicBezTo>
                <a:cubicBezTo>
                  <a:pt x="2652" y="98"/>
                  <a:pt x="2652" y="92"/>
                  <a:pt x="2652" y="86"/>
                </a:cubicBezTo>
                <a:cubicBezTo>
                  <a:pt x="2652" y="60"/>
                  <a:pt x="2638" y="43"/>
                  <a:pt x="2612" y="43"/>
                </a:cubicBezTo>
                <a:cubicBezTo>
                  <a:pt x="2587" y="43"/>
                  <a:pt x="2564" y="59"/>
                  <a:pt x="2564" y="100"/>
                </a:cubicBezTo>
                <a:cubicBezTo>
                  <a:pt x="2564" y="141"/>
                  <a:pt x="2581" y="158"/>
                  <a:pt x="2613" y="158"/>
                </a:cubicBezTo>
                <a:cubicBezTo>
                  <a:pt x="2629" y="158"/>
                  <a:pt x="2641" y="153"/>
                  <a:pt x="2648" y="148"/>
                </a:cubicBezTo>
                <a:lnTo>
                  <a:pt x="2641" y="135"/>
                </a:lnTo>
                <a:close/>
                <a:moveTo>
                  <a:pt x="2456" y="197"/>
                </a:moveTo>
                <a:cubicBezTo>
                  <a:pt x="2459" y="198"/>
                  <a:pt x="2464" y="199"/>
                  <a:pt x="2469" y="199"/>
                </a:cubicBezTo>
                <a:cubicBezTo>
                  <a:pt x="2492" y="199"/>
                  <a:pt x="2503" y="185"/>
                  <a:pt x="2510" y="164"/>
                </a:cubicBezTo>
                <a:cubicBezTo>
                  <a:pt x="2549" y="44"/>
                  <a:pt x="2549" y="44"/>
                  <a:pt x="2549" y="44"/>
                </a:cubicBezTo>
                <a:cubicBezTo>
                  <a:pt x="2533" y="44"/>
                  <a:pt x="2533" y="44"/>
                  <a:pt x="2533" y="44"/>
                </a:cubicBezTo>
                <a:cubicBezTo>
                  <a:pt x="2516" y="99"/>
                  <a:pt x="2516" y="99"/>
                  <a:pt x="2516" y="99"/>
                </a:cubicBezTo>
                <a:cubicBezTo>
                  <a:pt x="2508" y="122"/>
                  <a:pt x="2506" y="132"/>
                  <a:pt x="2504" y="140"/>
                </a:cubicBezTo>
                <a:cubicBezTo>
                  <a:pt x="2503" y="140"/>
                  <a:pt x="2503" y="140"/>
                  <a:pt x="2503" y="140"/>
                </a:cubicBezTo>
                <a:cubicBezTo>
                  <a:pt x="2501" y="130"/>
                  <a:pt x="2497" y="119"/>
                  <a:pt x="2491" y="99"/>
                </a:cubicBezTo>
                <a:cubicBezTo>
                  <a:pt x="2473" y="44"/>
                  <a:pt x="2473" y="44"/>
                  <a:pt x="2473" y="44"/>
                </a:cubicBezTo>
                <a:cubicBezTo>
                  <a:pt x="2455" y="44"/>
                  <a:pt x="2455" y="44"/>
                  <a:pt x="2455" y="44"/>
                </a:cubicBezTo>
                <a:cubicBezTo>
                  <a:pt x="2496" y="160"/>
                  <a:pt x="2496" y="160"/>
                  <a:pt x="2496" y="160"/>
                </a:cubicBezTo>
                <a:cubicBezTo>
                  <a:pt x="2491" y="177"/>
                  <a:pt x="2483" y="185"/>
                  <a:pt x="2469" y="185"/>
                </a:cubicBezTo>
                <a:cubicBezTo>
                  <a:pt x="2466" y="185"/>
                  <a:pt x="2462" y="184"/>
                  <a:pt x="2459" y="183"/>
                </a:cubicBezTo>
                <a:lnTo>
                  <a:pt x="2456" y="197"/>
                </a:lnTo>
                <a:close/>
                <a:moveTo>
                  <a:pt x="2398" y="56"/>
                </a:moveTo>
                <a:cubicBezTo>
                  <a:pt x="2416" y="56"/>
                  <a:pt x="2424" y="67"/>
                  <a:pt x="2424" y="86"/>
                </a:cubicBezTo>
                <a:cubicBezTo>
                  <a:pt x="2424" y="87"/>
                  <a:pt x="2424" y="90"/>
                  <a:pt x="2424" y="92"/>
                </a:cubicBezTo>
                <a:cubicBezTo>
                  <a:pt x="2368" y="92"/>
                  <a:pt x="2368" y="92"/>
                  <a:pt x="2368" y="92"/>
                </a:cubicBezTo>
                <a:cubicBezTo>
                  <a:pt x="2370" y="66"/>
                  <a:pt x="2384" y="56"/>
                  <a:pt x="2398" y="56"/>
                </a:cubicBezTo>
                <a:moveTo>
                  <a:pt x="2429" y="135"/>
                </a:moveTo>
                <a:cubicBezTo>
                  <a:pt x="2424" y="139"/>
                  <a:pt x="2414" y="144"/>
                  <a:pt x="2403" y="144"/>
                </a:cubicBezTo>
                <a:cubicBezTo>
                  <a:pt x="2381" y="144"/>
                  <a:pt x="2369" y="133"/>
                  <a:pt x="2368" y="106"/>
                </a:cubicBezTo>
                <a:cubicBezTo>
                  <a:pt x="2439" y="106"/>
                  <a:pt x="2439" y="106"/>
                  <a:pt x="2439" y="106"/>
                </a:cubicBezTo>
                <a:cubicBezTo>
                  <a:pt x="2440" y="98"/>
                  <a:pt x="2440" y="92"/>
                  <a:pt x="2440" y="86"/>
                </a:cubicBezTo>
                <a:cubicBezTo>
                  <a:pt x="2440" y="60"/>
                  <a:pt x="2426" y="43"/>
                  <a:pt x="2400" y="43"/>
                </a:cubicBezTo>
                <a:cubicBezTo>
                  <a:pt x="2375" y="43"/>
                  <a:pt x="2352" y="59"/>
                  <a:pt x="2352" y="100"/>
                </a:cubicBezTo>
                <a:cubicBezTo>
                  <a:pt x="2352" y="141"/>
                  <a:pt x="2369" y="158"/>
                  <a:pt x="2401" y="158"/>
                </a:cubicBezTo>
                <a:cubicBezTo>
                  <a:pt x="2417" y="158"/>
                  <a:pt x="2429" y="153"/>
                  <a:pt x="2436" y="148"/>
                </a:cubicBezTo>
                <a:lnTo>
                  <a:pt x="2429" y="135"/>
                </a:lnTo>
                <a:close/>
                <a:moveTo>
                  <a:pt x="2312" y="157"/>
                </a:moveTo>
                <a:cubicBezTo>
                  <a:pt x="2325" y="157"/>
                  <a:pt x="2333" y="154"/>
                  <a:pt x="2337" y="152"/>
                </a:cubicBezTo>
                <a:cubicBezTo>
                  <a:pt x="2332" y="139"/>
                  <a:pt x="2332" y="139"/>
                  <a:pt x="2332" y="139"/>
                </a:cubicBezTo>
                <a:cubicBezTo>
                  <a:pt x="2330" y="141"/>
                  <a:pt x="2324" y="143"/>
                  <a:pt x="2315" y="143"/>
                </a:cubicBezTo>
                <a:cubicBezTo>
                  <a:pt x="2306" y="143"/>
                  <a:pt x="2299" y="138"/>
                  <a:pt x="2299" y="126"/>
                </a:cubicBezTo>
                <a:cubicBezTo>
                  <a:pt x="2299" y="57"/>
                  <a:pt x="2299" y="57"/>
                  <a:pt x="2299" y="57"/>
                </a:cubicBezTo>
                <a:cubicBezTo>
                  <a:pt x="2330" y="57"/>
                  <a:pt x="2330" y="57"/>
                  <a:pt x="2330" y="57"/>
                </a:cubicBezTo>
                <a:cubicBezTo>
                  <a:pt x="2330" y="44"/>
                  <a:pt x="2330" y="44"/>
                  <a:pt x="2330" y="44"/>
                </a:cubicBezTo>
                <a:cubicBezTo>
                  <a:pt x="2299" y="44"/>
                  <a:pt x="2299" y="44"/>
                  <a:pt x="2299" y="44"/>
                </a:cubicBezTo>
                <a:cubicBezTo>
                  <a:pt x="2299" y="15"/>
                  <a:pt x="2299" y="15"/>
                  <a:pt x="2299" y="15"/>
                </a:cubicBezTo>
                <a:cubicBezTo>
                  <a:pt x="2288" y="15"/>
                  <a:pt x="2288" y="15"/>
                  <a:pt x="2288" y="15"/>
                </a:cubicBezTo>
                <a:cubicBezTo>
                  <a:pt x="2283" y="44"/>
                  <a:pt x="2283" y="44"/>
                  <a:pt x="2283" y="44"/>
                </a:cubicBezTo>
                <a:cubicBezTo>
                  <a:pt x="2267" y="47"/>
                  <a:pt x="2267" y="47"/>
                  <a:pt x="2267" y="47"/>
                </a:cubicBezTo>
                <a:cubicBezTo>
                  <a:pt x="2267" y="57"/>
                  <a:pt x="2267" y="57"/>
                  <a:pt x="2267" y="57"/>
                </a:cubicBezTo>
                <a:cubicBezTo>
                  <a:pt x="2283" y="57"/>
                  <a:pt x="2283" y="57"/>
                  <a:pt x="2283" y="57"/>
                </a:cubicBezTo>
                <a:cubicBezTo>
                  <a:pt x="2283" y="126"/>
                  <a:pt x="2283" y="126"/>
                  <a:pt x="2283" y="126"/>
                </a:cubicBezTo>
                <a:cubicBezTo>
                  <a:pt x="2283" y="148"/>
                  <a:pt x="2293" y="157"/>
                  <a:pt x="2312" y="157"/>
                </a:cubicBezTo>
                <a:moveTo>
                  <a:pt x="2221" y="12"/>
                </a:moveTo>
                <a:cubicBezTo>
                  <a:pt x="2221" y="18"/>
                  <a:pt x="2226" y="23"/>
                  <a:pt x="2233" y="23"/>
                </a:cubicBezTo>
                <a:cubicBezTo>
                  <a:pt x="2240" y="23"/>
                  <a:pt x="2245" y="18"/>
                  <a:pt x="2245" y="12"/>
                </a:cubicBezTo>
                <a:cubicBezTo>
                  <a:pt x="2245" y="5"/>
                  <a:pt x="2240" y="0"/>
                  <a:pt x="2233" y="0"/>
                </a:cubicBezTo>
                <a:cubicBezTo>
                  <a:pt x="2226" y="0"/>
                  <a:pt x="2221" y="5"/>
                  <a:pt x="2221" y="12"/>
                </a:cubicBezTo>
                <a:moveTo>
                  <a:pt x="2226" y="156"/>
                </a:moveTo>
                <a:cubicBezTo>
                  <a:pt x="2242" y="156"/>
                  <a:pt x="2242" y="156"/>
                  <a:pt x="2242" y="156"/>
                </a:cubicBezTo>
                <a:cubicBezTo>
                  <a:pt x="2242" y="44"/>
                  <a:pt x="2242" y="44"/>
                  <a:pt x="2242" y="44"/>
                </a:cubicBezTo>
                <a:cubicBezTo>
                  <a:pt x="2226" y="44"/>
                  <a:pt x="2226" y="44"/>
                  <a:pt x="2226" y="44"/>
                </a:cubicBezTo>
                <a:lnTo>
                  <a:pt x="2226" y="156"/>
                </a:lnTo>
                <a:close/>
                <a:moveTo>
                  <a:pt x="2176" y="127"/>
                </a:moveTo>
                <a:cubicBezTo>
                  <a:pt x="2176" y="136"/>
                  <a:pt x="2168" y="144"/>
                  <a:pt x="2153" y="144"/>
                </a:cubicBezTo>
                <a:cubicBezTo>
                  <a:pt x="2140" y="144"/>
                  <a:pt x="2129" y="139"/>
                  <a:pt x="2122" y="132"/>
                </a:cubicBezTo>
                <a:cubicBezTo>
                  <a:pt x="2112" y="144"/>
                  <a:pt x="2112" y="144"/>
                  <a:pt x="2112" y="144"/>
                </a:cubicBezTo>
                <a:cubicBezTo>
                  <a:pt x="2119" y="151"/>
                  <a:pt x="2133" y="158"/>
                  <a:pt x="2152" y="158"/>
                </a:cubicBezTo>
                <a:cubicBezTo>
                  <a:pt x="2179" y="158"/>
                  <a:pt x="2192" y="142"/>
                  <a:pt x="2192" y="126"/>
                </a:cubicBezTo>
                <a:cubicBezTo>
                  <a:pt x="2192" y="88"/>
                  <a:pt x="2135" y="98"/>
                  <a:pt x="2135" y="73"/>
                </a:cubicBezTo>
                <a:cubicBezTo>
                  <a:pt x="2135" y="64"/>
                  <a:pt x="2142" y="57"/>
                  <a:pt x="2157" y="57"/>
                </a:cubicBezTo>
                <a:cubicBezTo>
                  <a:pt x="2166" y="57"/>
                  <a:pt x="2175" y="60"/>
                  <a:pt x="2180" y="66"/>
                </a:cubicBezTo>
                <a:cubicBezTo>
                  <a:pt x="2190" y="55"/>
                  <a:pt x="2190" y="55"/>
                  <a:pt x="2190" y="55"/>
                </a:cubicBezTo>
                <a:cubicBezTo>
                  <a:pt x="2183" y="47"/>
                  <a:pt x="2171" y="43"/>
                  <a:pt x="2157" y="43"/>
                </a:cubicBezTo>
                <a:cubicBezTo>
                  <a:pt x="2133" y="43"/>
                  <a:pt x="2119" y="58"/>
                  <a:pt x="2119" y="74"/>
                </a:cubicBezTo>
                <a:cubicBezTo>
                  <a:pt x="2119" y="111"/>
                  <a:pt x="2176" y="101"/>
                  <a:pt x="2176" y="127"/>
                </a:cubicBezTo>
                <a:moveTo>
                  <a:pt x="2107" y="44"/>
                </a:moveTo>
                <a:cubicBezTo>
                  <a:pt x="2104" y="43"/>
                  <a:pt x="2100" y="43"/>
                  <a:pt x="2095" y="43"/>
                </a:cubicBezTo>
                <a:cubicBezTo>
                  <a:pt x="2082" y="43"/>
                  <a:pt x="2072" y="49"/>
                  <a:pt x="2067" y="57"/>
                </a:cubicBezTo>
                <a:cubicBezTo>
                  <a:pt x="2066" y="57"/>
                  <a:pt x="2066" y="57"/>
                  <a:pt x="2066" y="57"/>
                </a:cubicBezTo>
                <a:cubicBezTo>
                  <a:pt x="2063" y="44"/>
                  <a:pt x="2063" y="44"/>
                  <a:pt x="2063" y="44"/>
                </a:cubicBezTo>
                <a:cubicBezTo>
                  <a:pt x="2051" y="44"/>
                  <a:pt x="2051" y="44"/>
                  <a:pt x="2051" y="44"/>
                </a:cubicBezTo>
                <a:cubicBezTo>
                  <a:pt x="2051" y="156"/>
                  <a:pt x="2051" y="156"/>
                  <a:pt x="2051" y="156"/>
                </a:cubicBezTo>
                <a:cubicBezTo>
                  <a:pt x="2067" y="156"/>
                  <a:pt x="2067" y="156"/>
                  <a:pt x="2067" y="156"/>
                </a:cubicBezTo>
                <a:cubicBezTo>
                  <a:pt x="2067" y="73"/>
                  <a:pt x="2067" y="73"/>
                  <a:pt x="2067" y="73"/>
                </a:cubicBezTo>
                <a:cubicBezTo>
                  <a:pt x="2072" y="63"/>
                  <a:pt x="2083" y="59"/>
                  <a:pt x="2094" y="59"/>
                </a:cubicBezTo>
                <a:cubicBezTo>
                  <a:pt x="2098" y="59"/>
                  <a:pt x="2102" y="59"/>
                  <a:pt x="2107" y="60"/>
                </a:cubicBezTo>
                <a:lnTo>
                  <a:pt x="2107" y="44"/>
                </a:lnTo>
                <a:close/>
                <a:moveTo>
                  <a:pt x="1979" y="56"/>
                </a:moveTo>
                <a:cubicBezTo>
                  <a:pt x="1997" y="56"/>
                  <a:pt x="2006" y="67"/>
                  <a:pt x="2006" y="86"/>
                </a:cubicBezTo>
                <a:cubicBezTo>
                  <a:pt x="2006" y="87"/>
                  <a:pt x="2006" y="90"/>
                  <a:pt x="2005" y="92"/>
                </a:cubicBezTo>
                <a:cubicBezTo>
                  <a:pt x="1949" y="92"/>
                  <a:pt x="1949" y="92"/>
                  <a:pt x="1949" y="92"/>
                </a:cubicBezTo>
                <a:cubicBezTo>
                  <a:pt x="1951" y="66"/>
                  <a:pt x="1965" y="56"/>
                  <a:pt x="1979" y="56"/>
                </a:cubicBezTo>
                <a:moveTo>
                  <a:pt x="2010" y="135"/>
                </a:moveTo>
                <a:cubicBezTo>
                  <a:pt x="2006" y="139"/>
                  <a:pt x="1996" y="144"/>
                  <a:pt x="1984" y="144"/>
                </a:cubicBezTo>
                <a:cubicBezTo>
                  <a:pt x="1962" y="144"/>
                  <a:pt x="1951" y="133"/>
                  <a:pt x="1949" y="106"/>
                </a:cubicBezTo>
                <a:cubicBezTo>
                  <a:pt x="2020" y="106"/>
                  <a:pt x="2020" y="106"/>
                  <a:pt x="2020" y="106"/>
                </a:cubicBezTo>
                <a:cubicBezTo>
                  <a:pt x="2021" y="98"/>
                  <a:pt x="2021" y="92"/>
                  <a:pt x="2021" y="86"/>
                </a:cubicBezTo>
                <a:cubicBezTo>
                  <a:pt x="2021" y="60"/>
                  <a:pt x="2007" y="43"/>
                  <a:pt x="1981" y="43"/>
                </a:cubicBezTo>
                <a:cubicBezTo>
                  <a:pt x="1956" y="43"/>
                  <a:pt x="1933" y="59"/>
                  <a:pt x="1933" y="100"/>
                </a:cubicBezTo>
                <a:cubicBezTo>
                  <a:pt x="1933" y="141"/>
                  <a:pt x="1951" y="158"/>
                  <a:pt x="1982" y="158"/>
                </a:cubicBezTo>
                <a:cubicBezTo>
                  <a:pt x="1998" y="158"/>
                  <a:pt x="2010" y="153"/>
                  <a:pt x="2017" y="148"/>
                </a:cubicBezTo>
                <a:lnTo>
                  <a:pt x="2010" y="135"/>
                </a:lnTo>
                <a:close/>
                <a:moveTo>
                  <a:pt x="1843" y="44"/>
                </a:moveTo>
                <a:cubicBezTo>
                  <a:pt x="1825" y="44"/>
                  <a:pt x="1825" y="44"/>
                  <a:pt x="1825" y="44"/>
                </a:cubicBezTo>
                <a:cubicBezTo>
                  <a:pt x="1864" y="156"/>
                  <a:pt x="1864" y="156"/>
                  <a:pt x="1864" y="156"/>
                </a:cubicBezTo>
                <a:cubicBezTo>
                  <a:pt x="1882" y="156"/>
                  <a:pt x="1882" y="156"/>
                  <a:pt x="1882" y="156"/>
                </a:cubicBezTo>
                <a:cubicBezTo>
                  <a:pt x="1920" y="44"/>
                  <a:pt x="1920" y="44"/>
                  <a:pt x="1920" y="44"/>
                </a:cubicBezTo>
                <a:cubicBezTo>
                  <a:pt x="1903" y="44"/>
                  <a:pt x="1903" y="44"/>
                  <a:pt x="1903" y="44"/>
                </a:cubicBezTo>
                <a:cubicBezTo>
                  <a:pt x="1882" y="111"/>
                  <a:pt x="1882" y="111"/>
                  <a:pt x="1882" y="111"/>
                </a:cubicBezTo>
                <a:cubicBezTo>
                  <a:pt x="1879" y="122"/>
                  <a:pt x="1876" y="131"/>
                  <a:pt x="1874" y="141"/>
                </a:cubicBezTo>
                <a:cubicBezTo>
                  <a:pt x="1873" y="141"/>
                  <a:pt x="1873" y="141"/>
                  <a:pt x="1873" y="141"/>
                </a:cubicBezTo>
                <a:cubicBezTo>
                  <a:pt x="1870" y="131"/>
                  <a:pt x="1868" y="122"/>
                  <a:pt x="1865" y="111"/>
                </a:cubicBezTo>
                <a:lnTo>
                  <a:pt x="1843" y="44"/>
                </a:lnTo>
                <a:close/>
                <a:moveTo>
                  <a:pt x="1782" y="12"/>
                </a:moveTo>
                <a:cubicBezTo>
                  <a:pt x="1782" y="18"/>
                  <a:pt x="1787" y="23"/>
                  <a:pt x="1793" y="23"/>
                </a:cubicBezTo>
                <a:cubicBezTo>
                  <a:pt x="1800" y="23"/>
                  <a:pt x="1805" y="18"/>
                  <a:pt x="1805" y="12"/>
                </a:cubicBezTo>
                <a:cubicBezTo>
                  <a:pt x="1805" y="5"/>
                  <a:pt x="1800" y="0"/>
                  <a:pt x="1793" y="0"/>
                </a:cubicBezTo>
                <a:cubicBezTo>
                  <a:pt x="1787" y="0"/>
                  <a:pt x="1782" y="5"/>
                  <a:pt x="1782" y="12"/>
                </a:cubicBezTo>
                <a:moveTo>
                  <a:pt x="1786" y="156"/>
                </a:moveTo>
                <a:cubicBezTo>
                  <a:pt x="1802" y="156"/>
                  <a:pt x="1802" y="156"/>
                  <a:pt x="1802" y="156"/>
                </a:cubicBezTo>
                <a:cubicBezTo>
                  <a:pt x="1802" y="44"/>
                  <a:pt x="1802" y="44"/>
                  <a:pt x="1802" y="44"/>
                </a:cubicBezTo>
                <a:cubicBezTo>
                  <a:pt x="1786" y="44"/>
                  <a:pt x="1786" y="44"/>
                  <a:pt x="1786" y="44"/>
                </a:cubicBezTo>
                <a:lnTo>
                  <a:pt x="1786" y="156"/>
                </a:lnTo>
                <a:close/>
                <a:moveTo>
                  <a:pt x="1747" y="79"/>
                </a:moveTo>
                <a:cubicBezTo>
                  <a:pt x="1747" y="54"/>
                  <a:pt x="1733" y="42"/>
                  <a:pt x="1711" y="42"/>
                </a:cubicBezTo>
                <a:cubicBezTo>
                  <a:pt x="1694" y="42"/>
                  <a:pt x="1682" y="52"/>
                  <a:pt x="1679" y="56"/>
                </a:cubicBezTo>
                <a:cubicBezTo>
                  <a:pt x="1678" y="56"/>
                  <a:pt x="1678" y="56"/>
                  <a:pt x="1678" y="56"/>
                </a:cubicBezTo>
                <a:cubicBezTo>
                  <a:pt x="1675" y="44"/>
                  <a:pt x="1675" y="44"/>
                  <a:pt x="1675" y="44"/>
                </a:cubicBezTo>
                <a:cubicBezTo>
                  <a:pt x="1663" y="44"/>
                  <a:pt x="1663" y="44"/>
                  <a:pt x="1663" y="44"/>
                </a:cubicBezTo>
                <a:cubicBezTo>
                  <a:pt x="1663" y="156"/>
                  <a:pt x="1663" y="156"/>
                  <a:pt x="1663" y="156"/>
                </a:cubicBezTo>
                <a:cubicBezTo>
                  <a:pt x="1679" y="156"/>
                  <a:pt x="1679" y="156"/>
                  <a:pt x="1679" y="156"/>
                </a:cubicBezTo>
                <a:cubicBezTo>
                  <a:pt x="1679" y="76"/>
                  <a:pt x="1679" y="76"/>
                  <a:pt x="1679" y="76"/>
                </a:cubicBezTo>
                <a:cubicBezTo>
                  <a:pt x="1683" y="65"/>
                  <a:pt x="1694" y="56"/>
                  <a:pt x="1707" y="56"/>
                </a:cubicBezTo>
                <a:cubicBezTo>
                  <a:pt x="1723" y="56"/>
                  <a:pt x="1731" y="66"/>
                  <a:pt x="1731" y="83"/>
                </a:cubicBezTo>
                <a:cubicBezTo>
                  <a:pt x="1731" y="156"/>
                  <a:pt x="1731" y="156"/>
                  <a:pt x="1731" y="156"/>
                </a:cubicBezTo>
                <a:cubicBezTo>
                  <a:pt x="1747" y="156"/>
                  <a:pt x="1747" y="156"/>
                  <a:pt x="1747" y="156"/>
                </a:cubicBezTo>
                <a:lnTo>
                  <a:pt x="1747" y="79"/>
                </a:lnTo>
                <a:close/>
                <a:moveTo>
                  <a:pt x="1596" y="10"/>
                </a:moveTo>
                <a:cubicBezTo>
                  <a:pt x="1596" y="16"/>
                  <a:pt x="1601" y="20"/>
                  <a:pt x="1606" y="20"/>
                </a:cubicBezTo>
                <a:cubicBezTo>
                  <a:pt x="1612" y="20"/>
                  <a:pt x="1617" y="16"/>
                  <a:pt x="1617" y="10"/>
                </a:cubicBezTo>
                <a:cubicBezTo>
                  <a:pt x="1617" y="5"/>
                  <a:pt x="1612" y="0"/>
                  <a:pt x="1606" y="0"/>
                </a:cubicBezTo>
                <a:cubicBezTo>
                  <a:pt x="1601" y="0"/>
                  <a:pt x="1596" y="5"/>
                  <a:pt x="1596" y="10"/>
                </a:cubicBezTo>
                <a:moveTo>
                  <a:pt x="1557" y="10"/>
                </a:moveTo>
                <a:cubicBezTo>
                  <a:pt x="1557" y="16"/>
                  <a:pt x="1561" y="20"/>
                  <a:pt x="1567" y="20"/>
                </a:cubicBezTo>
                <a:cubicBezTo>
                  <a:pt x="1573" y="20"/>
                  <a:pt x="1577" y="16"/>
                  <a:pt x="1577" y="10"/>
                </a:cubicBezTo>
                <a:cubicBezTo>
                  <a:pt x="1577" y="5"/>
                  <a:pt x="1573" y="0"/>
                  <a:pt x="1567" y="0"/>
                </a:cubicBezTo>
                <a:cubicBezTo>
                  <a:pt x="1561" y="0"/>
                  <a:pt x="1557" y="5"/>
                  <a:pt x="1557" y="10"/>
                </a:cubicBezTo>
                <a:moveTo>
                  <a:pt x="1544" y="121"/>
                </a:moveTo>
                <a:cubicBezTo>
                  <a:pt x="1545" y="146"/>
                  <a:pt x="1558" y="158"/>
                  <a:pt x="1581" y="158"/>
                </a:cubicBezTo>
                <a:cubicBezTo>
                  <a:pt x="1599" y="158"/>
                  <a:pt x="1609" y="149"/>
                  <a:pt x="1612" y="144"/>
                </a:cubicBezTo>
                <a:cubicBezTo>
                  <a:pt x="1613" y="144"/>
                  <a:pt x="1613" y="144"/>
                  <a:pt x="1613" y="144"/>
                </a:cubicBezTo>
                <a:cubicBezTo>
                  <a:pt x="1616" y="156"/>
                  <a:pt x="1616" y="156"/>
                  <a:pt x="1616" y="156"/>
                </a:cubicBezTo>
                <a:cubicBezTo>
                  <a:pt x="1629" y="156"/>
                  <a:pt x="1629" y="156"/>
                  <a:pt x="1629" y="156"/>
                </a:cubicBezTo>
                <a:cubicBezTo>
                  <a:pt x="1629" y="44"/>
                  <a:pt x="1629" y="44"/>
                  <a:pt x="1629" y="44"/>
                </a:cubicBezTo>
                <a:cubicBezTo>
                  <a:pt x="1613" y="44"/>
                  <a:pt x="1613" y="44"/>
                  <a:pt x="1613" y="44"/>
                </a:cubicBezTo>
                <a:cubicBezTo>
                  <a:pt x="1613" y="118"/>
                  <a:pt x="1613" y="118"/>
                  <a:pt x="1613" y="118"/>
                </a:cubicBezTo>
                <a:cubicBezTo>
                  <a:pt x="1612" y="135"/>
                  <a:pt x="1601" y="145"/>
                  <a:pt x="1585" y="145"/>
                </a:cubicBezTo>
                <a:cubicBezTo>
                  <a:pt x="1568" y="145"/>
                  <a:pt x="1560" y="136"/>
                  <a:pt x="1560" y="118"/>
                </a:cubicBezTo>
                <a:cubicBezTo>
                  <a:pt x="1560" y="44"/>
                  <a:pt x="1560" y="44"/>
                  <a:pt x="1560" y="44"/>
                </a:cubicBezTo>
                <a:cubicBezTo>
                  <a:pt x="1544" y="44"/>
                  <a:pt x="1544" y="44"/>
                  <a:pt x="1544" y="44"/>
                </a:cubicBezTo>
                <a:lnTo>
                  <a:pt x="1544" y="121"/>
                </a:lnTo>
                <a:close/>
                <a:moveTo>
                  <a:pt x="1432" y="156"/>
                </a:moveTo>
                <a:cubicBezTo>
                  <a:pt x="1448" y="156"/>
                  <a:pt x="1448" y="156"/>
                  <a:pt x="1448" y="156"/>
                </a:cubicBezTo>
                <a:cubicBezTo>
                  <a:pt x="1448" y="44"/>
                  <a:pt x="1448" y="44"/>
                  <a:pt x="1448" y="44"/>
                </a:cubicBezTo>
                <a:cubicBezTo>
                  <a:pt x="1432" y="44"/>
                  <a:pt x="1432" y="44"/>
                  <a:pt x="1432" y="44"/>
                </a:cubicBezTo>
                <a:lnTo>
                  <a:pt x="1432" y="156"/>
                </a:lnTo>
                <a:close/>
                <a:moveTo>
                  <a:pt x="1326" y="60"/>
                </a:moveTo>
                <a:cubicBezTo>
                  <a:pt x="1325" y="60"/>
                  <a:pt x="1325" y="60"/>
                  <a:pt x="1325" y="60"/>
                </a:cubicBezTo>
                <a:cubicBezTo>
                  <a:pt x="1321" y="50"/>
                  <a:pt x="1312" y="42"/>
                  <a:pt x="1295" y="42"/>
                </a:cubicBezTo>
                <a:cubicBezTo>
                  <a:pt x="1278" y="42"/>
                  <a:pt x="1270" y="52"/>
                  <a:pt x="1267" y="56"/>
                </a:cubicBezTo>
                <a:cubicBezTo>
                  <a:pt x="1266" y="56"/>
                  <a:pt x="1266" y="56"/>
                  <a:pt x="1266" y="56"/>
                </a:cubicBezTo>
                <a:cubicBezTo>
                  <a:pt x="1262" y="44"/>
                  <a:pt x="1262" y="44"/>
                  <a:pt x="1262" y="44"/>
                </a:cubicBezTo>
                <a:cubicBezTo>
                  <a:pt x="1250" y="44"/>
                  <a:pt x="1250" y="44"/>
                  <a:pt x="1250" y="44"/>
                </a:cubicBezTo>
                <a:cubicBezTo>
                  <a:pt x="1250" y="156"/>
                  <a:pt x="1250" y="156"/>
                  <a:pt x="1250" y="156"/>
                </a:cubicBezTo>
                <a:cubicBezTo>
                  <a:pt x="1266" y="156"/>
                  <a:pt x="1266" y="156"/>
                  <a:pt x="1266" y="156"/>
                </a:cubicBezTo>
                <a:cubicBezTo>
                  <a:pt x="1266" y="76"/>
                  <a:pt x="1266" y="76"/>
                  <a:pt x="1266" y="76"/>
                </a:cubicBezTo>
                <a:cubicBezTo>
                  <a:pt x="1268" y="67"/>
                  <a:pt x="1277" y="56"/>
                  <a:pt x="1291" y="56"/>
                </a:cubicBezTo>
                <a:cubicBezTo>
                  <a:pt x="1306" y="56"/>
                  <a:pt x="1314" y="66"/>
                  <a:pt x="1314" y="84"/>
                </a:cubicBezTo>
                <a:cubicBezTo>
                  <a:pt x="1314" y="156"/>
                  <a:pt x="1314" y="156"/>
                  <a:pt x="1314" y="156"/>
                </a:cubicBezTo>
                <a:cubicBezTo>
                  <a:pt x="1330" y="156"/>
                  <a:pt x="1330" y="156"/>
                  <a:pt x="1330" y="156"/>
                </a:cubicBezTo>
                <a:cubicBezTo>
                  <a:pt x="1330" y="75"/>
                  <a:pt x="1330" y="75"/>
                  <a:pt x="1330" y="75"/>
                </a:cubicBezTo>
                <a:cubicBezTo>
                  <a:pt x="1332" y="66"/>
                  <a:pt x="1341" y="56"/>
                  <a:pt x="1355" y="56"/>
                </a:cubicBezTo>
                <a:cubicBezTo>
                  <a:pt x="1369" y="56"/>
                  <a:pt x="1377" y="65"/>
                  <a:pt x="1377" y="82"/>
                </a:cubicBezTo>
                <a:cubicBezTo>
                  <a:pt x="1377" y="156"/>
                  <a:pt x="1377" y="156"/>
                  <a:pt x="1377" y="156"/>
                </a:cubicBezTo>
                <a:cubicBezTo>
                  <a:pt x="1393" y="156"/>
                  <a:pt x="1393" y="156"/>
                  <a:pt x="1393" y="156"/>
                </a:cubicBezTo>
                <a:cubicBezTo>
                  <a:pt x="1393" y="79"/>
                  <a:pt x="1393" y="79"/>
                  <a:pt x="1393" y="79"/>
                </a:cubicBezTo>
                <a:cubicBezTo>
                  <a:pt x="1393" y="55"/>
                  <a:pt x="1381" y="42"/>
                  <a:pt x="1359" y="42"/>
                </a:cubicBezTo>
                <a:cubicBezTo>
                  <a:pt x="1341" y="42"/>
                  <a:pt x="1330" y="51"/>
                  <a:pt x="1326" y="60"/>
                </a:cubicBezTo>
                <a:moveTo>
                  <a:pt x="1205" y="127"/>
                </a:moveTo>
                <a:cubicBezTo>
                  <a:pt x="1205" y="136"/>
                  <a:pt x="1198" y="144"/>
                  <a:pt x="1182" y="144"/>
                </a:cubicBezTo>
                <a:cubicBezTo>
                  <a:pt x="1169" y="144"/>
                  <a:pt x="1159" y="139"/>
                  <a:pt x="1152" y="132"/>
                </a:cubicBezTo>
                <a:cubicBezTo>
                  <a:pt x="1142" y="144"/>
                  <a:pt x="1142" y="144"/>
                  <a:pt x="1142" y="144"/>
                </a:cubicBezTo>
                <a:cubicBezTo>
                  <a:pt x="1149" y="151"/>
                  <a:pt x="1163" y="158"/>
                  <a:pt x="1181" y="158"/>
                </a:cubicBezTo>
                <a:cubicBezTo>
                  <a:pt x="1208" y="158"/>
                  <a:pt x="1221" y="142"/>
                  <a:pt x="1221" y="126"/>
                </a:cubicBezTo>
                <a:cubicBezTo>
                  <a:pt x="1221" y="88"/>
                  <a:pt x="1165" y="98"/>
                  <a:pt x="1165" y="73"/>
                </a:cubicBezTo>
                <a:cubicBezTo>
                  <a:pt x="1165" y="64"/>
                  <a:pt x="1171" y="57"/>
                  <a:pt x="1187" y="57"/>
                </a:cubicBezTo>
                <a:cubicBezTo>
                  <a:pt x="1195" y="57"/>
                  <a:pt x="1204" y="60"/>
                  <a:pt x="1209" y="66"/>
                </a:cubicBezTo>
                <a:cubicBezTo>
                  <a:pt x="1220" y="55"/>
                  <a:pt x="1220" y="55"/>
                  <a:pt x="1220" y="55"/>
                </a:cubicBezTo>
                <a:cubicBezTo>
                  <a:pt x="1213" y="47"/>
                  <a:pt x="1200" y="43"/>
                  <a:pt x="1187" y="43"/>
                </a:cubicBezTo>
                <a:cubicBezTo>
                  <a:pt x="1163" y="43"/>
                  <a:pt x="1149" y="58"/>
                  <a:pt x="1149" y="74"/>
                </a:cubicBezTo>
                <a:cubicBezTo>
                  <a:pt x="1149" y="111"/>
                  <a:pt x="1205" y="101"/>
                  <a:pt x="1205" y="127"/>
                </a:cubicBezTo>
                <a:moveTo>
                  <a:pt x="1099" y="156"/>
                </a:moveTo>
                <a:cubicBezTo>
                  <a:pt x="1115" y="156"/>
                  <a:pt x="1115" y="156"/>
                  <a:pt x="1115" y="156"/>
                </a:cubicBezTo>
                <a:cubicBezTo>
                  <a:pt x="1115" y="44"/>
                  <a:pt x="1115" y="44"/>
                  <a:pt x="1115" y="44"/>
                </a:cubicBezTo>
                <a:cubicBezTo>
                  <a:pt x="1099" y="44"/>
                  <a:pt x="1099" y="44"/>
                  <a:pt x="1099" y="44"/>
                </a:cubicBezTo>
                <a:lnTo>
                  <a:pt x="1099" y="156"/>
                </a:lnTo>
                <a:close/>
                <a:moveTo>
                  <a:pt x="1010" y="99"/>
                </a:moveTo>
                <a:cubicBezTo>
                  <a:pt x="1052" y="156"/>
                  <a:pt x="1052" y="156"/>
                  <a:pt x="1052" y="156"/>
                </a:cubicBezTo>
                <a:cubicBezTo>
                  <a:pt x="1072" y="156"/>
                  <a:pt x="1072" y="156"/>
                  <a:pt x="1072" y="156"/>
                </a:cubicBezTo>
                <a:cubicBezTo>
                  <a:pt x="1028" y="98"/>
                  <a:pt x="1028" y="98"/>
                  <a:pt x="1028" y="98"/>
                </a:cubicBezTo>
                <a:cubicBezTo>
                  <a:pt x="1028" y="98"/>
                  <a:pt x="1028" y="98"/>
                  <a:pt x="1028" y="98"/>
                </a:cubicBezTo>
                <a:cubicBezTo>
                  <a:pt x="1070" y="44"/>
                  <a:pt x="1070" y="44"/>
                  <a:pt x="1070" y="44"/>
                </a:cubicBezTo>
                <a:cubicBezTo>
                  <a:pt x="1050" y="44"/>
                  <a:pt x="1050" y="44"/>
                  <a:pt x="1050" y="44"/>
                </a:cubicBezTo>
                <a:cubicBezTo>
                  <a:pt x="1010" y="98"/>
                  <a:pt x="1010" y="98"/>
                  <a:pt x="1010" y="98"/>
                </a:cubicBezTo>
                <a:lnTo>
                  <a:pt x="1010" y="99"/>
                </a:lnTo>
                <a:close/>
                <a:moveTo>
                  <a:pt x="1007" y="0"/>
                </a:moveTo>
                <a:cubicBezTo>
                  <a:pt x="991" y="0"/>
                  <a:pt x="991" y="0"/>
                  <a:pt x="991" y="0"/>
                </a:cubicBezTo>
                <a:cubicBezTo>
                  <a:pt x="991" y="156"/>
                  <a:pt x="991" y="156"/>
                  <a:pt x="991" y="156"/>
                </a:cubicBezTo>
                <a:cubicBezTo>
                  <a:pt x="1007" y="156"/>
                  <a:pt x="1007" y="156"/>
                  <a:pt x="1007" y="156"/>
                </a:cubicBezTo>
                <a:lnTo>
                  <a:pt x="1007" y="0"/>
                </a:lnTo>
                <a:close/>
                <a:moveTo>
                  <a:pt x="913" y="44"/>
                </a:moveTo>
                <a:cubicBezTo>
                  <a:pt x="911" y="43"/>
                  <a:pt x="907" y="43"/>
                  <a:pt x="902" y="43"/>
                </a:cubicBezTo>
                <a:cubicBezTo>
                  <a:pt x="889" y="43"/>
                  <a:pt x="879" y="49"/>
                  <a:pt x="874" y="57"/>
                </a:cubicBezTo>
                <a:cubicBezTo>
                  <a:pt x="873" y="57"/>
                  <a:pt x="873" y="57"/>
                  <a:pt x="873" y="57"/>
                </a:cubicBezTo>
                <a:cubicBezTo>
                  <a:pt x="869" y="44"/>
                  <a:pt x="869" y="44"/>
                  <a:pt x="869" y="44"/>
                </a:cubicBezTo>
                <a:cubicBezTo>
                  <a:pt x="857" y="44"/>
                  <a:pt x="857" y="44"/>
                  <a:pt x="857" y="44"/>
                </a:cubicBezTo>
                <a:cubicBezTo>
                  <a:pt x="857" y="156"/>
                  <a:pt x="857" y="156"/>
                  <a:pt x="857" y="156"/>
                </a:cubicBezTo>
                <a:cubicBezTo>
                  <a:pt x="873" y="156"/>
                  <a:pt x="873" y="156"/>
                  <a:pt x="873" y="156"/>
                </a:cubicBezTo>
                <a:cubicBezTo>
                  <a:pt x="873" y="73"/>
                  <a:pt x="873" y="73"/>
                  <a:pt x="873" y="73"/>
                </a:cubicBezTo>
                <a:cubicBezTo>
                  <a:pt x="879" y="63"/>
                  <a:pt x="890" y="59"/>
                  <a:pt x="901" y="59"/>
                </a:cubicBezTo>
                <a:cubicBezTo>
                  <a:pt x="905" y="59"/>
                  <a:pt x="909" y="59"/>
                  <a:pt x="913" y="60"/>
                </a:cubicBezTo>
                <a:lnTo>
                  <a:pt x="913" y="44"/>
                </a:lnTo>
                <a:close/>
                <a:moveTo>
                  <a:pt x="799" y="12"/>
                </a:moveTo>
                <a:cubicBezTo>
                  <a:pt x="799" y="18"/>
                  <a:pt x="804" y="23"/>
                  <a:pt x="810" y="23"/>
                </a:cubicBezTo>
                <a:cubicBezTo>
                  <a:pt x="817" y="23"/>
                  <a:pt x="822" y="18"/>
                  <a:pt x="822" y="12"/>
                </a:cubicBezTo>
                <a:cubicBezTo>
                  <a:pt x="822" y="5"/>
                  <a:pt x="817" y="0"/>
                  <a:pt x="810" y="0"/>
                </a:cubicBezTo>
                <a:cubicBezTo>
                  <a:pt x="804" y="0"/>
                  <a:pt x="799" y="5"/>
                  <a:pt x="799" y="12"/>
                </a:cubicBezTo>
                <a:moveTo>
                  <a:pt x="803" y="156"/>
                </a:moveTo>
                <a:cubicBezTo>
                  <a:pt x="819" y="156"/>
                  <a:pt x="819" y="156"/>
                  <a:pt x="819" y="156"/>
                </a:cubicBezTo>
                <a:cubicBezTo>
                  <a:pt x="819" y="44"/>
                  <a:pt x="819" y="44"/>
                  <a:pt x="819" y="44"/>
                </a:cubicBezTo>
                <a:cubicBezTo>
                  <a:pt x="803" y="44"/>
                  <a:pt x="803" y="44"/>
                  <a:pt x="803" y="44"/>
                </a:cubicBezTo>
                <a:lnTo>
                  <a:pt x="803" y="156"/>
                </a:lnTo>
                <a:close/>
                <a:moveTo>
                  <a:pt x="718" y="144"/>
                </a:moveTo>
                <a:cubicBezTo>
                  <a:pt x="711" y="144"/>
                  <a:pt x="704" y="143"/>
                  <a:pt x="700" y="141"/>
                </a:cubicBezTo>
                <a:cubicBezTo>
                  <a:pt x="700" y="68"/>
                  <a:pt x="700" y="68"/>
                  <a:pt x="700" y="68"/>
                </a:cubicBezTo>
                <a:cubicBezTo>
                  <a:pt x="705" y="61"/>
                  <a:pt x="714" y="57"/>
                  <a:pt x="723" y="57"/>
                </a:cubicBezTo>
                <a:cubicBezTo>
                  <a:pt x="739" y="57"/>
                  <a:pt x="754" y="67"/>
                  <a:pt x="754" y="99"/>
                </a:cubicBezTo>
                <a:cubicBezTo>
                  <a:pt x="754" y="129"/>
                  <a:pt x="739" y="144"/>
                  <a:pt x="718" y="144"/>
                </a:cubicBezTo>
                <a:moveTo>
                  <a:pt x="684" y="152"/>
                </a:moveTo>
                <a:cubicBezTo>
                  <a:pt x="690" y="156"/>
                  <a:pt x="701" y="158"/>
                  <a:pt x="715" y="158"/>
                </a:cubicBezTo>
                <a:cubicBezTo>
                  <a:pt x="752" y="158"/>
                  <a:pt x="770" y="133"/>
                  <a:pt x="770" y="97"/>
                </a:cubicBezTo>
                <a:cubicBezTo>
                  <a:pt x="770" y="59"/>
                  <a:pt x="751" y="43"/>
                  <a:pt x="727" y="43"/>
                </a:cubicBezTo>
                <a:cubicBezTo>
                  <a:pt x="713" y="43"/>
                  <a:pt x="704" y="49"/>
                  <a:pt x="700" y="52"/>
                </a:cubicBezTo>
                <a:cubicBezTo>
                  <a:pt x="700" y="52"/>
                  <a:pt x="700" y="52"/>
                  <a:pt x="700" y="52"/>
                </a:cubicBezTo>
                <a:cubicBezTo>
                  <a:pt x="700" y="0"/>
                  <a:pt x="700" y="0"/>
                  <a:pt x="700" y="0"/>
                </a:cubicBezTo>
                <a:cubicBezTo>
                  <a:pt x="684" y="0"/>
                  <a:pt x="684" y="0"/>
                  <a:pt x="684" y="0"/>
                </a:cubicBezTo>
                <a:lnTo>
                  <a:pt x="684" y="152"/>
                </a:lnTo>
                <a:close/>
                <a:moveTo>
                  <a:pt x="572" y="185"/>
                </a:moveTo>
                <a:cubicBezTo>
                  <a:pt x="584" y="181"/>
                  <a:pt x="598" y="168"/>
                  <a:pt x="598" y="150"/>
                </a:cubicBezTo>
                <a:cubicBezTo>
                  <a:pt x="598" y="138"/>
                  <a:pt x="591" y="132"/>
                  <a:pt x="583" y="132"/>
                </a:cubicBezTo>
                <a:cubicBezTo>
                  <a:pt x="575" y="132"/>
                  <a:pt x="570" y="137"/>
                  <a:pt x="570" y="144"/>
                </a:cubicBezTo>
                <a:cubicBezTo>
                  <a:pt x="570" y="145"/>
                  <a:pt x="570" y="145"/>
                  <a:pt x="570" y="145"/>
                </a:cubicBezTo>
                <a:cubicBezTo>
                  <a:pt x="578" y="149"/>
                  <a:pt x="582" y="153"/>
                  <a:pt x="582" y="160"/>
                </a:cubicBezTo>
                <a:cubicBezTo>
                  <a:pt x="582" y="167"/>
                  <a:pt x="576" y="173"/>
                  <a:pt x="567" y="177"/>
                </a:cubicBezTo>
                <a:lnTo>
                  <a:pt x="572" y="185"/>
                </a:lnTo>
                <a:close/>
                <a:moveTo>
                  <a:pt x="569" y="44"/>
                </a:moveTo>
                <a:cubicBezTo>
                  <a:pt x="566" y="43"/>
                  <a:pt x="563" y="43"/>
                  <a:pt x="557" y="43"/>
                </a:cubicBezTo>
                <a:cubicBezTo>
                  <a:pt x="545" y="43"/>
                  <a:pt x="534" y="49"/>
                  <a:pt x="529" y="57"/>
                </a:cubicBezTo>
                <a:cubicBezTo>
                  <a:pt x="529" y="57"/>
                  <a:pt x="529" y="57"/>
                  <a:pt x="529" y="57"/>
                </a:cubicBezTo>
                <a:cubicBezTo>
                  <a:pt x="525" y="44"/>
                  <a:pt x="525" y="44"/>
                  <a:pt x="525" y="44"/>
                </a:cubicBezTo>
                <a:cubicBezTo>
                  <a:pt x="513" y="44"/>
                  <a:pt x="513" y="44"/>
                  <a:pt x="513" y="44"/>
                </a:cubicBezTo>
                <a:cubicBezTo>
                  <a:pt x="513" y="156"/>
                  <a:pt x="513" y="156"/>
                  <a:pt x="513" y="156"/>
                </a:cubicBezTo>
                <a:cubicBezTo>
                  <a:pt x="529" y="156"/>
                  <a:pt x="529" y="156"/>
                  <a:pt x="529" y="156"/>
                </a:cubicBezTo>
                <a:cubicBezTo>
                  <a:pt x="529" y="73"/>
                  <a:pt x="529" y="73"/>
                  <a:pt x="529" y="73"/>
                </a:cubicBezTo>
                <a:cubicBezTo>
                  <a:pt x="534" y="63"/>
                  <a:pt x="545" y="59"/>
                  <a:pt x="556" y="59"/>
                </a:cubicBezTo>
                <a:cubicBezTo>
                  <a:pt x="560" y="59"/>
                  <a:pt x="565" y="59"/>
                  <a:pt x="569" y="60"/>
                </a:cubicBezTo>
                <a:lnTo>
                  <a:pt x="569" y="44"/>
                </a:lnTo>
                <a:close/>
                <a:moveTo>
                  <a:pt x="438" y="158"/>
                </a:moveTo>
                <a:cubicBezTo>
                  <a:pt x="472" y="158"/>
                  <a:pt x="485" y="134"/>
                  <a:pt x="485" y="99"/>
                </a:cubicBezTo>
                <a:cubicBezTo>
                  <a:pt x="485" y="65"/>
                  <a:pt x="473" y="42"/>
                  <a:pt x="439" y="42"/>
                </a:cubicBezTo>
                <a:cubicBezTo>
                  <a:pt x="405" y="42"/>
                  <a:pt x="392" y="66"/>
                  <a:pt x="392" y="101"/>
                </a:cubicBezTo>
                <a:cubicBezTo>
                  <a:pt x="392" y="135"/>
                  <a:pt x="404" y="158"/>
                  <a:pt x="438" y="158"/>
                </a:cubicBezTo>
                <a:moveTo>
                  <a:pt x="409" y="99"/>
                </a:moveTo>
                <a:cubicBezTo>
                  <a:pt x="409" y="70"/>
                  <a:pt x="417" y="56"/>
                  <a:pt x="438" y="56"/>
                </a:cubicBezTo>
                <a:cubicBezTo>
                  <a:pt x="459" y="56"/>
                  <a:pt x="468" y="71"/>
                  <a:pt x="468" y="101"/>
                </a:cubicBezTo>
                <a:cubicBezTo>
                  <a:pt x="468" y="130"/>
                  <a:pt x="461" y="144"/>
                  <a:pt x="439" y="144"/>
                </a:cubicBezTo>
                <a:cubicBezTo>
                  <a:pt x="418" y="144"/>
                  <a:pt x="409" y="129"/>
                  <a:pt x="409" y="99"/>
                </a:cubicBezTo>
                <a:moveTo>
                  <a:pt x="286" y="197"/>
                </a:moveTo>
                <a:cubicBezTo>
                  <a:pt x="289" y="198"/>
                  <a:pt x="293" y="199"/>
                  <a:pt x="299" y="199"/>
                </a:cubicBezTo>
                <a:cubicBezTo>
                  <a:pt x="322" y="199"/>
                  <a:pt x="333" y="185"/>
                  <a:pt x="340" y="164"/>
                </a:cubicBezTo>
                <a:cubicBezTo>
                  <a:pt x="379" y="44"/>
                  <a:pt x="379" y="44"/>
                  <a:pt x="379" y="44"/>
                </a:cubicBezTo>
                <a:cubicBezTo>
                  <a:pt x="362" y="44"/>
                  <a:pt x="362" y="44"/>
                  <a:pt x="362" y="44"/>
                </a:cubicBezTo>
                <a:cubicBezTo>
                  <a:pt x="345" y="99"/>
                  <a:pt x="345" y="99"/>
                  <a:pt x="345" y="99"/>
                </a:cubicBezTo>
                <a:cubicBezTo>
                  <a:pt x="338" y="122"/>
                  <a:pt x="336" y="132"/>
                  <a:pt x="334" y="140"/>
                </a:cubicBezTo>
                <a:cubicBezTo>
                  <a:pt x="333" y="140"/>
                  <a:pt x="333" y="140"/>
                  <a:pt x="333" y="140"/>
                </a:cubicBezTo>
                <a:cubicBezTo>
                  <a:pt x="330" y="130"/>
                  <a:pt x="327" y="119"/>
                  <a:pt x="320" y="99"/>
                </a:cubicBezTo>
                <a:cubicBezTo>
                  <a:pt x="302" y="44"/>
                  <a:pt x="302" y="44"/>
                  <a:pt x="302" y="44"/>
                </a:cubicBezTo>
                <a:cubicBezTo>
                  <a:pt x="285" y="44"/>
                  <a:pt x="285" y="44"/>
                  <a:pt x="285" y="44"/>
                </a:cubicBezTo>
                <a:cubicBezTo>
                  <a:pt x="325" y="160"/>
                  <a:pt x="325" y="160"/>
                  <a:pt x="325" y="160"/>
                </a:cubicBezTo>
                <a:cubicBezTo>
                  <a:pt x="321" y="177"/>
                  <a:pt x="313" y="185"/>
                  <a:pt x="299" y="185"/>
                </a:cubicBezTo>
                <a:cubicBezTo>
                  <a:pt x="296" y="185"/>
                  <a:pt x="291" y="184"/>
                  <a:pt x="289" y="183"/>
                </a:cubicBezTo>
                <a:lnTo>
                  <a:pt x="286" y="197"/>
                </a:lnTo>
                <a:close/>
                <a:moveTo>
                  <a:pt x="179" y="121"/>
                </a:moveTo>
                <a:cubicBezTo>
                  <a:pt x="180" y="146"/>
                  <a:pt x="192" y="158"/>
                  <a:pt x="215" y="158"/>
                </a:cubicBezTo>
                <a:cubicBezTo>
                  <a:pt x="234" y="158"/>
                  <a:pt x="244" y="149"/>
                  <a:pt x="247" y="144"/>
                </a:cubicBezTo>
                <a:cubicBezTo>
                  <a:pt x="248" y="144"/>
                  <a:pt x="248" y="144"/>
                  <a:pt x="248" y="144"/>
                </a:cubicBezTo>
                <a:cubicBezTo>
                  <a:pt x="251" y="156"/>
                  <a:pt x="251" y="156"/>
                  <a:pt x="251" y="156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44"/>
                  <a:pt x="263" y="44"/>
                  <a:pt x="263" y="44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7" y="118"/>
                  <a:pt x="247" y="118"/>
                  <a:pt x="247" y="118"/>
                </a:cubicBezTo>
                <a:cubicBezTo>
                  <a:pt x="247" y="135"/>
                  <a:pt x="235" y="145"/>
                  <a:pt x="219" y="145"/>
                </a:cubicBezTo>
                <a:cubicBezTo>
                  <a:pt x="203" y="145"/>
                  <a:pt x="195" y="136"/>
                  <a:pt x="195" y="118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79" y="44"/>
                  <a:pt x="179" y="44"/>
                  <a:pt x="179" y="44"/>
                </a:cubicBezTo>
                <a:lnTo>
                  <a:pt x="179" y="121"/>
                </a:lnTo>
                <a:close/>
                <a:moveTo>
                  <a:pt x="122" y="0"/>
                </a:moveTo>
                <a:cubicBezTo>
                  <a:pt x="122" y="134"/>
                  <a:pt x="122" y="134"/>
                  <a:pt x="122" y="134"/>
                </a:cubicBezTo>
                <a:cubicBezTo>
                  <a:pt x="122" y="149"/>
                  <a:pt x="129" y="158"/>
                  <a:pt x="144" y="158"/>
                </a:cubicBezTo>
                <a:cubicBezTo>
                  <a:pt x="149" y="158"/>
                  <a:pt x="154" y="157"/>
                  <a:pt x="158" y="155"/>
                </a:cubicBezTo>
                <a:cubicBezTo>
                  <a:pt x="158" y="142"/>
                  <a:pt x="158" y="142"/>
                  <a:pt x="158" y="142"/>
                </a:cubicBezTo>
                <a:cubicBezTo>
                  <a:pt x="156" y="143"/>
                  <a:pt x="153" y="144"/>
                  <a:pt x="149" y="144"/>
                </a:cubicBezTo>
                <a:cubicBezTo>
                  <a:pt x="141" y="144"/>
                  <a:pt x="137" y="140"/>
                  <a:pt x="137" y="130"/>
                </a:cubicBezTo>
                <a:cubicBezTo>
                  <a:pt x="137" y="0"/>
                  <a:pt x="137" y="0"/>
                  <a:pt x="137" y="0"/>
                </a:cubicBezTo>
                <a:lnTo>
                  <a:pt x="122" y="0"/>
                </a:lnTo>
                <a:close/>
                <a:moveTo>
                  <a:pt x="45" y="158"/>
                </a:moveTo>
                <a:cubicBezTo>
                  <a:pt x="79" y="158"/>
                  <a:pt x="92" y="134"/>
                  <a:pt x="92" y="99"/>
                </a:cubicBezTo>
                <a:cubicBezTo>
                  <a:pt x="92" y="65"/>
                  <a:pt x="81" y="42"/>
                  <a:pt x="46" y="42"/>
                </a:cubicBezTo>
                <a:cubicBezTo>
                  <a:pt x="13" y="42"/>
                  <a:pt x="0" y="66"/>
                  <a:pt x="0" y="101"/>
                </a:cubicBezTo>
                <a:cubicBezTo>
                  <a:pt x="0" y="135"/>
                  <a:pt x="11" y="158"/>
                  <a:pt x="45" y="158"/>
                </a:cubicBezTo>
                <a:moveTo>
                  <a:pt x="16" y="99"/>
                </a:moveTo>
                <a:cubicBezTo>
                  <a:pt x="16" y="70"/>
                  <a:pt x="24" y="56"/>
                  <a:pt x="45" y="56"/>
                </a:cubicBezTo>
                <a:cubicBezTo>
                  <a:pt x="67" y="56"/>
                  <a:pt x="76" y="71"/>
                  <a:pt x="76" y="101"/>
                </a:cubicBezTo>
                <a:cubicBezTo>
                  <a:pt x="76" y="130"/>
                  <a:pt x="68" y="144"/>
                  <a:pt x="46" y="144"/>
                </a:cubicBezTo>
                <a:cubicBezTo>
                  <a:pt x="25" y="144"/>
                  <a:pt x="16" y="129"/>
                  <a:pt x="16" y="99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E89BCA0-2E46-40F6-AA97-00D349409F52}"/>
              </a:ext>
            </a:extLst>
          </p:cNvPr>
          <p:cNvSpPr>
            <a:spLocks noEditPoints="1"/>
          </p:cNvSpPr>
          <p:nvPr/>
        </p:nvSpPr>
        <p:spPr bwMode="auto">
          <a:xfrm>
            <a:off x="927100" y="-642461"/>
            <a:ext cx="7278688" cy="363538"/>
          </a:xfrm>
          <a:custGeom>
            <a:avLst/>
            <a:gdLst>
              <a:gd name="T0" fmla="*/ 4008 w 4077"/>
              <a:gd name="T1" fmla="*/ 78 h 203"/>
              <a:gd name="T2" fmla="*/ 3943 w 4077"/>
              <a:gd name="T3" fmla="*/ 146 h 203"/>
              <a:gd name="T4" fmla="*/ 3874 w 4077"/>
              <a:gd name="T5" fmla="*/ 46 h 203"/>
              <a:gd name="T6" fmla="*/ 3773 w 4077"/>
              <a:gd name="T7" fmla="*/ 142 h 203"/>
              <a:gd name="T8" fmla="*/ 3681 w 4077"/>
              <a:gd name="T9" fmla="*/ 94 h 203"/>
              <a:gd name="T10" fmla="*/ 3714 w 4077"/>
              <a:gd name="T11" fmla="*/ 159 h 203"/>
              <a:gd name="T12" fmla="*/ 3494 w 4077"/>
              <a:gd name="T13" fmla="*/ 46 h 203"/>
              <a:gd name="T14" fmla="*/ 3599 w 4077"/>
              <a:gd name="T15" fmla="*/ 58 h 203"/>
              <a:gd name="T16" fmla="*/ 3400 w 4077"/>
              <a:gd name="T17" fmla="*/ 13 h 203"/>
              <a:gd name="T18" fmla="*/ 3318 w 4077"/>
              <a:gd name="T19" fmla="*/ 160 h 203"/>
              <a:gd name="T20" fmla="*/ 3273 w 4077"/>
              <a:gd name="T21" fmla="*/ 104 h 203"/>
              <a:gd name="T22" fmla="*/ 3177 w 4077"/>
              <a:gd name="T23" fmla="*/ 78 h 203"/>
              <a:gd name="T24" fmla="*/ 3060 w 4077"/>
              <a:gd name="T25" fmla="*/ 94 h 203"/>
              <a:gd name="T26" fmla="*/ 3093 w 4077"/>
              <a:gd name="T27" fmla="*/ 159 h 203"/>
              <a:gd name="T28" fmla="*/ 2976 w 4077"/>
              <a:gd name="T29" fmla="*/ 158 h 203"/>
              <a:gd name="T30" fmla="*/ 2904 w 4077"/>
              <a:gd name="T31" fmla="*/ 14 h 203"/>
              <a:gd name="T32" fmla="*/ 2926 w 4077"/>
              <a:gd name="T33" fmla="*/ 62 h 203"/>
              <a:gd name="T34" fmla="*/ 2868 w 4077"/>
              <a:gd name="T35" fmla="*/ 178 h 203"/>
              <a:gd name="T36" fmla="*/ 2796 w 4077"/>
              <a:gd name="T37" fmla="*/ 12 h 203"/>
              <a:gd name="T38" fmla="*/ 2741 w 4077"/>
              <a:gd name="T39" fmla="*/ 102 h 203"/>
              <a:gd name="T40" fmla="*/ 2642 w 4077"/>
              <a:gd name="T41" fmla="*/ 94 h 203"/>
              <a:gd name="T42" fmla="*/ 2570 w 4077"/>
              <a:gd name="T43" fmla="*/ 101 h 203"/>
              <a:gd name="T44" fmla="*/ 2489 w 4077"/>
              <a:gd name="T45" fmla="*/ 102 h 203"/>
              <a:gd name="T46" fmla="*/ 2425 w 4077"/>
              <a:gd name="T47" fmla="*/ 58 h 203"/>
              <a:gd name="T48" fmla="*/ 2338 w 4077"/>
              <a:gd name="T49" fmla="*/ 58 h 203"/>
              <a:gd name="T50" fmla="*/ 2380 w 4077"/>
              <a:gd name="T51" fmla="*/ 88 h 203"/>
              <a:gd name="T52" fmla="*/ 2277 w 4077"/>
              <a:gd name="T53" fmla="*/ 157 h 203"/>
              <a:gd name="T54" fmla="*/ 2137 w 4077"/>
              <a:gd name="T55" fmla="*/ 58 h 203"/>
              <a:gd name="T56" fmla="*/ 2206 w 4077"/>
              <a:gd name="T57" fmla="*/ 158 h 203"/>
              <a:gd name="T58" fmla="*/ 2083 w 4077"/>
              <a:gd name="T59" fmla="*/ 46 h 203"/>
              <a:gd name="T60" fmla="*/ 1948 w 4077"/>
              <a:gd name="T61" fmla="*/ 154 h 203"/>
              <a:gd name="T62" fmla="*/ 1864 w 4077"/>
              <a:gd name="T63" fmla="*/ 143 h 203"/>
              <a:gd name="T64" fmla="*/ 1921 w 4077"/>
              <a:gd name="T65" fmla="*/ 158 h 203"/>
              <a:gd name="T66" fmla="*/ 1750 w 4077"/>
              <a:gd name="T67" fmla="*/ 12 h 203"/>
              <a:gd name="T68" fmla="*/ 1809 w 4077"/>
              <a:gd name="T69" fmla="*/ 158 h 203"/>
              <a:gd name="T70" fmla="*/ 1737 w 4077"/>
              <a:gd name="T71" fmla="*/ 122 h 203"/>
              <a:gd name="T72" fmla="*/ 1658 w 4077"/>
              <a:gd name="T73" fmla="*/ 101 h 203"/>
              <a:gd name="T74" fmla="*/ 1475 w 4077"/>
              <a:gd name="T75" fmla="*/ 58 h 203"/>
              <a:gd name="T76" fmla="*/ 1527 w 4077"/>
              <a:gd name="T77" fmla="*/ 158 h 203"/>
              <a:gd name="T78" fmla="*/ 1392 w 4077"/>
              <a:gd name="T79" fmla="*/ 145 h 203"/>
              <a:gd name="T80" fmla="*/ 1271 w 4077"/>
              <a:gd name="T81" fmla="*/ 146 h 203"/>
              <a:gd name="T82" fmla="*/ 1267 w 4077"/>
              <a:gd name="T83" fmla="*/ 160 h 203"/>
              <a:gd name="T84" fmla="*/ 1206 w 4077"/>
              <a:gd name="T85" fmla="*/ 44 h 203"/>
              <a:gd name="T86" fmla="*/ 1217 w 4077"/>
              <a:gd name="T87" fmla="*/ 62 h 203"/>
              <a:gd name="T88" fmla="*/ 1060 w 4077"/>
              <a:gd name="T89" fmla="*/ 107 h 203"/>
              <a:gd name="T90" fmla="*/ 992 w 4077"/>
              <a:gd name="T91" fmla="*/ 136 h 203"/>
              <a:gd name="T92" fmla="*/ 945 w 4077"/>
              <a:gd name="T93" fmla="*/ 88 h 203"/>
              <a:gd name="T94" fmla="*/ 921 w 4077"/>
              <a:gd name="T95" fmla="*/ 44 h 203"/>
              <a:gd name="T96" fmla="*/ 810 w 4077"/>
              <a:gd name="T97" fmla="*/ 160 h 203"/>
              <a:gd name="T98" fmla="*/ 723 w 4077"/>
              <a:gd name="T99" fmla="*/ 13 h 203"/>
              <a:gd name="T100" fmla="*/ 728 w 4077"/>
              <a:gd name="T101" fmla="*/ 158 h 203"/>
              <a:gd name="T102" fmla="*/ 665 w 4077"/>
              <a:gd name="T103" fmla="*/ 2 h 203"/>
              <a:gd name="T104" fmla="*/ 546 w 4077"/>
              <a:gd name="T105" fmla="*/ 2 h 203"/>
              <a:gd name="T106" fmla="*/ 465 w 4077"/>
              <a:gd name="T107" fmla="*/ 46 h 203"/>
              <a:gd name="T108" fmla="*/ 385 w 4077"/>
              <a:gd name="T109" fmla="*/ 186 h 203"/>
              <a:gd name="T110" fmla="*/ 250 w 4077"/>
              <a:gd name="T111" fmla="*/ 158 h 203"/>
              <a:gd name="T112" fmla="*/ 149 w 4077"/>
              <a:gd name="T113" fmla="*/ 94 h 203"/>
              <a:gd name="T114" fmla="*/ 182 w 4077"/>
              <a:gd name="T115" fmla="*/ 159 h 203"/>
              <a:gd name="T116" fmla="*/ 17 w 4077"/>
              <a:gd name="T117" fmla="*/ 15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77" h="203">
                <a:moveTo>
                  <a:pt x="4077" y="81"/>
                </a:moveTo>
                <a:cubicBezTo>
                  <a:pt x="4076" y="56"/>
                  <a:pt x="4063" y="44"/>
                  <a:pt x="4040" y="44"/>
                </a:cubicBezTo>
                <a:cubicBezTo>
                  <a:pt x="4023" y="44"/>
                  <a:pt x="4012" y="54"/>
                  <a:pt x="4009" y="58"/>
                </a:cubicBezTo>
                <a:cubicBezTo>
                  <a:pt x="4008" y="58"/>
                  <a:pt x="4008" y="58"/>
                  <a:pt x="4008" y="58"/>
                </a:cubicBezTo>
                <a:cubicBezTo>
                  <a:pt x="4005" y="46"/>
                  <a:pt x="4005" y="46"/>
                  <a:pt x="4005" y="46"/>
                </a:cubicBezTo>
                <a:cubicBezTo>
                  <a:pt x="3992" y="46"/>
                  <a:pt x="3992" y="46"/>
                  <a:pt x="3992" y="46"/>
                </a:cubicBezTo>
                <a:cubicBezTo>
                  <a:pt x="3992" y="158"/>
                  <a:pt x="3992" y="158"/>
                  <a:pt x="3992" y="158"/>
                </a:cubicBezTo>
                <a:cubicBezTo>
                  <a:pt x="4008" y="158"/>
                  <a:pt x="4008" y="158"/>
                  <a:pt x="4008" y="158"/>
                </a:cubicBezTo>
                <a:cubicBezTo>
                  <a:pt x="4008" y="78"/>
                  <a:pt x="4008" y="78"/>
                  <a:pt x="4008" y="78"/>
                </a:cubicBezTo>
                <a:cubicBezTo>
                  <a:pt x="4012" y="67"/>
                  <a:pt x="4023" y="58"/>
                  <a:pt x="4037" y="58"/>
                </a:cubicBezTo>
                <a:cubicBezTo>
                  <a:pt x="4052" y="58"/>
                  <a:pt x="4061" y="67"/>
                  <a:pt x="4061" y="84"/>
                </a:cubicBezTo>
                <a:cubicBezTo>
                  <a:pt x="4061" y="158"/>
                  <a:pt x="4061" y="158"/>
                  <a:pt x="4061" y="158"/>
                </a:cubicBezTo>
                <a:cubicBezTo>
                  <a:pt x="4077" y="158"/>
                  <a:pt x="4077" y="158"/>
                  <a:pt x="4077" y="158"/>
                </a:cubicBezTo>
                <a:lnTo>
                  <a:pt x="4077" y="81"/>
                </a:lnTo>
                <a:close/>
                <a:moveTo>
                  <a:pt x="3874" y="122"/>
                </a:moveTo>
                <a:cubicBezTo>
                  <a:pt x="3874" y="148"/>
                  <a:pt x="3887" y="160"/>
                  <a:pt x="3910" y="160"/>
                </a:cubicBezTo>
                <a:cubicBezTo>
                  <a:pt x="3929" y="160"/>
                  <a:pt x="3939" y="150"/>
                  <a:pt x="3942" y="146"/>
                </a:cubicBezTo>
                <a:cubicBezTo>
                  <a:pt x="3943" y="146"/>
                  <a:pt x="3943" y="146"/>
                  <a:pt x="3943" y="146"/>
                </a:cubicBezTo>
                <a:cubicBezTo>
                  <a:pt x="3946" y="158"/>
                  <a:pt x="3946" y="158"/>
                  <a:pt x="3946" y="158"/>
                </a:cubicBezTo>
                <a:cubicBezTo>
                  <a:pt x="3958" y="158"/>
                  <a:pt x="3958" y="158"/>
                  <a:pt x="3958" y="158"/>
                </a:cubicBezTo>
                <a:cubicBezTo>
                  <a:pt x="3958" y="46"/>
                  <a:pt x="3958" y="46"/>
                  <a:pt x="3958" y="46"/>
                </a:cubicBezTo>
                <a:cubicBezTo>
                  <a:pt x="3942" y="46"/>
                  <a:pt x="3942" y="46"/>
                  <a:pt x="3942" y="46"/>
                </a:cubicBezTo>
                <a:cubicBezTo>
                  <a:pt x="3942" y="119"/>
                  <a:pt x="3942" y="119"/>
                  <a:pt x="3942" y="119"/>
                </a:cubicBezTo>
                <a:cubicBezTo>
                  <a:pt x="3942" y="137"/>
                  <a:pt x="3930" y="146"/>
                  <a:pt x="3914" y="146"/>
                </a:cubicBezTo>
                <a:cubicBezTo>
                  <a:pt x="3898" y="146"/>
                  <a:pt x="3890" y="137"/>
                  <a:pt x="3890" y="119"/>
                </a:cubicBezTo>
                <a:cubicBezTo>
                  <a:pt x="3890" y="46"/>
                  <a:pt x="3890" y="46"/>
                  <a:pt x="3890" y="46"/>
                </a:cubicBezTo>
                <a:cubicBezTo>
                  <a:pt x="3874" y="46"/>
                  <a:pt x="3874" y="46"/>
                  <a:pt x="3874" y="46"/>
                </a:cubicBezTo>
                <a:lnTo>
                  <a:pt x="3874" y="122"/>
                </a:lnTo>
                <a:close/>
                <a:moveTo>
                  <a:pt x="3790" y="143"/>
                </a:moveTo>
                <a:cubicBezTo>
                  <a:pt x="3846" y="62"/>
                  <a:pt x="3846" y="62"/>
                  <a:pt x="3846" y="62"/>
                </a:cubicBezTo>
                <a:cubicBezTo>
                  <a:pt x="3843" y="46"/>
                  <a:pt x="3843" y="46"/>
                  <a:pt x="3843" y="46"/>
                </a:cubicBezTo>
                <a:cubicBezTo>
                  <a:pt x="3777" y="46"/>
                  <a:pt x="3777" y="46"/>
                  <a:pt x="3777" y="46"/>
                </a:cubicBezTo>
                <a:cubicBezTo>
                  <a:pt x="3777" y="60"/>
                  <a:pt x="3777" y="60"/>
                  <a:pt x="3777" y="60"/>
                </a:cubicBezTo>
                <a:cubicBezTo>
                  <a:pt x="3828" y="60"/>
                  <a:pt x="3828" y="60"/>
                  <a:pt x="3828" y="60"/>
                </a:cubicBezTo>
                <a:cubicBezTo>
                  <a:pt x="3828" y="61"/>
                  <a:pt x="3828" y="61"/>
                  <a:pt x="3828" y="61"/>
                </a:cubicBezTo>
                <a:cubicBezTo>
                  <a:pt x="3773" y="142"/>
                  <a:pt x="3773" y="142"/>
                  <a:pt x="3773" y="142"/>
                </a:cubicBezTo>
                <a:cubicBezTo>
                  <a:pt x="3775" y="158"/>
                  <a:pt x="3775" y="158"/>
                  <a:pt x="3775" y="158"/>
                </a:cubicBezTo>
                <a:cubicBezTo>
                  <a:pt x="3848" y="158"/>
                  <a:pt x="3848" y="158"/>
                  <a:pt x="3848" y="158"/>
                </a:cubicBezTo>
                <a:cubicBezTo>
                  <a:pt x="3848" y="144"/>
                  <a:pt x="3848" y="144"/>
                  <a:pt x="3848" y="144"/>
                </a:cubicBezTo>
                <a:cubicBezTo>
                  <a:pt x="3790" y="144"/>
                  <a:pt x="3790" y="144"/>
                  <a:pt x="3790" y="144"/>
                </a:cubicBezTo>
                <a:lnTo>
                  <a:pt x="3790" y="143"/>
                </a:lnTo>
                <a:close/>
                <a:moveTo>
                  <a:pt x="3711" y="58"/>
                </a:moveTo>
                <a:cubicBezTo>
                  <a:pt x="3729" y="58"/>
                  <a:pt x="3737" y="69"/>
                  <a:pt x="3737" y="88"/>
                </a:cubicBezTo>
                <a:cubicBezTo>
                  <a:pt x="3737" y="89"/>
                  <a:pt x="3737" y="92"/>
                  <a:pt x="3737" y="94"/>
                </a:cubicBezTo>
                <a:cubicBezTo>
                  <a:pt x="3681" y="94"/>
                  <a:pt x="3681" y="94"/>
                  <a:pt x="3681" y="94"/>
                </a:cubicBezTo>
                <a:cubicBezTo>
                  <a:pt x="3682" y="67"/>
                  <a:pt x="3696" y="58"/>
                  <a:pt x="3711" y="58"/>
                </a:cubicBezTo>
                <a:moveTo>
                  <a:pt x="3742" y="137"/>
                </a:moveTo>
                <a:cubicBezTo>
                  <a:pt x="3737" y="141"/>
                  <a:pt x="3727" y="145"/>
                  <a:pt x="3716" y="145"/>
                </a:cubicBezTo>
                <a:cubicBezTo>
                  <a:pt x="3693" y="145"/>
                  <a:pt x="3682" y="135"/>
                  <a:pt x="3681" y="107"/>
                </a:cubicBezTo>
                <a:cubicBezTo>
                  <a:pt x="3752" y="107"/>
                  <a:pt x="3752" y="107"/>
                  <a:pt x="3752" y="107"/>
                </a:cubicBezTo>
                <a:cubicBezTo>
                  <a:pt x="3752" y="100"/>
                  <a:pt x="3753" y="94"/>
                  <a:pt x="3753" y="88"/>
                </a:cubicBezTo>
                <a:cubicBezTo>
                  <a:pt x="3753" y="62"/>
                  <a:pt x="3739" y="44"/>
                  <a:pt x="3712" y="44"/>
                </a:cubicBezTo>
                <a:cubicBezTo>
                  <a:pt x="3687" y="44"/>
                  <a:pt x="3665" y="61"/>
                  <a:pt x="3665" y="101"/>
                </a:cubicBezTo>
                <a:cubicBezTo>
                  <a:pt x="3665" y="143"/>
                  <a:pt x="3682" y="159"/>
                  <a:pt x="3714" y="159"/>
                </a:cubicBezTo>
                <a:cubicBezTo>
                  <a:pt x="3730" y="159"/>
                  <a:pt x="3742" y="155"/>
                  <a:pt x="3749" y="149"/>
                </a:cubicBezTo>
                <a:lnTo>
                  <a:pt x="3742" y="137"/>
                </a:lnTo>
                <a:close/>
                <a:moveTo>
                  <a:pt x="3570" y="62"/>
                </a:moveTo>
                <a:cubicBezTo>
                  <a:pt x="3569" y="62"/>
                  <a:pt x="3569" y="62"/>
                  <a:pt x="3569" y="62"/>
                </a:cubicBezTo>
                <a:cubicBezTo>
                  <a:pt x="3565" y="51"/>
                  <a:pt x="3556" y="44"/>
                  <a:pt x="3540" y="44"/>
                </a:cubicBezTo>
                <a:cubicBezTo>
                  <a:pt x="3522" y="44"/>
                  <a:pt x="3514" y="53"/>
                  <a:pt x="3511" y="58"/>
                </a:cubicBezTo>
                <a:cubicBezTo>
                  <a:pt x="3510" y="58"/>
                  <a:pt x="3510" y="58"/>
                  <a:pt x="3510" y="58"/>
                </a:cubicBezTo>
                <a:cubicBezTo>
                  <a:pt x="3507" y="46"/>
                  <a:pt x="3507" y="46"/>
                  <a:pt x="3507" y="46"/>
                </a:cubicBezTo>
                <a:cubicBezTo>
                  <a:pt x="3494" y="46"/>
                  <a:pt x="3494" y="46"/>
                  <a:pt x="3494" y="46"/>
                </a:cubicBezTo>
                <a:cubicBezTo>
                  <a:pt x="3494" y="158"/>
                  <a:pt x="3494" y="158"/>
                  <a:pt x="3494" y="158"/>
                </a:cubicBezTo>
                <a:cubicBezTo>
                  <a:pt x="3510" y="158"/>
                  <a:pt x="3510" y="158"/>
                  <a:pt x="3510" y="158"/>
                </a:cubicBezTo>
                <a:cubicBezTo>
                  <a:pt x="3510" y="78"/>
                  <a:pt x="3510" y="78"/>
                  <a:pt x="3510" y="78"/>
                </a:cubicBezTo>
                <a:cubicBezTo>
                  <a:pt x="3513" y="68"/>
                  <a:pt x="3522" y="58"/>
                  <a:pt x="3536" y="58"/>
                </a:cubicBezTo>
                <a:cubicBezTo>
                  <a:pt x="3550" y="58"/>
                  <a:pt x="3558" y="68"/>
                  <a:pt x="3558" y="85"/>
                </a:cubicBezTo>
                <a:cubicBezTo>
                  <a:pt x="3558" y="158"/>
                  <a:pt x="3558" y="158"/>
                  <a:pt x="3558" y="158"/>
                </a:cubicBezTo>
                <a:cubicBezTo>
                  <a:pt x="3574" y="158"/>
                  <a:pt x="3574" y="158"/>
                  <a:pt x="3574" y="158"/>
                </a:cubicBezTo>
                <a:cubicBezTo>
                  <a:pt x="3574" y="77"/>
                  <a:pt x="3574" y="77"/>
                  <a:pt x="3574" y="77"/>
                </a:cubicBezTo>
                <a:cubicBezTo>
                  <a:pt x="3577" y="68"/>
                  <a:pt x="3586" y="58"/>
                  <a:pt x="3599" y="58"/>
                </a:cubicBezTo>
                <a:cubicBezTo>
                  <a:pt x="3613" y="58"/>
                  <a:pt x="3621" y="67"/>
                  <a:pt x="3621" y="84"/>
                </a:cubicBezTo>
                <a:cubicBezTo>
                  <a:pt x="3621" y="158"/>
                  <a:pt x="3621" y="158"/>
                  <a:pt x="3621" y="158"/>
                </a:cubicBezTo>
                <a:cubicBezTo>
                  <a:pt x="3637" y="158"/>
                  <a:pt x="3637" y="158"/>
                  <a:pt x="3637" y="158"/>
                </a:cubicBezTo>
                <a:cubicBezTo>
                  <a:pt x="3637" y="81"/>
                  <a:pt x="3637" y="81"/>
                  <a:pt x="3637" y="81"/>
                </a:cubicBezTo>
                <a:cubicBezTo>
                  <a:pt x="3637" y="56"/>
                  <a:pt x="3625" y="44"/>
                  <a:pt x="3603" y="44"/>
                </a:cubicBezTo>
                <a:cubicBezTo>
                  <a:pt x="3585" y="44"/>
                  <a:pt x="3574" y="52"/>
                  <a:pt x="3570" y="62"/>
                </a:cubicBezTo>
                <a:moveTo>
                  <a:pt x="3377" y="13"/>
                </a:moveTo>
                <a:cubicBezTo>
                  <a:pt x="3377" y="20"/>
                  <a:pt x="3382" y="25"/>
                  <a:pt x="3388" y="25"/>
                </a:cubicBezTo>
                <a:cubicBezTo>
                  <a:pt x="3395" y="25"/>
                  <a:pt x="3400" y="20"/>
                  <a:pt x="3400" y="13"/>
                </a:cubicBezTo>
                <a:cubicBezTo>
                  <a:pt x="3400" y="7"/>
                  <a:pt x="3395" y="2"/>
                  <a:pt x="3388" y="2"/>
                </a:cubicBezTo>
                <a:cubicBezTo>
                  <a:pt x="3382" y="2"/>
                  <a:pt x="3377" y="7"/>
                  <a:pt x="3377" y="13"/>
                </a:cubicBezTo>
                <a:moveTo>
                  <a:pt x="3381" y="158"/>
                </a:moveTo>
                <a:cubicBezTo>
                  <a:pt x="3397" y="158"/>
                  <a:pt x="3397" y="158"/>
                  <a:pt x="3397" y="158"/>
                </a:cubicBezTo>
                <a:cubicBezTo>
                  <a:pt x="3397" y="46"/>
                  <a:pt x="3397" y="46"/>
                  <a:pt x="3397" y="46"/>
                </a:cubicBezTo>
                <a:cubicBezTo>
                  <a:pt x="3381" y="46"/>
                  <a:pt x="3381" y="46"/>
                  <a:pt x="3381" y="46"/>
                </a:cubicBezTo>
                <a:lnTo>
                  <a:pt x="3381" y="158"/>
                </a:lnTo>
                <a:close/>
                <a:moveTo>
                  <a:pt x="3273" y="104"/>
                </a:moveTo>
                <a:cubicBezTo>
                  <a:pt x="3273" y="144"/>
                  <a:pt x="3291" y="160"/>
                  <a:pt x="3318" y="160"/>
                </a:cubicBezTo>
                <a:cubicBezTo>
                  <a:pt x="3337" y="160"/>
                  <a:pt x="3347" y="153"/>
                  <a:pt x="3351" y="148"/>
                </a:cubicBezTo>
                <a:cubicBezTo>
                  <a:pt x="3341" y="137"/>
                  <a:pt x="3341" y="137"/>
                  <a:pt x="3341" y="137"/>
                </a:cubicBezTo>
                <a:cubicBezTo>
                  <a:pt x="3337" y="142"/>
                  <a:pt x="3330" y="145"/>
                  <a:pt x="3320" y="145"/>
                </a:cubicBezTo>
                <a:cubicBezTo>
                  <a:pt x="3301" y="145"/>
                  <a:pt x="3289" y="133"/>
                  <a:pt x="3289" y="102"/>
                </a:cubicBezTo>
                <a:cubicBezTo>
                  <a:pt x="3289" y="70"/>
                  <a:pt x="3302" y="58"/>
                  <a:pt x="3320" y="58"/>
                </a:cubicBezTo>
                <a:cubicBezTo>
                  <a:pt x="3331" y="58"/>
                  <a:pt x="3337" y="63"/>
                  <a:pt x="3342" y="68"/>
                </a:cubicBezTo>
                <a:cubicBezTo>
                  <a:pt x="3352" y="56"/>
                  <a:pt x="3352" y="56"/>
                  <a:pt x="3352" y="56"/>
                </a:cubicBezTo>
                <a:cubicBezTo>
                  <a:pt x="3348" y="51"/>
                  <a:pt x="3338" y="44"/>
                  <a:pt x="3320" y="44"/>
                </a:cubicBezTo>
                <a:cubicBezTo>
                  <a:pt x="3293" y="44"/>
                  <a:pt x="3273" y="63"/>
                  <a:pt x="3273" y="104"/>
                </a:cubicBezTo>
                <a:moveTo>
                  <a:pt x="3246" y="81"/>
                </a:moveTo>
                <a:cubicBezTo>
                  <a:pt x="3245" y="56"/>
                  <a:pt x="3232" y="44"/>
                  <a:pt x="3209" y="44"/>
                </a:cubicBezTo>
                <a:cubicBezTo>
                  <a:pt x="3192" y="44"/>
                  <a:pt x="3180" y="54"/>
                  <a:pt x="3177" y="58"/>
                </a:cubicBezTo>
                <a:cubicBezTo>
                  <a:pt x="3177" y="58"/>
                  <a:pt x="3177" y="58"/>
                  <a:pt x="3177" y="58"/>
                </a:cubicBezTo>
                <a:cubicBezTo>
                  <a:pt x="3173" y="46"/>
                  <a:pt x="3173" y="46"/>
                  <a:pt x="3173" y="46"/>
                </a:cubicBezTo>
                <a:cubicBezTo>
                  <a:pt x="3161" y="46"/>
                  <a:pt x="3161" y="46"/>
                  <a:pt x="3161" y="46"/>
                </a:cubicBezTo>
                <a:cubicBezTo>
                  <a:pt x="3161" y="158"/>
                  <a:pt x="3161" y="158"/>
                  <a:pt x="3161" y="158"/>
                </a:cubicBezTo>
                <a:cubicBezTo>
                  <a:pt x="3177" y="158"/>
                  <a:pt x="3177" y="158"/>
                  <a:pt x="3177" y="158"/>
                </a:cubicBezTo>
                <a:cubicBezTo>
                  <a:pt x="3177" y="78"/>
                  <a:pt x="3177" y="78"/>
                  <a:pt x="3177" y="78"/>
                </a:cubicBezTo>
                <a:cubicBezTo>
                  <a:pt x="3181" y="67"/>
                  <a:pt x="3192" y="58"/>
                  <a:pt x="3206" y="58"/>
                </a:cubicBezTo>
                <a:cubicBezTo>
                  <a:pt x="3221" y="58"/>
                  <a:pt x="3230" y="67"/>
                  <a:pt x="3230" y="84"/>
                </a:cubicBezTo>
                <a:cubicBezTo>
                  <a:pt x="3230" y="158"/>
                  <a:pt x="3230" y="158"/>
                  <a:pt x="3230" y="158"/>
                </a:cubicBezTo>
                <a:cubicBezTo>
                  <a:pt x="3246" y="158"/>
                  <a:pt x="3246" y="158"/>
                  <a:pt x="3246" y="158"/>
                </a:cubicBezTo>
                <a:lnTo>
                  <a:pt x="3246" y="81"/>
                </a:lnTo>
                <a:close/>
                <a:moveTo>
                  <a:pt x="3090" y="58"/>
                </a:moveTo>
                <a:cubicBezTo>
                  <a:pt x="3108" y="58"/>
                  <a:pt x="3116" y="69"/>
                  <a:pt x="3116" y="88"/>
                </a:cubicBezTo>
                <a:cubicBezTo>
                  <a:pt x="3116" y="89"/>
                  <a:pt x="3116" y="92"/>
                  <a:pt x="3116" y="94"/>
                </a:cubicBezTo>
                <a:cubicBezTo>
                  <a:pt x="3060" y="94"/>
                  <a:pt x="3060" y="94"/>
                  <a:pt x="3060" y="94"/>
                </a:cubicBezTo>
                <a:cubicBezTo>
                  <a:pt x="3061" y="67"/>
                  <a:pt x="3075" y="58"/>
                  <a:pt x="3090" y="58"/>
                </a:cubicBezTo>
                <a:moveTo>
                  <a:pt x="3121" y="137"/>
                </a:moveTo>
                <a:cubicBezTo>
                  <a:pt x="3116" y="141"/>
                  <a:pt x="3106" y="145"/>
                  <a:pt x="3095" y="145"/>
                </a:cubicBezTo>
                <a:cubicBezTo>
                  <a:pt x="3072" y="145"/>
                  <a:pt x="3061" y="135"/>
                  <a:pt x="3060" y="107"/>
                </a:cubicBezTo>
                <a:cubicBezTo>
                  <a:pt x="3131" y="107"/>
                  <a:pt x="3131" y="107"/>
                  <a:pt x="3131" y="107"/>
                </a:cubicBezTo>
                <a:cubicBezTo>
                  <a:pt x="3131" y="100"/>
                  <a:pt x="3132" y="94"/>
                  <a:pt x="3132" y="88"/>
                </a:cubicBezTo>
                <a:cubicBezTo>
                  <a:pt x="3132" y="62"/>
                  <a:pt x="3118" y="44"/>
                  <a:pt x="3091" y="44"/>
                </a:cubicBezTo>
                <a:cubicBezTo>
                  <a:pt x="3066" y="44"/>
                  <a:pt x="3044" y="61"/>
                  <a:pt x="3044" y="101"/>
                </a:cubicBezTo>
                <a:cubicBezTo>
                  <a:pt x="3044" y="143"/>
                  <a:pt x="3061" y="159"/>
                  <a:pt x="3093" y="159"/>
                </a:cubicBezTo>
                <a:cubicBezTo>
                  <a:pt x="3109" y="159"/>
                  <a:pt x="3121" y="155"/>
                  <a:pt x="3128" y="149"/>
                </a:cubicBezTo>
                <a:lnTo>
                  <a:pt x="3121" y="137"/>
                </a:lnTo>
                <a:close/>
                <a:moveTo>
                  <a:pt x="3031" y="45"/>
                </a:moveTo>
                <a:cubicBezTo>
                  <a:pt x="3029" y="45"/>
                  <a:pt x="3025" y="44"/>
                  <a:pt x="3020" y="44"/>
                </a:cubicBezTo>
                <a:cubicBezTo>
                  <a:pt x="3007" y="44"/>
                  <a:pt x="2997" y="50"/>
                  <a:pt x="2992" y="58"/>
                </a:cubicBezTo>
                <a:cubicBezTo>
                  <a:pt x="2991" y="58"/>
                  <a:pt x="2991" y="58"/>
                  <a:pt x="2991" y="58"/>
                </a:cubicBezTo>
                <a:cubicBezTo>
                  <a:pt x="2988" y="46"/>
                  <a:pt x="2988" y="46"/>
                  <a:pt x="2988" y="46"/>
                </a:cubicBezTo>
                <a:cubicBezTo>
                  <a:pt x="2976" y="46"/>
                  <a:pt x="2976" y="46"/>
                  <a:pt x="2976" y="46"/>
                </a:cubicBezTo>
                <a:cubicBezTo>
                  <a:pt x="2976" y="158"/>
                  <a:pt x="2976" y="158"/>
                  <a:pt x="2976" y="158"/>
                </a:cubicBezTo>
                <a:cubicBezTo>
                  <a:pt x="2991" y="158"/>
                  <a:pt x="2991" y="158"/>
                  <a:pt x="2991" y="158"/>
                </a:cubicBezTo>
                <a:cubicBezTo>
                  <a:pt x="2991" y="75"/>
                  <a:pt x="2991" y="75"/>
                  <a:pt x="2991" y="75"/>
                </a:cubicBezTo>
                <a:cubicBezTo>
                  <a:pt x="2997" y="65"/>
                  <a:pt x="3008" y="60"/>
                  <a:pt x="3019" y="60"/>
                </a:cubicBezTo>
                <a:cubicBezTo>
                  <a:pt x="3023" y="60"/>
                  <a:pt x="3027" y="61"/>
                  <a:pt x="3031" y="62"/>
                </a:cubicBezTo>
                <a:lnTo>
                  <a:pt x="3031" y="45"/>
                </a:lnTo>
                <a:close/>
                <a:moveTo>
                  <a:pt x="2904" y="27"/>
                </a:moveTo>
                <a:cubicBezTo>
                  <a:pt x="2881" y="27"/>
                  <a:pt x="2872" y="11"/>
                  <a:pt x="2869" y="7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2881" y="3"/>
                  <a:pt x="2888" y="14"/>
                  <a:pt x="2904" y="14"/>
                </a:cubicBezTo>
                <a:cubicBezTo>
                  <a:pt x="2920" y="14"/>
                  <a:pt x="2927" y="3"/>
                  <a:pt x="2928" y="0"/>
                </a:cubicBezTo>
                <a:cubicBezTo>
                  <a:pt x="2939" y="7"/>
                  <a:pt x="2939" y="7"/>
                  <a:pt x="2939" y="7"/>
                </a:cubicBezTo>
                <a:cubicBezTo>
                  <a:pt x="2936" y="11"/>
                  <a:pt x="2927" y="27"/>
                  <a:pt x="2904" y="27"/>
                </a:cubicBezTo>
                <a:moveTo>
                  <a:pt x="2926" y="62"/>
                </a:moveTo>
                <a:cubicBezTo>
                  <a:pt x="2926" y="132"/>
                  <a:pt x="2926" y="132"/>
                  <a:pt x="2926" y="132"/>
                </a:cubicBezTo>
                <a:cubicBezTo>
                  <a:pt x="2920" y="139"/>
                  <a:pt x="2911" y="143"/>
                  <a:pt x="2902" y="143"/>
                </a:cubicBezTo>
                <a:cubicBezTo>
                  <a:pt x="2886" y="143"/>
                  <a:pt x="2872" y="135"/>
                  <a:pt x="2872" y="103"/>
                </a:cubicBezTo>
                <a:cubicBezTo>
                  <a:pt x="2872" y="73"/>
                  <a:pt x="2886" y="59"/>
                  <a:pt x="2907" y="59"/>
                </a:cubicBezTo>
                <a:cubicBezTo>
                  <a:pt x="2915" y="59"/>
                  <a:pt x="2921" y="60"/>
                  <a:pt x="2926" y="62"/>
                </a:cubicBezTo>
                <a:moveTo>
                  <a:pt x="2942" y="51"/>
                </a:moveTo>
                <a:cubicBezTo>
                  <a:pt x="2935" y="48"/>
                  <a:pt x="2924" y="45"/>
                  <a:pt x="2910" y="45"/>
                </a:cubicBezTo>
                <a:cubicBezTo>
                  <a:pt x="2873" y="45"/>
                  <a:pt x="2855" y="69"/>
                  <a:pt x="2855" y="105"/>
                </a:cubicBezTo>
                <a:cubicBezTo>
                  <a:pt x="2855" y="143"/>
                  <a:pt x="2875" y="157"/>
                  <a:pt x="2898" y="157"/>
                </a:cubicBezTo>
                <a:cubicBezTo>
                  <a:pt x="2912" y="157"/>
                  <a:pt x="2922" y="151"/>
                  <a:pt x="2925" y="148"/>
                </a:cubicBezTo>
                <a:cubicBezTo>
                  <a:pt x="2926" y="148"/>
                  <a:pt x="2926" y="148"/>
                  <a:pt x="2926" y="148"/>
                </a:cubicBezTo>
                <a:cubicBezTo>
                  <a:pt x="2926" y="159"/>
                  <a:pt x="2926" y="159"/>
                  <a:pt x="2926" y="159"/>
                </a:cubicBezTo>
                <a:cubicBezTo>
                  <a:pt x="2926" y="179"/>
                  <a:pt x="2918" y="188"/>
                  <a:pt x="2897" y="188"/>
                </a:cubicBezTo>
                <a:cubicBezTo>
                  <a:pt x="2882" y="188"/>
                  <a:pt x="2874" y="183"/>
                  <a:pt x="2868" y="178"/>
                </a:cubicBezTo>
                <a:cubicBezTo>
                  <a:pt x="2859" y="191"/>
                  <a:pt x="2859" y="191"/>
                  <a:pt x="2859" y="191"/>
                </a:cubicBezTo>
                <a:cubicBezTo>
                  <a:pt x="2863" y="195"/>
                  <a:pt x="2874" y="203"/>
                  <a:pt x="2896" y="203"/>
                </a:cubicBezTo>
                <a:cubicBezTo>
                  <a:pt x="2923" y="203"/>
                  <a:pt x="2942" y="188"/>
                  <a:pt x="2942" y="159"/>
                </a:cubicBezTo>
                <a:lnTo>
                  <a:pt x="2942" y="51"/>
                </a:lnTo>
                <a:close/>
                <a:moveTo>
                  <a:pt x="2796" y="12"/>
                </a:moveTo>
                <a:cubicBezTo>
                  <a:pt x="2796" y="18"/>
                  <a:pt x="2801" y="22"/>
                  <a:pt x="2807" y="22"/>
                </a:cubicBezTo>
                <a:cubicBezTo>
                  <a:pt x="2812" y="22"/>
                  <a:pt x="2817" y="18"/>
                  <a:pt x="2817" y="12"/>
                </a:cubicBezTo>
                <a:cubicBezTo>
                  <a:pt x="2817" y="6"/>
                  <a:pt x="2812" y="2"/>
                  <a:pt x="2807" y="2"/>
                </a:cubicBezTo>
                <a:cubicBezTo>
                  <a:pt x="2801" y="2"/>
                  <a:pt x="2796" y="6"/>
                  <a:pt x="2796" y="12"/>
                </a:cubicBezTo>
                <a:moveTo>
                  <a:pt x="2757" y="12"/>
                </a:moveTo>
                <a:cubicBezTo>
                  <a:pt x="2757" y="18"/>
                  <a:pt x="2761" y="22"/>
                  <a:pt x="2767" y="22"/>
                </a:cubicBezTo>
                <a:cubicBezTo>
                  <a:pt x="2773" y="22"/>
                  <a:pt x="2777" y="18"/>
                  <a:pt x="2777" y="12"/>
                </a:cubicBezTo>
                <a:cubicBezTo>
                  <a:pt x="2777" y="6"/>
                  <a:pt x="2773" y="2"/>
                  <a:pt x="2767" y="2"/>
                </a:cubicBezTo>
                <a:cubicBezTo>
                  <a:pt x="2761" y="2"/>
                  <a:pt x="2757" y="6"/>
                  <a:pt x="2757" y="12"/>
                </a:cubicBezTo>
                <a:moveTo>
                  <a:pt x="2786" y="160"/>
                </a:moveTo>
                <a:cubicBezTo>
                  <a:pt x="2820" y="160"/>
                  <a:pt x="2833" y="136"/>
                  <a:pt x="2833" y="101"/>
                </a:cubicBezTo>
                <a:cubicBezTo>
                  <a:pt x="2833" y="67"/>
                  <a:pt x="2821" y="44"/>
                  <a:pt x="2787" y="44"/>
                </a:cubicBezTo>
                <a:cubicBezTo>
                  <a:pt x="2753" y="44"/>
                  <a:pt x="2741" y="68"/>
                  <a:pt x="2741" y="102"/>
                </a:cubicBezTo>
                <a:cubicBezTo>
                  <a:pt x="2741" y="136"/>
                  <a:pt x="2752" y="160"/>
                  <a:pt x="2786" y="160"/>
                </a:cubicBezTo>
                <a:moveTo>
                  <a:pt x="2757" y="101"/>
                </a:moveTo>
                <a:cubicBezTo>
                  <a:pt x="2757" y="72"/>
                  <a:pt x="2765" y="58"/>
                  <a:pt x="2786" y="58"/>
                </a:cubicBezTo>
                <a:cubicBezTo>
                  <a:pt x="2808" y="58"/>
                  <a:pt x="2817" y="72"/>
                  <a:pt x="2817" y="102"/>
                </a:cubicBezTo>
                <a:cubicBezTo>
                  <a:pt x="2817" y="132"/>
                  <a:pt x="2809" y="146"/>
                  <a:pt x="2787" y="146"/>
                </a:cubicBezTo>
                <a:cubicBezTo>
                  <a:pt x="2766" y="146"/>
                  <a:pt x="2757" y="131"/>
                  <a:pt x="2757" y="101"/>
                </a:cubicBezTo>
                <a:moveTo>
                  <a:pt x="2616" y="58"/>
                </a:moveTo>
                <a:cubicBezTo>
                  <a:pt x="2634" y="58"/>
                  <a:pt x="2642" y="69"/>
                  <a:pt x="2642" y="88"/>
                </a:cubicBezTo>
                <a:cubicBezTo>
                  <a:pt x="2642" y="89"/>
                  <a:pt x="2642" y="92"/>
                  <a:pt x="2642" y="94"/>
                </a:cubicBezTo>
                <a:cubicBezTo>
                  <a:pt x="2586" y="94"/>
                  <a:pt x="2586" y="94"/>
                  <a:pt x="2586" y="94"/>
                </a:cubicBezTo>
                <a:cubicBezTo>
                  <a:pt x="2587" y="67"/>
                  <a:pt x="2601" y="58"/>
                  <a:pt x="2616" y="58"/>
                </a:cubicBezTo>
                <a:moveTo>
                  <a:pt x="2647" y="137"/>
                </a:moveTo>
                <a:cubicBezTo>
                  <a:pt x="2642" y="141"/>
                  <a:pt x="2632" y="145"/>
                  <a:pt x="2621" y="145"/>
                </a:cubicBezTo>
                <a:cubicBezTo>
                  <a:pt x="2599" y="145"/>
                  <a:pt x="2587" y="135"/>
                  <a:pt x="2586" y="107"/>
                </a:cubicBezTo>
                <a:cubicBezTo>
                  <a:pt x="2657" y="107"/>
                  <a:pt x="2657" y="107"/>
                  <a:pt x="2657" y="107"/>
                </a:cubicBezTo>
                <a:cubicBezTo>
                  <a:pt x="2658" y="100"/>
                  <a:pt x="2658" y="94"/>
                  <a:pt x="2658" y="88"/>
                </a:cubicBezTo>
                <a:cubicBezTo>
                  <a:pt x="2658" y="62"/>
                  <a:pt x="2644" y="44"/>
                  <a:pt x="2617" y="44"/>
                </a:cubicBezTo>
                <a:cubicBezTo>
                  <a:pt x="2593" y="44"/>
                  <a:pt x="2570" y="61"/>
                  <a:pt x="2570" y="101"/>
                </a:cubicBezTo>
                <a:cubicBezTo>
                  <a:pt x="2570" y="143"/>
                  <a:pt x="2587" y="159"/>
                  <a:pt x="2619" y="159"/>
                </a:cubicBezTo>
                <a:cubicBezTo>
                  <a:pt x="2635" y="159"/>
                  <a:pt x="2647" y="155"/>
                  <a:pt x="2654" y="149"/>
                </a:cubicBezTo>
                <a:lnTo>
                  <a:pt x="2647" y="137"/>
                </a:lnTo>
                <a:close/>
                <a:moveTo>
                  <a:pt x="2473" y="104"/>
                </a:moveTo>
                <a:cubicBezTo>
                  <a:pt x="2473" y="144"/>
                  <a:pt x="2491" y="160"/>
                  <a:pt x="2518" y="160"/>
                </a:cubicBezTo>
                <a:cubicBezTo>
                  <a:pt x="2537" y="160"/>
                  <a:pt x="2547" y="153"/>
                  <a:pt x="2551" y="148"/>
                </a:cubicBezTo>
                <a:cubicBezTo>
                  <a:pt x="2541" y="137"/>
                  <a:pt x="2541" y="137"/>
                  <a:pt x="2541" y="137"/>
                </a:cubicBezTo>
                <a:cubicBezTo>
                  <a:pt x="2537" y="142"/>
                  <a:pt x="2530" y="145"/>
                  <a:pt x="2520" y="145"/>
                </a:cubicBezTo>
                <a:cubicBezTo>
                  <a:pt x="2501" y="145"/>
                  <a:pt x="2489" y="133"/>
                  <a:pt x="2489" y="102"/>
                </a:cubicBezTo>
                <a:cubicBezTo>
                  <a:pt x="2489" y="70"/>
                  <a:pt x="2502" y="58"/>
                  <a:pt x="2520" y="58"/>
                </a:cubicBezTo>
                <a:cubicBezTo>
                  <a:pt x="2531" y="58"/>
                  <a:pt x="2537" y="63"/>
                  <a:pt x="2542" y="68"/>
                </a:cubicBezTo>
                <a:cubicBezTo>
                  <a:pt x="2552" y="56"/>
                  <a:pt x="2552" y="56"/>
                  <a:pt x="2552" y="56"/>
                </a:cubicBezTo>
                <a:cubicBezTo>
                  <a:pt x="2548" y="51"/>
                  <a:pt x="2538" y="44"/>
                  <a:pt x="2520" y="44"/>
                </a:cubicBezTo>
                <a:cubicBezTo>
                  <a:pt x="2493" y="44"/>
                  <a:pt x="2473" y="63"/>
                  <a:pt x="2473" y="104"/>
                </a:cubicBezTo>
                <a:moveTo>
                  <a:pt x="2466" y="45"/>
                </a:moveTo>
                <a:cubicBezTo>
                  <a:pt x="2463" y="45"/>
                  <a:pt x="2459" y="44"/>
                  <a:pt x="2454" y="44"/>
                </a:cubicBezTo>
                <a:cubicBezTo>
                  <a:pt x="2441" y="44"/>
                  <a:pt x="2431" y="50"/>
                  <a:pt x="2426" y="58"/>
                </a:cubicBezTo>
                <a:cubicBezTo>
                  <a:pt x="2425" y="58"/>
                  <a:pt x="2425" y="58"/>
                  <a:pt x="2425" y="58"/>
                </a:cubicBezTo>
                <a:cubicBezTo>
                  <a:pt x="2422" y="46"/>
                  <a:pt x="2422" y="46"/>
                  <a:pt x="2422" y="46"/>
                </a:cubicBezTo>
                <a:cubicBezTo>
                  <a:pt x="2410" y="46"/>
                  <a:pt x="2410" y="46"/>
                  <a:pt x="2410" y="46"/>
                </a:cubicBezTo>
                <a:cubicBezTo>
                  <a:pt x="2410" y="158"/>
                  <a:pt x="2410" y="158"/>
                  <a:pt x="2410" y="158"/>
                </a:cubicBezTo>
                <a:cubicBezTo>
                  <a:pt x="2426" y="158"/>
                  <a:pt x="2426" y="158"/>
                  <a:pt x="2426" y="158"/>
                </a:cubicBezTo>
                <a:cubicBezTo>
                  <a:pt x="2426" y="75"/>
                  <a:pt x="2426" y="75"/>
                  <a:pt x="2426" y="75"/>
                </a:cubicBezTo>
                <a:cubicBezTo>
                  <a:pt x="2431" y="65"/>
                  <a:pt x="2442" y="60"/>
                  <a:pt x="2453" y="60"/>
                </a:cubicBezTo>
                <a:cubicBezTo>
                  <a:pt x="2457" y="60"/>
                  <a:pt x="2462" y="61"/>
                  <a:pt x="2466" y="62"/>
                </a:cubicBezTo>
                <a:lnTo>
                  <a:pt x="2466" y="45"/>
                </a:lnTo>
                <a:close/>
                <a:moveTo>
                  <a:pt x="2338" y="58"/>
                </a:moveTo>
                <a:cubicBezTo>
                  <a:pt x="2356" y="58"/>
                  <a:pt x="2365" y="69"/>
                  <a:pt x="2365" y="88"/>
                </a:cubicBezTo>
                <a:cubicBezTo>
                  <a:pt x="2365" y="89"/>
                  <a:pt x="2365" y="92"/>
                  <a:pt x="2364" y="94"/>
                </a:cubicBezTo>
                <a:cubicBezTo>
                  <a:pt x="2308" y="94"/>
                  <a:pt x="2308" y="94"/>
                  <a:pt x="2308" y="94"/>
                </a:cubicBezTo>
                <a:cubicBezTo>
                  <a:pt x="2310" y="67"/>
                  <a:pt x="2324" y="58"/>
                  <a:pt x="2338" y="58"/>
                </a:cubicBezTo>
                <a:moveTo>
                  <a:pt x="2369" y="137"/>
                </a:moveTo>
                <a:cubicBezTo>
                  <a:pt x="2365" y="141"/>
                  <a:pt x="2355" y="145"/>
                  <a:pt x="2344" y="145"/>
                </a:cubicBezTo>
                <a:cubicBezTo>
                  <a:pt x="2321" y="145"/>
                  <a:pt x="2310" y="135"/>
                  <a:pt x="2308" y="107"/>
                </a:cubicBezTo>
                <a:cubicBezTo>
                  <a:pt x="2379" y="107"/>
                  <a:pt x="2379" y="107"/>
                  <a:pt x="2379" y="107"/>
                </a:cubicBezTo>
                <a:cubicBezTo>
                  <a:pt x="2380" y="100"/>
                  <a:pt x="2380" y="94"/>
                  <a:pt x="2380" y="88"/>
                </a:cubicBezTo>
                <a:cubicBezTo>
                  <a:pt x="2380" y="62"/>
                  <a:pt x="2366" y="44"/>
                  <a:pt x="2340" y="44"/>
                </a:cubicBezTo>
                <a:cubicBezTo>
                  <a:pt x="2315" y="44"/>
                  <a:pt x="2292" y="61"/>
                  <a:pt x="2292" y="101"/>
                </a:cubicBezTo>
                <a:cubicBezTo>
                  <a:pt x="2292" y="143"/>
                  <a:pt x="2310" y="159"/>
                  <a:pt x="2341" y="159"/>
                </a:cubicBezTo>
                <a:cubicBezTo>
                  <a:pt x="2357" y="159"/>
                  <a:pt x="2369" y="155"/>
                  <a:pt x="2377" y="149"/>
                </a:cubicBezTo>
                <a:lnTo>
                  <a:pt x="2369" y="137"/>
                </a:lnTo>
                <a:close/>
                <a:moveTo>
                  <a:pt x="2240" y="2"/>
                </a:moveTo>
                <a:cubicBezTo>
                  <a:pt x="2240" y="136"/>
                  <a:pt x="2240" y="136"/>
                  <a:pt x="2240" y="136"/>
                </a:cubicBezTo>
                <a:cubicBezTo>
                  <a:pt x="2240" y="150"/>
                  <a:pt x="2248" y="159"/>
                  <a:pt x="2263" y="159"/>
                </a:cubicBezTo>
                <a:cubicBezTo>
                  <a:pt x="2268" y="159"/>
                  <a:pt x="2273" y="159"/>
                  <a:pt x="2277" y="157"/>
                </a:cubicBezTo>
                <a:cubicBezTo>
                  <a:pt x="2277" y="143"/>
                  <a:pt x="2277" y="143"/>
                  <a:pt x="2277" y="143"/>
                </a:cubicBezTo>
                <a:cubicBezTo>
                  <a:pt x="2275" y="144"/>
                  <a:pt x="2272" y="145"/>
                  <a:pt x="2268" y="145"/>
                </a:cubicBezTo>
                <a:cubicBezTo>
                  <a:pt x="2260" y="145"/>
                  <a:pt x="2256" y="141"/>
                  <a:pt x="2256" y="131"/>
                </a:cubicBezTo>
                <a:cubicBezTo>
                  <a:pt x="2256" y="2"/>
                  <a:pt x="2256" y="2"/>
                  <a:pt x="2256" y="2"/>
                </a:cubicBezTo>
                <a:lnTo>
                  <a:pt x="2240" y="2"/>
                </a:lnTo>
                <a:close/>
                <a:moveTo>
                  <a:pt x="2206" y="81"/>
                </a:moveTo>
                <a:cubicBezTo>
                  <a:pt x="2205" y="56"/>
                  <a:pt x="2192" y="44"/>
                  <a:pt x="2169" y="44"/>
                </a:cubicBezTo>
                <a:cubicBezTo>
                  <a:pt x="2152" y="44"/>
                  <a:pt x="2141" y="54"/>
                  <a:pt x="2138" y="58"/>
                </a:cubicBezTo>
                <a:cubicBezTo>
                  <a:pt x="2137" y="58"/>
                  <a:pt x="2137" y="58"/>
                  <a:pt x="2137" y="58"/>
                </a:cubicBezTo>
                <a:cubicBezTo>
                  <a:pt x="2133" y="46"/>
                  <a:pt x="2133" y="46"/>
                  <a:pt x="2133" y="46"/>
                </a:cubicBezTo>
                <a:cubicBezTo>
                  <a:pt x="2121" y="46"/>
                  <a:pt x="2121" y="46"/>
                  <a:pt x="2121" y="46"/>
                </a:cubicBezTo>
                <a:cubicBezTo>
                  <a:pt x="2121" y="158"/>
                  <a:pt x="2121" y="158"/>
                  <a:pt x="2121" y="158"/>
                </a:cubicBezTo>
                <a:cubicBezTo>
                  <a:pt x="2137" y="158"/>
                  <a:pt x="2137" y="158"/>
                  <a:pt x="2137" y="158"/>
                </a:cubicBezTo>
                <a:cubicBezTo>
                  <a:pt x="2137" y="78"/>
                  <a:pt x="2137" y="78"/>
                  <a:pt x="2137" y="78"/>
                </a:cubicBezTo>
                <a:cubicBezTo>
                  <a:pt x="2141" y="67"/>
                  <a:pt x="2152" y="58"/>
                  <a:pt x="2166" y="58"/>
                </a:cubicBezTo>
                <a:cubicBezTo>
                  <a:pt x="2181" y="58"/>
                  <a:pt x="2190" y="67"/>
                  <a:pt x="2190" y="84"/>
                </a:cubicBezTo>
                <a:cubicBezTo>
                  <a:pt x="2190" y="158"/>
                  <a:pt x="2190" y="158"/>
                  <a:pt x="2190" y="158"/>
                </a:cubicBezTo>
                <a:cubicBezTo>
                  <a:pt x="2206" y="158"/>
                  <a:pt x="2206" y="158"/>
                  <a:pt x="2206" y="158"/>
                </a:cubicBezTo>
                <a:lnTo>
                  <a:pt x="2206" y="81"/>
                </a:lnTo>
                <a:close/>
                <a:moveTo>
                  <a:pt x="2063" y="13"/>
                </a:moveTo>
                <a:cubicBezTo>
                  <a:pt x="2063" y="20"/>
                  <a:pt x="2068" y="25"/>
                  <a:pt x="2074" y="25"/>
                </a:cubicBezTo>
                <a:cubicBezTo>
                  <a:pt x="2081" y="25"/>
                  <a:pt x="2086" y="20"/>
                  <a:pt x="2086" y="13"/>
                </a:cubicBezTo>
                <a:cubicBezTo>
                  <a:pt x="2086" y="7"/>
                  <a:pt x="2081" y="2"/>
                  <a:pt x="2074" y="2"/>
                </a:cubicBezTo>
                <a:cubicBezTo>
                  <a:pt x="2068" y="2"/>
                  <a:pt x="2063" y="7"/>
                  <a:pt x="2063" y="13"/>
                </a:cubicBezTo>
                <a:moveTo>
                  <a:pt x="2067" y="158"/>
                </a:moveTo>
                <a:cubicBezTo>
                  <a:pt x="2083" y="158"/>
                  <a:pt x="2083" y="158"/>
                  <a:pt x="2083" y="158"/>
                </a:cubicBezTo>
                <a:cubicBezTo>
                  <a:pt x="2083" y="46"/>
                  <a:pt x="2083" y="46"/>
                  <a:pt x="2083" y="46"/>
                </a:cubicBezTo>
                <a:cubicBezTo>
                  <a:pt x="2067" y="46"/>
                  <a:pt x="2067" y="46"/>
                  <a:pt x="2067" y="46"/>
                </a:cubicBezTo>
                <a:lnTo>
                  <a:pt x="2067" y="158"/>
                </a:lnTo>
                <a:close/>
                <a:moveTo>
                  <a:pt x="1982" y="146"/>
                </a:moveTo>
                <a:cubicBezTo>
                  <a:pt x="1975" y="146"/>
                  <a:pt x="1968" y="145"/>
                  <a:pt x="1964" y="143"/>
                </a:cubicBezTo>
                <a:cubicBezTo>
                  <a:pt x="1964" y="70"/>
                  <a:pt x="1964" y="70"/>
                  <a:pt x="1964" y="70"/>
                </a:cubicBezTo>
                <a:cubicBezTo>
                  <a:pt x="1969" y="63"/>
                  <a:pt x="1978" y="59"/>
                  <a:pt x="1987" y="59"/>
                </a:cubicBezTo>
                <a:cubicBezTo>
                  <a:pt x="2003" y="59"/>
                  <a:pt x="2018" y="68"/>
                  <a:pt x="2018" y="101"/>
                </a:cubicBezTo>
                <a:cubicBezTo>
                  <a:pt x="2018" y="131"/>
                  <a:pt x="2003" y="146"/>
                  <a:pt x="1982" y="146"/>
                </a:cubicBezTo>
                <a:moveTo>
                  <a:pt x="1948" y="154"/>
                </a:moveTo>
                <a:cubicBezTo>
                  <a:pt x="1954" y="157"/>
                  <a:pt x="1965" y="160"/>
                  <a:pt x="1979" y="160"/>
                </a:cubicBezTo>
                <a:cubicBezTo>
                  <a:pt x="2016" y="160"/>
                  <a:pt x="2034" y="135"/>
                  <a:pt x="2034" y="98"/>
                </a:cubicBezTo>
                <a:cubicBezTo>
                  <a:pt x="2034" y="60"/>
                  <a:pt x="2015" y="45"/>
                  <a:pt x="1991" y="45"/>
                </a:cubicBezTo>
                <a:cubicBezTo>
                  <a:pt x="1977" y="45"/>
                  <a:pt x="1968" y="51"/>
                  <a:pt x="1964" y="54"/>
                </a:cubicBezTo>
                <a:cubicBezTo>
                  <a:pt x="1964" y="54"/>
                  <a:pt x="1964" y="54"/>
                  <a:pt x="1964" y="54"/>
                </a:cubicBezTo>
                <a:cubicBezTo>
                  <a:pt x="1964" y="2"/>
                  <a:pt x="1964" y="2"/>
                  <a:pt x="1964" y="2"/>
                </a:cubicBezTo>
                <a:cubicBezTo>
                  <a:pt x="1948" y="2"/>
                  <a:pt x="1948" y="2"/>
                  <a:pt x="1948" y="2"/>
                </a:cubicBezTo>
                <a:lnTo>
                  <a:pt x="1948" y="154"/>
                </a:lnTo>
                <a:close/>
                <a:moveTo>
                  <a:pt x="1864" y="143"/>
                </a:moveTo>
                <a:cubicBezTo>
                  <a:pt x="1920" y="62"/>
                  <a:pt x="1920" y="62"/>
                  <a:pt x="1920" y="62"/>
                </a:cubicBezTo>
                <a:cubicBezTo>
                  <a:pt x="1916" y="46"/>
                  <a:pt x="1916" y="46"/>
                  <a:pt x="1916" y="46"/>
                </a:cubicBezTo>
                <a:cubicBezTo>
                  <a:pt x="1850" y="46"/>
                  <a:pt x="1850" y="46"/>
                  <a:pt x="1850" y="46"/>
                </a:cubicBezTo>
                <a:cubicBezTo>
                  <a:pt x="1850" y="60"/>
                  <a:pt x="1850" y="60"/>
                  <a:pt x="1850" y="60"/>
                </a:cubicBezTo>
                <a:cubicBezTo>
                  <a:pt x="1902" y="60"/>
                  <a:pt x="1902" y="60"/>
                  <a:pt x="1902" y="60"/>
                </a:cubicBezTo>
                <a:cubicBezTo>
                  <a:pt x="1902" y="61"/>
                  <a:pt x="1902" y="61"/>
                  <a:pt x="1902" y="61"/>
                </a:cubicBezTo>
                <a:cubicBezTo>
                  <a:pt x="1846" y="142"/>
                  <a:pt x="1846" y="142"/>
                  <a:pt x="1846" y="142"/>
                </a:cubicBezTo>
                <a:cubicBezTo>
                  <a:pt x="1848" y="158"/>
                  <a:pt x="1848" y="158"/>
                  <a:pt x="1848" y="158"/>
                </a:cubicBezTo>
                <a:cubicBezTo>
                  <a:pt x="1921" y="158"/>
                  <a:pt x="1921" y="158"/>
                  <a:pt x="1921" y="158"/>
                </a:cubicBezTo>
                <a:cubicBezTo>
                  <a:pt x="1921" y="144"/>
                  <a:pt x="1921" y="144"/>
                  <a:pt x="1921" y="144"/>
                </a:cubicBezTo>
                <a:cubicBezTo>
                  <a:pt x="1864" y="144"/>
                  <a:pt x="1864" y="144"/>
                  <a:pt x="1864" y="144"/>
                </a:cubicBezTo>
                <a:lnTo>
                  <a:pt x="1864" y="143"/>
                </a:lnTo>
                <a:close/>
                <a:moveTo>
                  <a:pt x="1789" y="12"/>
                </a:moveTo>
                <a:cubicBezTo>
                  <a:pt x="1789" y="18"/>
                  <a:pt x="1793" y="22"/>
                  <a:pt x="1799" y="22"/>
                </a:cubicBezTo>
                <a:cubicBezTo>
                  <a:pt x="1805" y="22"/>
                  <a:pt x="1809" y="18"/>
                  <a:pt x="1809" y="12"/>
                </a:cubicBezTo>
                <a:cubicBezTo>
                  <a:pt x="1809" y="6"/>
                  <a:pt x="1805" y="2"/>
                  <a:pt x="1799" y="2"/>
                </a:cubicBezTo>
                <a:cubicBezTo>
                  <a:pt x="1793" y="2"/>
                  <a:pt x="1789" y="6"/>
                  <a:pt x="1789" y="12"/>
                </a:cubicBezTo>
                <a:moveTo>
                  <a:pt x="1750" y="12"/>
                </a:moveTo>
                <a:cubicBezTo>
                  <a:pt x="1750" y="18"/>
                  <a:pt x="1754" y="22"/>
                  <a:pt x="1760" y="22"/>
                </a:cubicBezTo>
                <a:cubicBezTo>
                  <a:pt x="1765" y="22"/>
                  <a:pt x="1770" y="18"/>
                  <a:pt x="1770" y="12"/>
                </a:cubicBezTo>
                <a:cubicBezTo>
                  <a:pt x="1770" y="6"/>
                  <a:pt x="1765" y="2"/>
                  <a:pt x="1760" y="2"/>
                </a:cubicBezTo>
                <a:cubicBezTo>
                  <a:pt x="1754" y="2"/>
                  <a:pt x="1750" y="6"/>
                  <a:pt x="1750" y="12"/>
                </a:cubicBezTo>
                <a:moveTo>
                  <a:pt x="1737" y="122"/>
                </a:moveTo>
                <a:cubicBezTo>
                  <a:pt x="1737" y="148"/>
                  <a:pt x="1750" y="160"/>
                  <a:pt x="1773" y="160"/>
                </a:cubicBezTo>
                <a:cubicBezTo>
                  <a:pt x="1792" y="160"/>
                  <a:pt x="1802" y="150"/>
                  <a:pt x="1805" y="146"/>
                </a:cubicBezTo>
                <a:cubicBezTo>
                  <a:pt x="1806" y="146"/>
                  <a:pt x="1806" y="146"/>
                  <a:pt x="1806" y="146"/>
                </a:cubicBezTo>
                <a:cubicBezTo>
                  <a:pt x="1809" y="158"/>
                  <a:pt x="1809" y="158"/>
                  <a:pt x="1809" y="158"/>
                </a:cubicBezTo>
                <a:cubicBezTo>
                  <a:pt x="1821" y="158"/>
                  <a:pt x="1821" y="158"/>
                  <a:pt x="1821" y="158"/>
                </a:cubicBezTo>
                <a:cubicBezTo>
                  <a:pt x="1821" y="46"/>
                  <a:pt x="1821" y="46"/>
                  <a:pt x="1821" y="46"/>
                </a:cubicBezTo>
                <a:cubicBezTo>
                  <a:pt x="1805" y="46"/>
                  <a:pt x="1805" y="46"/>
                  <a:pt x="1805" y="46"/>
                </a:cubicBezTo>
                <a:cubicBezTo>
                  <a:pt x="1805" y="119"/>
                  <a:pt x="1805" y="119"/>
                  <a:pt x="1805" y="119"/>
                </a:cubicBezTo>
                <a:cubicBezTo>
                  <a:pt x="1805" y="137"/>
                  <a:pt x="1793" y="146"/>
                  <a:pt x="1777" y="146"/>
                </a:cubicBezTo>
                <a:cubicBezTo>
                  <a:pt x="1761" y="146"/>
                  <a:pt x="1753" y="137"/>
                  <a:pt x="1753" y="119"/>
                </a:cubicBezTo>
                <a:cubicBezTo>
                  <a:pt x="1753" y="46"/>
                  <a:pt x="1753" y="46"/>
                  <a:pt x="1753" y="46"/>
                </a:cubicBezTo>
                <a:cubicBezTo>
                  <a:pt x="1737" y="46"/>
                  <a:pt x="1737" y="46"/>
                  <a:pt x="1737" y="46"/>
                </a:cubicBezTo>
                <a:lnTo>
                  <a:pt x="1737" y="122"/>
                </a:lnTo>
                <a:close/>
                <a:moveTo>
                  <a:pt x="1624" y="199"/>
                </a:moveTo>
                <a:cubicBezTo>
                  <a:pt x="1626" y="200"/>
                  <a:pt x="1631" y="201"/>
                  <a:pt x="1636" y="201"/>
                </a:cubicBezTo>
                <a:cubicBezTo>
                  <a:pt x="1659" y="201"/>
                  <a:pt x="1670" y="187"/>
                  <a:pt x="1677" y="166"/>
                </a:cubicBezTo>
                <a:cubicBezTo>
                  <a:pt x="1717" y="46"/>
                  <a:pt x="1717" y="46"/>
                  <a:pt x="1717" y="46"/>
                </a:cubicBezTo>
                <a:cubicBezTo>
                  <a:pt x="1700" y="46"/>
                  <a:pt x="1700" y="46"/>
                  <a:pt x="1700" y="46"/>
                </a:cubicBezTo>
                <a:cubicBezTo>
                  <a:pt x="1683" y="101"/>
                  <a:pt x="1683" y="101"/>
                  <a:pt x="1683" y="101"/>
                </a:cubicBezTo>
                <a:cubicBezTo>
                  <a:pt x="1676" y="124"/>
                  <a:pt x="1673" y="133"/>
                  <a:pt x="1671" y="142"/>
                </a:cubicBezTo>
                <a:cubicBezTo>
                  <a:pt x="1671" y="142"/>
                  <a:pt x="1671" y="142"/>
                  <a:pt x="1671" y="142"/>
                </a:cubicBezTo>
                <a:cubicBezTo>
                  <a:pt x="1668" y="132"/>
                  <a:pt x="1665" y="121"/>
                  <a:pt x="1658" y="101"/>
                </a:cubicBezTo>
                <a:cubicBezTo>
                  <a:pt x="1640" y="46"/>
                  <a:pt x="1640" y="46"/>
                  <a:pt x="1640" y="46"/>
                </a:cubicBezTo>
                <a:cubicBezTo>
                  <a:pt x="1623" y="46"/>
                  <a:pt x="1623" y="46"/>
                  <a:pt x="1623" y="46"/>
                </a:cubicBezTo>
                <a:cubicBezTo>
                  <a:pt x="1663" y="162"/>
                  <a:pt x="1663" y="162"/>
                  <a:pt x="1663" y="162"/>
                </a:cubicBezTo>
                <a:cubicBezTo>
                  <a:pt x="1658" y="179"/>
                  <a:pt x="1651" y="186"/>
                  <a:pt x="1637" y="186"/>
                </a:cubicBezTo>
                <a:cubicBezTo>
                  <a:pt x="1634" y="186"/>
                  <a:pt x="1629" y="185"/>
                  <a:pt x="1626" y="184"/>
                </a:cubicBezTo>
                <a:lnTo>
                  <a:pt x="1624" y="199"/>
                </a:lnTo>
                <a:close/>
                <a:moveTo>
                  <a:pt x="1543" y="81"/>
                </a:moveTo>
                <a:cubicBezTo>
                  <a:pt x="1542" y="56"/>
                  <a:pt x="1529" y="44"/>
                  <a:pt x="1506" y="44"/>
                </a:cubicBezTo>
                <a:cubicBezTo>
                  <a:pt x="1489" y="44"/>
                  <a:pt x="1478" y="54"/>
                  <a:pt x="1475" y="58"/>
                </a:cubicBezTo>
                <a:cubicBezTo>
                  <a:pt x="1474" y="58"/>
                  <a:pt x="1474" y="58"/>
                  <a:pt x="1474" y="58"/>
                </a:cubicBezTo>
                <a:cubicBezTo>
                  <a:pt x="1470" y="46"/>
                  <a:pt x="1470" y="46"/>
                  <a:pt x="1470" y="46"/>
                </a:cubicBezTo>
                <a:cubicBezTo>
                  <a:pt x="1458" y="46"/>
                  <a:pt x="1458" y="46"/>
                  <a:pt x="1458" y="46"/>
                </a:cubicBezTo>
                <a:cubicBezTo>
                  <a:pt x="1458" y="158"/>
                  <a:pt x="1458" y="158"/>
                  <a:pt x="1458" y="158"/>
                </a:cubicBezTo>
                <a:cubicBezTo>
                  <a:pt x="1474" y="158"/>
                  <a:pt x="1474" y="158"/>
                  <a:pt x="1474" y="158"/>
                </a:cubicBezTo>
                <a:cubicBezTo>
                  <a:pt x="1474" y="78"/>
                  <a:pt x="1474" y="78"/>
                  <a:pt x="1474" y="78"/>
                </a:cubicBezTo>
                <a:cubicBezTo>
                  <a:pt x="1478" y="67"/>
                  <a:pt x="1489" y="58"/>
                  <a:pt x="1503" y="58"/>
                </a:cubicBezTo>
                <a:cubicBezTo>
                  <a:pt x="1518" y="58"/>
                  <a:pt x="1527" y="67"/>
                  <a:pt x="1527" y="84"/>
                </a:cubicBezTo>
                <a:cubicBezTo>
                  <a:pt x="1527" y="158"/>
                  <a:pt x="1527" y="158"/>
                  <a:pt x="1527" y="158"/>
                </a:cubicBezTo>
                <a:cubicBezTo>
                  <a:pt x="1543" y="158"/>
                  <a:pt x="1543" y="158"/>
                  <a:pt x="1543" y="158"/>
                </a:cubicBezTo>
                <a:lnTo>
                  <a:pt x="1543" y="81"/>
                </a:lnTo>
                <a:close/>
                <a:moveTo>
                  <a:pt x="1387" y="58"/>
                </a:moveTo>
                <a:cubicBezTo>
                  <a:pt x="1405" y="58"/>
                  <a:pt x="1413" y="69"/>
                  <a:pt x="1413" y="88"/>
                </a:cubicBezTo>
                <a:cubicBezTo>
                  <a:pt x="1413" y="89"/>
                  <a:pt x="1413" y="92"/>
                  <a:pt x="1413" y="94"/>
                </a:cubicBezTo>
                <a:cubicBezTo>
                  <a:pt x="1357" y="94"/>
                  <a:pt x="1357" y="94"/>
                  <a:pt x="1357" y="94"/>
                </a:cubicBezTo>
                <a:cubicBezTo>
                  <a:pt x="1358" y="67"/>
                  <a:pt x="1372" y="58"/>
                  <a:pt x="1387" y="58"/>
                </a:cubicBezTo>
                <a:moveTo>
                  <a:pt x="1418" y="137"/>
                </a:moveTo>
                <a:cubicBezTo>
                  <a:pt x="1413" y="141"/>
                  <a:pt x="1403" y="145"/>
                  <a:pt x="1392" y="145"/>
                </a:cubicBezTo>
                <a:cubicBezTo>
                  <a:pt x="1370" y="145"/>
                  <a:pt x="1358" y="135"/>
                  <a:pt x="1357" y="107"/>
                </a:cubicBezTo>
                <a:cubicBezTo>
                  <a:pt x="1428" y="107"/>
                  <a:pt x="1428" y="107"/>
                  <a:pt x="1428" y="107"/>
                </a:cubicBezTo>
                <a:cubicBezTo>
                  <a:pt x="1429" y="100"/>
                  <a:pt x="1429" y="94"/>
                  <a:pt x="1429" y="88"/>
                </a:cubicBezTo>
                <a:cubicBezTo>
                  <a:pt x="1429" y="62"/>
                  <a:pt x="1415" y="44"/>
                  <a:pt x="1388" y="44"/>
                </a:cubicBezTo>
                <a:cubicBezTo>
                  <a:pt x="1363" y="44"/>
                  <a:pt x="1341" y="61"/>
                  <a:pt x="1341" y="101"/>
                </a:cubicBezTo>
                <a:cubicBezTo>
                  <a:pt x="1341" y="143"/>
                  <a:pt x="1358" y="159"/>
                  <a:pt x="1390" y="159"/>
                </a:cubicBezTo>
                <a:cubicBezTo>
                  <a:pt x="1406" y="159"/>
                  <a:pt x="1418" y="155"/>
                  <a:pt x="1425" y="149"/>
                </a:cubicBezTo>
                <a:lnTo>
                  <a:pt x="1418" y="137"/>
                </a:lnTo>
                <a:close/>
                <a:moveTo>
                  <a:pt x="1271" y="146"/>
                </a:moveTo>
                <a:cubicBezTo>
                  <a:pt x="1256" y="146"/>
                  <a:pt x="1242" y="136"/>
                  <a:pt x="1242" y="105"/>
                </a:cubicBezTo>
                <a:cubicBezTo>
                  <a:pt x="1242" y="74"/>
                  <a:pt x="1255" y="60"/>
                  <a:pt x="1280" y="60"/>
                </a:cubicBezTo>
                <a:cubicBezTo>
                  <a:pt x="1285" y="60"/>
                  <a:pt x="1293" y="61"/>
                  <a:pt x="1297" y="63"/>
                </a:cubicBezTo>
                <a:cubicBezTo>
                  <a:pt x="1297" y="128"/>
                  <a:pt x="1297" y="128"/>
                  <a:pt x="1297" y="128"/>
                </a:cubicBezTo>
                <a:cubicBezTo>
                  <a:pt x="1293" y="139"/>
                  <a:pt x="1284" y="146"/>
                  <a:pt x="1271" y="146"/>
                </a:cubicBezTo>
                <a:moveTo>
                  <a:pt x="1297" y="48"/>
                </a:moveTo>
                <a:cubicBezTo>
                  <a:pt x="1292" y="47"/>
                  <a:pt x="1286" y="46"/>
                  <a:pt x="1279" y="46"/>
                </a:cubicBezTo>
                <a:cubicBezTo>
                  <a:pt x="1248" y="46"/>
                  <a:pt x="1226" y="66"/>
                  <a:pt x="1226" y="107"/>
                </a:cubicBezTo>
                <a:cubicBezTo>
                  <a:pt x="1226" y="143"/>
                  <a:pt x="1242" y="160"/>
                  <a:pt x="1267" y="160"/>
                </a:cubicBezTo>
                <a:cubicBezTo>
                  <a:pt x="1282" y="160"/>
                  <a:pt x="1292" y="153"/>
                  <a:pt x="1297" y="146"/>
                </a:cubicBezTo>
                <a:cubicBezTo>
                  <a:pt x="1297" y="146"/>
                  <a:pt x="1297" y="146"/>
                  <a:pt x="1297" y="146"/>
                </a:cubicBezTo>
                <a:cubicBezTo>
                  <a:pt x="1301" y="158"/>
                  <a:pt x="1301" y="158"/>
                  <a:pt x="1301" y="158"/>
                </a:cubicBezTo>
                <a:cubicBezTo>
                  <a:pt x="1313" y="158"/>
                  <a:pt x="1313" y="158"/>
                  <a:pt x="1313" y="158"/>
                </a:cubicBezTo>
                <a:cubicBezTo>
                  <a:pt x="1313" y="2"/>
                  <a:pt x="1313" y="2"/>
                  <a:pt x="1313" y="2"/>
                </a:cubicBezTo>
                <a:cubicBezTo>
                  <a:pt x="1297" y="2"/>
                  <a:pt x="1297" y="2"/>
                  <a:pt x="1297" y="2"/>
                </a:cubicBezTo>
                <a:lnTo>
                  <a:pt x="1297" y="48"/>
                </a:lnTo>
                <a:close/>
                <a:moveTo>
                  <a:pt x="1217" y="45"/>
                </a:moveTo>
                <a:cubicBezTo>
                  <a:pt x="1215" y="45"/>
                  <a:pt x="1211" y="44"/>
                  <a:pt x="1206" y="44"/>
                </a:cubicBezTo>
                <a:cubicBezTo>
                  <a:pt x="1193" y="44"/>
                  <a:pt x="1183" y="50"/>
                  <a:pt x="1178" y="58"/>
                </a:cubicBezTo>
                <a:cubicBezTo>
                  <a:pt x="1177" y="58"/>
                  <a:pt x="1177" y="58"/>
                  <a:pt x="1177" y="58"/>
                </a:cubicBezTo>
                <a:cubicBezTo>
                  <a:pt x="1173" y="46"/>
                  <a:pt x="1173" y="46"/>
                  <a:pt x="1173" y="46"/>
                </a:cubicBezTo>
                <a:cubicBezTo>
                  <a:pt x="1161" y="46"/>
                  <a:pt x="1161" y="46"/>
                  <a:pt x="1161" y="46"/>
                </a:cubicBezTo>
                <a:cubicBezTo>
                  <a:pt x="1161" y="158"/>
                  <a:pt x="1161" y="158"/>
                  <a:pt x="1161" y="158"/>
                </a:cubicBezTo>
                <a:cubicBezTo>
                  <a:pt x="1177" y="158"/>
                  <a:pt x="1177" y="158"/>
                  <a:pt x="1177" y="158"/>
                </a:cubicBezTo>
                <a:cubicBezTo>
                  <a:pt x="1177" y="75"/>
                  <a:pt x="1177" y="75"/>
                  <a:pt x="1177" y="75"/>
                </a:cubicBezTo>
                <a:cubicBezTo>
                  <a:pt x="1182" y="65"/>
                  <a:pt x="1194" y="60"/>
                  <a:pt x="1205" y="60"/>
                </a:cubicBezTo>
                <a:cubicBezTo>
                  <a:pt x="1209" y="60"/>
                  <a:pt x="1213" y="61"/>
                  <a:pt x="1217" y="62"/>
                </a:cubicBezTo>
                <a:lnTo>
                  <a:pt x="1217" y="45"/>
                </a:lnTo>
                <a:close/>
                <a:moveTo>
                  <a:pt x="1090" y="58"/>
                </a:moveTo>
                <a:cubicBezTo>
                  <a:pt x="1108" y="58"/>
                  <a:pt x="1116" y="69"/>
                  <a:pt x="1116" y="88"/>
                </a:cubicBezTo>
                <a:cubicBezTo>
                  <a:pt x="1116" y="89"/>
                  <a:pt x="1116" y="92"/>
                  <a:pt x="1116" y="94"/>
                </a:cubicBezTo>
                <a:cubicBezTo>
                  <a:pt x="1060" y="94"/>
                  <a:pt x="1060" y="94"/>
                  <a:pt x="1060" y="94"/>
                </a:cubicBezTo>
                <a:cubicBezTo>
                  <a:pt x="1061" y="67"/>
                  <a:pt x="1075" y="58"/>
                  <a:pt x="1090" y="58"/>
                </a:cubicBezTo>
                <a:moveTo>
                  <a:pt x="1121" y="137"/>
                </a:moveTo>
                <a:cubicBezTo>
                  <a:pt x="1116" y="141"/>
                  <a:pt x="1106" y="145"/>
                  <a:pt x="1095" y="145"/>
                </a:cubicBezTo>
                <a:cubicBezTo>
                  <a:pt x="1073" y="145"/>
                  <a:pt x="1061" y="135"/>
                  <a:pt x="1060" y="107"/>
                </a:cubicBezTo>
                <a:cubicBezTo>
                  <a:pt x="1131" y="107"/>
                  <a:pt x="1131" y="107"/>
                  <a:pt x="1131" y="107"/>
                </a:cubicBezTo>
                <a:cubicBezTo>
                  <a:pt x="1131" y="100"/>
                  <a:pt x="1132" y="94"/>
                  <a:pt x="1132" y="88"/>
                </a:cubicBezTo>
                <a:cubicBezTo>
                  <a:pt x="1132" y="62"/>
                  <a:pt x="1118" y="44"/>
                  <a:pt x="1091" y="44"/>
                </a:cubicBezTo>
                <a:cubicBezTo>
                  <a:pt x="1066" y="44"/>
                  <a:pt x="1044" y="61"/>
                  <a:pt x="1044" y="101"/>
                </a:cubicBezTo>
                <a:cubicBezTo>
                  <a:pt x="1044" y="143"/>
                  <a:pt x="1061" y="159"/>
                  <a:pt x="1093" y="159"/>
                </a:cubicBezTo>
                <a:cubicBezTo>
                  <a:pt x="1109" y="159"/>
                  <a:pt x="1121" y="155"/>
                  <a:pt x="1128" y="149"/>
                </a:cubicBezTo>
                <a:lnTo>
                  <a:pt x="1121" y="137"/>
                </a:lnTo>
                <a:close/>
                <a:moveTo>
                  <a:pt x="992" y="2"/>
                </a:moveTo>
                <a:cubicBezTo>
                  <a:pt x="992" y="136"/>
                  <a:pt x="992" y="136"/>
                  <a:pt x="992" y="136"/>
                </a:cubicBezTo>
                <a:cubicBezTo>
                  <a:pt x="992" y="150"/>
                  <a:pt x="999" y="159"/>
                  <a:pt x="1015" y="159"/>
                </a:cubicBezTo>
                <a:cubicBezTo>
                  <a:pt x="1019" y="159"/>
                  <a:pt x="1025" y="159"/>
                  <a:pt x="1029" y="157"/>
                </a:cubicBezTo>
                <a:cubicBezTo>
                  <a:pt x="1029" y="143"/>
                  <a:pt x="1029" y="143"/>
                  <a:pt x="1029" y="143"/>
                </a:cubicBezTo>
                <a:cubicBezTo>
                  <a:pt x="1027" y="144"/>
                  <a:pt x="1023" y="145"/>
                  <a:pt x="1019" y="145"/>
                </a:cubicBezTo>
                <a:cubicBezTo>
                  <a:pt x="1011" y="145"/>
                  <a:pt x="1008" y="141"/>
                  <a:pt x="1008" y="131"/>
                </a:cubicBezTo>
                <a:cubicBezTo>
                  <a:pt x="1008" y="2"/>
                  <a:pt x="1008" y="2"/>
                  <a:pt x="1008" y="2"/>
                </a:cubicBezTo>
                <a:lnTo>
                  <a:pt x="992" y="2"/>
                </a:lnTo>
                <a:close/>
                <a:moveTo>
                  <a:pt x="919" y="58"/>
                </a:moveTo>
                <a:cubicBezTo>
                  <a:pt x="937" y="58"/>
                  <a:pt x="945" y="69"/>
                  <a:pt x="945" y="88"/>
                </a:cubicBezTo>
                <a:cubicBezTo>
                  <a:pt x="945" y="89"/>
                  <a:pt x="945" y="92"/>
                  <a:pt x="945" y="94"/>
                </a:cubicBezTo>
                <a:cubicBezTo>
                  <a:pt x="889" y="94"/>
                  <a:pt x="889" y="94"/>
                  <a:pt x="889" y="94"/>
                </a:cubicBezTo>
                <a:cubicBezTo>
                  <a:pt x="891" y="67"/>
                  <a:pt x="905" y="58"/>
                  <a:pt x="919" y="58"/>
                </a:cubicBezTo>
                <a:moveTo>
                  <a:pt x="950" y="137"/>
                </a:moveTo>
                <a:cubicBezTo>
                  <a:pt x="945" y="141"/>
                  <a:pt x="935" y="145"/>
                  <a:pt x="924" y="145"/>
                </a:cubicBezTo>
                <a:cubicBezTo>
                  <a:pt x="902" y="145"/>
                  <a:pt x="890" y="135"/>
                  <a:pt x="889" y="107"/>
                </a:cubicBezTo>
                <a:cubicBezTo>
                  <a:pt x="960" y="107"/>
                  <a:pt x="960" y="107"/>
                  <a:pt x="960" y="107"/>
                </a:cubicBezTo>
                <a:cubicBezTo>
                  <a:pt x="961" y="100"/>
                  <a:pt x="961" y="94"/>
                  <a:pt x="961" y="88"/>
                </a:cubicBezTo>
                <a:cubicBezTo>
                  <a:pt x="961" y="62"/>
                  <a:pt x="947" y="44"/>
                  <a:pt x="921" y="44"/>
                </a:cubicBezTo>
                <a:cubicBezTo>
                  <a:pt x="896" y="44"/>
                  <a:pt x="873" y="61"/>
                  <a:pt x="873" y="101"/>
                </a:cubicBezTo>
                <a:cubicBezTo>
                  <a:pt x="873" y="143"/>
                  <a:pt x="890" y="159"/>
                  <a:pt x="922" y="159"/>
                </a:cubicBezTo>
                <a:cubicBezTo>
                  <a:pt x="938" y="159"/>
                  <a:pt x="950" y="155"/>
                  <a:pt x="957" y="149"/>
                </a:cubicBezTo>
                <a:lnTo>
                  <a:pt x="950" y="137"/>
                </a:lnTo>
                <a:close/>
                <a:moveTo>
                  <a:pt x="834" y="128"/>
                </a:moveTo>
                <a:cubicBezTo>
                  <a:pt x="834" y="138"/>
                  <a:pt x="827" y="146"/>
                  <a:pt x="811" y="146"/>
                </a:cubicBezTo>
                <a:cubicBezTo>
                  <a:pt x="798" y="146"/>
                  <a:pt x="788" y="141"/>
                  <a:pt x="781" y="134"/>
                </a:cubicBezTo>
                <a:cubicBezTo>
                  <a:pt x="771" y="145"/>
                  <a:pt x="771" y="145"/>
                  <a:pt x="771" y="145"/>
                </a:cubicBezTo>
                <a:cubicBezTo>
                  <a:pt x="778" y="153"/>
                  <a:pt x="792" y="160"/>
                  <a:pt x="810" y="160"/>
                </a:cubicBezTo>
                <a:cubicBezTo>
                  <a:pt x="837" y="160"/>
                  <a:pt x="850" y="143"/>
                  <a:pt x="850" y="128"/>
                </a:cubicBezTo>
                <a:cubicBezTo>
                  <a:pt x="850" y="90"/>
                  <a:pt x="794" y="100"/>
                  <a:pt x="794" y="75"/>
                </a:cubicBezTo>
                <a:cubicBezTo>
                  <a:pt x="794" y="66"/>
                  <a:pt x="801" y="58"/>
                  <a:pt x="816" y="58"/>
                </a:cubicBezTo>
                <a:cubicBezTo>
                  <a:pt x="824" y="58"/>
                  <a:pt x="833" y="62"/>
                  <a:pt x="839" y="67"/>
                </a:cubicBezTo>
                <a:cubicBezTo>
                  <a:pt x="849" y="56"/>
                  <a:pt x="849" y="56"/>
                  <a:pt x="849" y="56"/>
                </a:cubicBezTo>
                <a:cubicBezTo>
                  <a:pt x="842" y="49"/>
                  <a:pt x="829" y="44"/>
                  <a:pt x="816" y="44"/>
                </a:cubicBezTo>
                <a:cubicBezTo>
                  <a:pt x="792" y="44"/>
                  <a:pt x="778" y="59"/>
                  <a:pt x="778" y="75"/>
                </a:cubicBezTo>
                <a:cubicBezTo>
                  <a:pt x="778" y="113"/>
                  <a:pt x="834" y="103"/>
                  <a:pt x="834" y="128"/>
                </a:cubicBezTo>
                <a:moveTo>
                  <a:pt x="723" y="13"/>
                </a:moveTo>
                <a:cubicBezTo>
                  <a:pt x="723" y="20"/>
                  <a:pt x="728" y="25"/>
                  <a:pt x="735" y="25"/>
                </a:cubicBezTo>
                <a:cubicBezTo>
                  <a:pt x="742" y="25"/>
                  <a:pt x="747" y="20"/>
                  <a:pt x="747" y="13"/>
                </a:cubicBezTo>
                <a:cubicBezTo>
                  <a:pt x="747" y="7"/>
                  <a:pt x="742" y="2"/>
                  <a:pt x="735" y="2"/>
                </a:cubicBezTo>
                <a:cubicBezTo>
                  <a:pt x="728" y="2"/>
                  <a:pt x="723" y="7"/>
                  <a:pt x="723" y="13"/>
                </a:cubicBezTo>
                <a:moveTo>
                  <a:pt x="728" y="158"/>
                </a:moveTo>
                <a:cubicBezTo>
                  <a:pt x="744" y="158"/>
                  <a:pt x="744" y="158"/>
                  <a:pt x="744" y="158"/>
                </a:cubicBezTo>
                <a:cubicBezTo>
                  <a:pt x="744" y="46"/>
                  <a:pt x="744" y="46"/>
                  <a:pt x="744" y="46"/>
                </a:cubicBezTo>
                <a:cubicBezTo>
                  <a:pt x="728" y="46"/>
                  <a:pt x="728" y="46"/>
                  <a:pt x="728" y="46"/>
                </a:cubicBezTo>
                <a:lnTo>
                  <a:pt x="728" y="158"/>
                </a:lnTo>
                <a:close/>
                <a:moveTo>
                  <a:pt x="665" y="2"/>
                </a:moveTo>
                <a:cubicBezTo>
                  <a:pt x="665" y="136"/>
                  <a:pt x="665" y="136"/>
                  <a:pt x="665" y="136"/>
                </a:cubicBezTo>
                <a:cubicBezTo>
                  <a:pt x="665" y="150"/>
                  <a:pt x="672" y="159"/>
                  <a:pt x="687" y="159"/>
                </a:cubicBezTo>
                <a:cubicBezTo>
                  <a:pt x="692" y="159"/>
                  <a:pt x="697" y="159"/>
                  <a:pt x="701" y="157"/>
                </a:cubicBezTo>
                <a:cubicBezTo>
                  <a:pt x="701" y="143"/>
                  <a:pt x="701" y="143"/>
                  <a:pt x="701" y="143"/>
                </a:cubicBezTo>
                <a:cubicBezTo>
                  <a:pt x="699" y="144"/>
                  <a:pt x="696" y="145"/>
                  <a:pt x="692" y="145"/>
                </a:cubicBezTo>
                <a:cubicBezTo>
                  <a:pt x="684" y="145"/>
                  <a:pt x="680" y="141"/>
                  <a:pt x="680" y="131"/>
                </a:cubicBezTo>
                <a:cubicBezTo>
                  <a:pt x="680" y="2"/>
                  <a:pt x="680" y="2"/>
                  <a:pt x="680" y="2"/>
                </a:cubicBezTo>
                <a:lnTo>
                  <a:pt x="665" y="2"/>
                </a:lnTo>
                <a:close/>
                <a:moveTo>
                  <a:pt x="546" y="2"/>
                </a:moveTo>
                <a:cubicBezTo>
                  <a:pt x="546" y="136"/>
                  <a:pt x="546" y="136"/>
                  <a:pt x="546" y="136"/>
                </a:cubicBezTo>
                <a:cubicBezTo>
                  <a:pt x="546" y="150"/>
                  <a:pt x="554" y="159"/>
                  <a:pt x="569" y="159"/>
                </a:cubicBezTo>
                <a:cubicBezTo>
                  <a:pt x="573" y="159"/>
                  <a:pt x="579" y="159"/>
                  <a:pt x="583" y="157"/>
                </a:cubicBezTo>
                <a:cubicBezTo>
                  <a:pt x="583" y="143"/>
                  <a:pt x="583" y="143"/>
                  <a:pt x="583" y="143"/>
                </a:cubicBezTo>
                <a:cubicBezTo>
                  <a:pt x="581" y="144"/>
                  <a:pt x="578" y="145"/>
                  <a:pt x="574" y="145"/>
                </a:cubicBezTo>
                <a:cubicBezTo>
                  <a:pt x="565" y="145"/>
                  <a:pt x="562" y="141"/>
                  <a:pt x="562" y="131"/>
                </a:cubicBezTo>
                <a:cubicBezTo>
                  <a:pt x="562" y="2"/>
                  <a:pt x="562" y="2"/>
                  <a:pt x="562" y="2"/>
                </a:cubicBezTo>
                <a:lnTo>
                  <a:pt x="546" y="2"/>
                </a:lnTo>
                <a:close/>
                <a:moveTo>
                  <a:pt x="491" y="158"/>
                </a:moveTo>
                <a:cubicBezTo>
                  <a:pt x="507" y="158"/>
                  <a:pt x="507" y="158"/>
                  <a:pt x="507" y="158"/>
                </a:cubicBezTo>
                <a:cubicBezTo>
                  <a:pt x="507" y="46"/>
                  <a:pt x="507" y="46"/>
                  <a:pt x="507" y="46"/>
                </a:cubicBezTo>
                <a:cubicBezTo>
                  <a:pt x="491" y="46"/>
                  <a:pt x="491" y="46"/>
                  <a:pt x="491" y="46"/>
                </a:cubicBezTo>
                <a:lnTo>
                  <a:pt x="491" y="158"/>
                </a:lnTo>
                <a:close/>
                <a:moveTo>
                  <a:pt x="372" y="199"/>
                </a:moveTo>
                <a:cubicBezTo>
                  <a:pt x="375" y="200"/>
                  <a:pt x="379" y="201"/>
                  <a:pt x="385" y="201"/>
                </a:cubicBezTo>
                <a:cubicBezTo>
                  <a:pt x="408" y="201"/>
                  <a:pt x="419" y="187"/>
                  <a:pt x="426" y="166"/>
                </a:cubicBezTo>
                <a:cubicBezTo>
                  <a:pt x="465" y="46"/>
                  <a:pt x="465" y="46"/>
                  <a:pt x="465" y="46"/>
                </a:cubicBezTo>
                <a:cubicBezTo>
                  <a:pt x="448" y="46"/>
                  <a:pt x="448" y="46"/>
                  <a:pt x="448" y="46"/>
                </a:cubicBezTo>
                <a:cubicBezTo>
                  <a:pt x="431" y="101"/>
                  <a:pt x="431" y="101"/>
                  <a:pt x="431" y="101"/>
                </a:cubicBezTo>
                <a:cubicBezTo>
                  <a:pt x="424" y="124"/>
                  <a:pt x="422" y="133"/>
                  <a:pt x="420" y="142"/>
                </a:cubicBezTo>
                <a:cubicBezTo>
                  <a:pt x="419" y="142"/>
                  <a:pt x="419" y="142"/>
                  <a:pt x="419" y="142"/>
                </a:cubicBezTo>
                <a:cubicBezTo>
                  <a:pt x="416" y="132"/>
                  <a:pt x="413" y="121"/>
                  <a:pt x="406" y="101"/>
                </a:cubicBezTo>
                <a:cubicBezTo>
                  <a:pt x="388" y="46"/>
                  <a:pt x="388" y="46"/>
                  <a:pt x="388" y="46"/>
                </a:cubicBezTo>
                <a:cubicBezTo>
                  <a:pt x="371" y="46"/>
                  <a:pt x="371" y="46"/>
                  <a:pt x="371" y="46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07" y="179"/>
                  <a:pt x="399" y="186"/>
                  <a:pt x="385" y="186"/>
                </a:cubicBezTo>
                <a:cubicBezTo>
                  <a:pt x="382" y="186"/>
                  <a:pt x="377" y="185"/>
                  <a:pt x="375" y="184"/>
                </a:cubicBezTo>
                <a:lnTo>
                  <a:pt x="372" y="199"/>
                </a:lnTo>
                <a:close/>
                <a:moveTo>
                  <a:pt x="306" y="45"/>
                </a:moveTo>
                <a:cubicBezTo>
                  <a:pt x="304" y="45"/>
                  <a:pt x="300" y="44"/>
                  <a:pt x="295" y="44"/>
                </a:cubicBezTo>
                <a:cubicBezTo>
                  <a:pt x="282" y="44"/>
                  <a:pt x="272" y="50"/>
                  <a:pt x="267" y="58"/>
                </a:cubicBezTo>
                <a:cubicBezTo>
                  <a:pt x="266" y="58"/>
                  <a:pt x="266" y="58"/>
                  <a:pt x="266" y="58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50" y="46"/>
                  <a:pt x="250" y="46"/>
                  <a:pt x="250" y="46"/>
                </a:cubicBezTo>
                <a:cubicBezTo>
                  <a:pt x="250" y="158"/>
                  <a:pt x="250" y="158"/>
                  <a:pt x="250" y="158"/>
                </a:cubicBezTo>
                <a:cubicBezTo>
                  <a:pt x="266" y="158"/>
                  <a:pt x="266" y="158"/>
                  <a:pt x="266" y="158"/>
                </a:cubicBezTo>
                <a:cubicBezTo>
                  <a:pt x="266" y="75"/>
                  <a:pt x="266" y="75"/>
                  <a:pt x="266" y="75"/>
                </a:cubicBezTo>
                <a:cubicBezTo>
                  <a:pt x="271" y="65"/>
                  <a:pt x="283" y="60"/>
                  <a:pt x="294" y="60"/>
                </a:cubicBezTo>
                <a:cubicBezTo>
                  <a:pt x="298" y="60"/>
                  <a:pt x="302" y="61"/>
                  <a:pt x="306" y="62"/>
                </a:cubicBezTo>
                <a:lnTo>
                  <a:pt x="306" y="45"/>
                </a:lnTo>
                <a:close/>
                <a:moveTo>
                  <a:pt x="179" y="58"/>
                </a:moveTo>
                <a:cubicBezTo>
                  <a:pt x="197" y="58"/>
                  <a:pt x="205" y="69"/>
                  <a:pt x="205" y="88"/>
                </a:cubicBezTo>
                <a:cubicBezTo>
                  <a:pt x="205" y="89"/>
                  <a:pt x="205" y="92"/>
                  <a:pt x="205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50" y="67"/>
                  <a:pt x="164" y="58"/>
                  <a:pt x="179" y="58"/>
                </a:cubicBezTo>
                <a:moveTo>
                  <a:pt x="210" y="137"/>
                </a:moveTo>
                <a:cubicBezTo>
                  <a:pt x="205" y="141"/>
                  <a:pt x="195" y="145"/>
                  <a:pt x="184" y="145"/>
                </a:cubicBezTo>
                <a:cubicBezTo>
                  <a:pt x="162" y="145"/>
                  <a:pt x="150" y="135"/>
                  <a:pt x="149" y="107"/>
                </a:cubicBezTo>
                <a:cubicBezTo>
                  <a:pt x="220" y="107"/>
                  <a:pt x="220" y="107"/>
                  <a:pt x="220" y="107"/>
                </a:cubicBezTo>
                <a:cubicBezTo>
                  <a:pt x="221" y="100"/>
                  <a:pt x="221" y="94"/>
                  <a:pt x="221" y="88"/>
                </a:cubicBezTo>
                <a:cubicBezTo>
                  <a:pt x="221" y="62"/>
                  <a:pt x="207" y="44"/>
                  <a:pt x="180" y="44"/>
                </a:cubicBezTo>
                <a:cubicBezTo>
                  <a:pt x="156" y="44"/>
                  <a:pt x="133" y="61"/>
                  <a:pt x="133" y="101"/>
                </a:cubicBezTo>
                <a:cubicBezTo>
                  <a:pt x="133" y="143"/>
                  <a:pt x="150" y="159"/>
                  <a:pt x="182" y="159"/>
                </a:cubicBezTo>
                <a:cubicBezTo>
                  <a:pt x="198" y="159"/>
                  <a:pt x="210" y="155"/>
                  <a:pt x="217" y="149"/>
                </a:cubicBezTo>
                <a:lnTo>
                  <a:pt x="210" y="137"/>
                </a:lnTo>
                <a:close/>
                <a:moveTo>
                  <a:pt x="86" y="14"/>
                </a:moveTo>
                <a:cubicBezTo>
                  <a:pt x="86" y="78"/>
                  <a:pt x="86" y="78"/>
                  <a:pt x="86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7" y="14"/>
                  <a:pt x="17" y="14"/>
                  <a:pt x="17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8"/>
                  <a:pt x="0" y="158"/>
                  <a:pt x="0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7" y="92"/>
                  <a:pt x="17" y="92"/>
                  <a:pt x="17" y="92"/>
                </a:cubicBezTo>
                <a:cubicBezTo>
                  <a:pt x="86" y="92"/>
                  <a:pt x="86" y="92"/>
                  <a:pt x="86" y="92"/>
                </a:cubicBezTo>
                <a:cubicBezTo>
                  <a:pt x="86" y="158"/>
                  <a:pt x="86" y="158"/>
                  <a:pt x="86" y="158"/>
                </a:cubicBezTo>
                <a:cubicBezTo>
                  <a:pt x="103" y="158"/>
                  <a:pt x="103" y="158"/>
                  <a:pt x="103" y="158"/>
                </a:cubicBezTo>
                <a:cubicBezTo>
                  <a:pt x="103" y="14"/>
                  <a:pt x="103" y="14"/>
                  <a:pt x="103" y="14"/>
                </a:cubicBezTo>
                <a:lnTo>
                  <a:pt x="86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8F084BC-5079-48F0-B91F-76C9676B64FE}"/>
              </a:ext>
            </a:extLst>
          </p:cNvPr>
          <p:cNvSpPr>
            <a:spLocks noEditPoints="1"/>
          </p:cNvSpPr>
          <p:nvPr/>
        </p:nvSpPr>
        <p:spPr bwMode="auto">
          <a:xfrm>
            <a:off x="2187575" y="4518025"/>
            <a:ext cx="4781550" cy="412750"/>
          </a:xfrm>
          <a:custGeom>
            <a:avLst/>
            <a:gdLst>
              <a:gd name="T0" fmla="*/ 2614 w 2678"/>
              <a:gd name="T1" fmla="*/ 156 h 231"/>
              <a:gd name="T2" fmla="*/ 2655 w 2678"/>
              <a:gd name="T3" fmla="*/ 95 h 231"/>
              <a:gd name="T4" fmla="*/ 2630 w 2678"/>
              <a:gd name="T5" fmla="*/ 41 h 231"/>
              <a:gd name="T6" fmla="*/ 2488 w 2678"/>
              <a:gd name="T7" fmla="*/ 78 h 231"/>
              <a:gd name="T8" fmla="*/ 2579 w 2678"/>
              <a:gd name="T9" fmla="*/ 174 h 231"/>
              <a:gd name="T10" fmla="*/ 2397 w 2678"/>
              <a:gd name="T11" fmla="*/ 177 h 231"/>
              <a:gd name="T12" fmla="*/ 2462 w 2678"/>
              <a:gd name="T13" fmla="*/ 52 h 231"/>
              <a:gd name="T14" fmla="*/ 2391 w 2678"/>
              <a:gd name="T15" fmla="*/ 52 h 231"/>
              <a:gd name="T16" fmla="*/ 2300 w 2678"/>
              <a:gd name="T17" fmla="*/ 70 h 231"/>
              <a:gd name="T18" fmla="*/ 2300 w 2678"/>
              <a:gd name="T19" fmla="*/ 174 h 231"/>
              <a:gd name="T20" fmla="*/ 2188 w 2678"/>
              <a:gd name="T21" fmla="*/ 177 h 231"/>
              <a:gd name="T22" fmla="*/ 2166 w 2678"/>
              <a:gd name="T23" fmla="*/ 112 h 231"/>
              <a:gd name="T24" fmla="*/ 2014 w 2678"/>
              <a:gd name="T25" fmla="*/ 217 h 231"/>
              <a:gd name="T26" fmla="*/ 2078 w 2678"/>
              <a:gd name="T27" fmla="*/ 93 h 231"/>
              <a:gd name="T28" fmla="*/ 2007 w 2678"/>
              <a:gd name="T29" fmla="*/ 52 h 231"/>
              <a:gd name="T30" fmla="*/ 1957 w 2678"/>
              <a:gd name="T31" fmla="*/ 174 h 231"/>
              <a:gd name="T32" fmla="*/ 1853 w 2678"/>
              <a:gd name="T33" fmla="*/ 65 h 231"/>
              <a:gd name="T34" fmla="*/ 1783 w 2678"/>
              <a:gd name="T35" fmla="*/ 52 h 231"/>
              <a:gd name="T36" fmla="*/ 1808 w 2678"/>
              <a:gd name="T37" fmla="*/ 76 h 231"/>
              <a:gd name="T38" fmla="*/ 1879 w 2678"/>
              <a:gd name="T39" fmla="*/ 76 h 231"/>
              <a:gd name="T40" fmla="*/ 1889 w 2678"/>
              <a:gd name="T41" fmla="*/ 49 h 231"/>
              <a:gd name="T42" fmla="*/ 1677 w 2678"/>
              <a:gd name="T43" fmla="*/ 76 h 231"/>
              <a:gd name="T44" fmla="*/ 1698 w 2678"/>
              <a:gd name="T45" fmla="*/ 163 h 231"/>
              <a:gd name="T46" fmla="*/ 1734 w 2678"/>
              <a:gd name="T47" fmla="*/ 149 h 231"/>
              <a:gd name="T48" fmla="*/ 1676 w 2678"/>
              <a:gd name="T49" fmla="*/ 151 h 231"/>
              <a:gd name="T50" fmla="*/ 1583 w 2678"/>
              <a:gd name="T51" fmla="*/ 185 h 231"/>
              <a:gd name="T52" fmla="*/ 1557 w 2678"/>
              <a:gd name="T53" fmla="*/ 231 h 231"/>
              <a:gd name="T54" fmla="*/ 1517 w 2678"/>
              <a:gd name="T55" fmla="*/ 158 h 231"/>
              <a:gd name="T56" fmla="*/ 1594 w 2678"/>
              <a:gd name="T57" fmla="*/ 87 h 231"/>
              <a:gd name="T58" fmla="*/ 1396 w 2678"/>
              <a:gd name="T59" fmla="*/ 134 h 231"/>
              <a:gd name="T60" fmla="*/ 1500 w 2678"/>
              <a:gd name="T61" fmla="*/ 174 h 231"/>
              <a:gd name="T62" fmla="*/ 1429 w 2678"/>
              <a:gd name="T63" fmla="*/ 131 h 231"/>
              <a:gd name="T64" fmla="*/ 1328 w 2678"/>
              <a:gd name="T65" fmla="*/ 144 h 231"/>
              <a:gd name="T66" fmla="*/ 1361 w 2678"/>
              <a:gd name="T67" fmla="*/ 136 h 231"/>
              <a:gd name="T68" fmla="*/ 1266 w 2678"/>
              <a:gd name="T69" fmla="*/ 163 h 231"/>
              <a:gd name="T70" fmla="*/ 1266 w 2678"/>
              <a:gd name="T71" fmla="*/ 52 h 231"/>
              <a:gd name="T72" fmla="*/ 1194 w 2678"/>
              <a:gd name="T73" fmla="*/ 52 h 231"/>
              <a:gd name="T74" fmla="*/ 1116 w 2678"/>
              <a:gd name="T75" fmla="*/ 77 h 231"/>
              <a:gd name="T76" fmla="*/ 1172 w 2678"/>
              <a:gd name="T77" fmla="*/ 111 h 231"/>
              <a:gd name="T78" fmla="*/ 1066 w 2678"/>
              <a:gd name="T79" fmla="*/ 10 h 231"/>
              <a:gd name="T80" fmla="*/ 905 w 2678"/>
              <a:gd name="T81" fmla="*/ 63 h 231"/>
              <a:gd name="T82" fmla="*/ 906 w 2678"/>
              <a:gd name="T83" fmla="*/ 91 h 231"/>
              <a:gd name="T84" fmla="*/ 976 w 2678"/>
              <a:gd name="T85" fmla="*/ 89 h 231"/>
              <a:gd name="T86" fmla="*/ 799 w 2678"/>
              <a:gd name="T87" fmla="*/ 74 h 231"/>
              <a:gd name="T88" fmla="*/ 849 w 2678"/>
              <a:gd name="T89" fmla="*/ 99 h 231"/>
              <a:gd name="T90" fmla="*/ 831 w 2678"/>
              <a:gd name="T91" fmla="*/ 140 h 231"/>
              <a:gd name="T92" fmla="*/ 688 w 2678"/>
              <a:gd name="T93" fmla="*/ 140 h 231"/>
              <a:gd name="T94" fmla="*/ 658 w 2678"/>
              <a:gd name="T95" fmla="*/ 176 h 231"/>
              <a:gd name="T96" fmla="*/ 719 w 2678"/>
              <a:gd name="T97" fmla="*/ 10 h 231"/>
              <a:gd name="T98" fmla="*/ 565 w 2678"/>
              <a:gd name="T99" fmla="*/ 99 h 231"/>
              <a:gd name="T100" fmla="*/ 521 w 2678"/>
              <a:gd name="T101" fmla="*/ 121 h 231"/>
              <a:gd name="T102" fmla="*/ 547 w 2678"/>
              <a:gd name="T103" fmla="*/ 177 h 231"/>
              <a:gd name="T104" fmla="*/ 396 w 2678"/>
              <a:gd name="T105" fmla="*/ 63 h 231"/>
              <a:gd name="T106" fmla="*/ 396 w 2678"/>
              <a:gd name="T107" fmla="*/ 174 h 231"/>
              <a:gd name="T108" fmla="*/ 466 w 2678"/>
              <a:gd name="T109" fmla="*/ 174 h 231"/>
              <a:gd name="T110" fmla="*/ 189 w 2678"/>
              <a:gd name="T111" fmla="*/ 52 h 231"/>
              <a:gd name="T112" fmla="*/ 190 w 2678"/>
              <a:gd name="T113" fmla="*/ 174 h 231"/>
              <a:gd name="T114" fmla="*/ 126 w 2678"/>
              <a:gd name="T115" fmla="*/ 20 h 231"/>
              <a:gd name="T116" fmla="*/ 129 w 2678"/>
              <a:gd name="T117" fmla="*/ 174 h 231"/>
              <a:gd name="T118" fmla="*/ 45 w 2678"/>
              <a:gd name="T119" fmla="*/ 150 h 231"/>
              <a:gd name="T120" fmla="*/ 45 w 2678"/>
              <a:gd name="T121" fmla="*/ 150 h 231"/>
              <a:gd name="T122" fmla="*/ 33 w 2678"/>
              <a:gd name="T123" fmla="*/ 5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78" h="231">
                <a:moveTo>
                  <a:pt x="2614" y="156"/>
                </a:moveTo>
                <a:cubicBezTo>
                  <a:pt x="2614" y="168"/>
                  <a:pt x="2622" y="176"/>
                  <a:pt x="2634" y="176"/>
                </a:cubicBezTo>
                <a:cubicBezTo>
                  <a:pt x="2646" y="176"/>
                  <a:pt x="2654" y="167"/>
                  <a:pt x="2654" y="156"/>
                </a:cubicBezTo>
                <a:cubicBezTo>
                  <a:pt x="2654" y="144"/>
                  <a:pt x="2646" y="136"/>
                  <a:pt x="2634" y="136"/>
                </a:cubicBezTo>
                <a:cubicBezTo>
                  <a:pt x="2623" y="136"/>
                  <a:pt x="2614" y="144"/>
                  <a:pt x="2614" y="156"/>
                </a:cubicBezTo>
                <a:moveTo>
                  <a:pt x="2630" y="41"/>
                </a:moveTo>
                <a:cubicBezTo>
                  <a:pt x="2640" y="41"/>
                  <a:pt x="2645" y="47"/>
                  <a:pt x="2645" y="55"/>
                </a:cubicBezTo>
                <a:cubicBezTo>
                  <a:pt x="2645" y="76"/>
                  <a:pt x="2610" y="80"/>
                  <a:pt x="2610" y="102"/>
                </a:cubicBezTo>
                <a:cubicBezTo>
                  <a:pt x="2610" y="112"/>
                  <a:pt x="2617" y="117"/>
                  <a:pt x="2625" y="120"/>
                </a:cubicBezTo>
                <a:cubicBezTo>
                  <a:pt x="2655" y="95"/>
                  <a:pt x="2655" y="95"/>
                  <a:pt x="2655" y="95"/>
                </a:cubicBezTo>
                <a:cubicBezTo>
                  <a:pt x="2674" y="79"/>
                  <a:pt x="2678" y="68"/>
                  <a:pt x="2678" y="51"/>
                </a:cubicBezTo>
                <a:cubicBezTo>
                  <a:pt x="2678" y="27"/>
                  <a:pt x="2662" y="13"/>
                  <a:pt x="2634" y="13"/>
                </a:cubicBezTo>
                <a:cubicBezTo>
                  <a:pt x="2606" y="13"/>
                  <a:pt x="2591" y="24"/>
                  <a:pt x="2584" y="32"/>
                </a:cubicBezTo>
                <a:cubicBezTo>
                  <a:pt x="2605" y="55"/>
                  <a:pt x="2605" y="55"/>
                  <a:pt x="2605" y="55"/>
                </a:cubicBezTo>
                <a:cubicBezTo>
                  <a:pt x="2609" y="50"/>
                  <a:pt x="2617" y="41"/>
                  <a:pt x="2630" y="41"/>
                </a:cubicBezTo>
                <a:moveTo>
                  <a:pt x="2525" y="147"/>
                </a:moveTo>
                <a:cubicBezTo>
                  <a:pt x="2577" y="76"/>
                  <a:pt x="2577" y="76"/>
                  <a:pt x="2577" y="76"/>
                </a:cubicBezTo>
                <a:cubicBezTo>
                  <a:pt x="2572" y="52"/>
                  <a:pt x="2572" y="52"/>
                  <a:pt x="2572" y="52"/>
                </a:cubicBezTo>
                <a:cubicBezTo>
                  <a:pt x="2488" y="52"/>
                  <a:pt x="2488" y="52"/>
                  <a:pt x="2488" y="52"/>
                </a:cubicBezTo>
                <a:cubicBezTo>
                  <a:pt x="2488" y="78"/>
                  <a:pt x="2488" y="78"/>
                  <a:pt x="2488" y="78"/>
                </a:cubicBezTo>
                <a:cubicBezTo>
                  <a:pt x="2538" y="78"/>
                  <a:pt x="2538" y="78"/>
                  <a:pt x="2538" y="78"/>
                </a:cubicBezTo>
                <a:cubicBezTo>
                  <a:pt x="2538" y="79"/>
                  <a:pt x="2538" y="79"/>
                  <a:pt x="2538" y="79"/>
                </a:cubicBezTo>
                <a:cubicBezTo>
                  <a:pt x="2485" y="150"/>
                  <a:pt x="2485" y="150"/>
                  <a:pt x="2485" y="150"/>
                </a:cubicBezTo>
                <a:cubicBezTo>
                  <a:pt x="2490" y="174"/>
                  <a:pt x="2490" y="174"/>
                  <a:pt x="2490" y="174"/>
                </a:cubicBezTo>
                <a:cubicBezTo>
                  <a:pt x="2579" y="174"/>
                  <a:pt x="2579" y="174"/>
                  <a:pt x="2579" y="174"/>
                </a:cubicBezTo>
                <a:cubicBezTo>
                  <a:pt x="2579" y="148"/>
                  <a:pt x="2579" y="148"/>
                  <a:pt x="2579" y="148"/>
                </a:cubicBezTo>
                <a:cubicBezTo>
                  <a:pt x="2525" y="148"/>
                  <a:pt x="2525" y="148"/>
                  <a:pt x="2525" y="148"/>
                </a:cubicBezTo>
                <a:lnTo>
                  <a:pt x="2525" y="147"/>
                </a:lnTo>
                <a:close/>
                <a:moveTo>
                  <a:pt x="2358" y="134"/>
                </a:moveTo>
                <a:cubicBezTo>
                  <a:pt x="2358" y="163"/>
                  <a:pt x="2370" y="177"/>
                  <a:pt x="2397" y="177"/>
                </a:cubicBezTo>
                <a:cubicBezTo>
                  <a:pt x="2412" y="177"/>
                  <a:pt x="2422" y="172"/>
                  <a:pt x="2429" y="163"/>
                </a:cubicBezTo>
                <a:cubicBezTo>
                  <a:pt x="2430" y="163"/>
                  <a:pt x="2430" y="163"/>
                  <a:pt x="2430" y="163"/>
                </a:cubicBezTo>
                <a:cubicBezTo>
                  <a:pt x="2434" y="174"/>
                  <a:pt x="2434" y="174"/>
                  <a:pt x="2434" y="174"/>
                </a:cubicBezTo>
                <a:cubicBezTo>
                  <a:pt x="2462" y="174"/>
                  <a:pt x="2462" y="174"/>
                  <a:pt x="2462" y="174"/>
                </a:cubicBezTo>
                <a:cubicBezTo>
                  <a:pt x="2462" y="52"/>
                  <a:pt x="2462" y="52"/>
                  <a:pt x="2462" y="52"/>
                </a:cubicBezTo>
                <a:cubicBezTo>
                  <a:pt x="2429" y="52"/>
                  <a:pt x="2429" y="52"/>
                  <a:pt x="2429" y="52"/>
                </a:cubicBezTo>
                <a:cubicBezTo>
                  <a:pt x="2429" y="136"/>
                  <a:pt x="2429" y="136"/>
                  <a:pt x="2429" y="136"/>
                </a:cubicBezTo>
                <a:cubicBezTo>
                  <a:pt x="2428" y="140"/>
                  <a:pt x="2422" y="151"/>
                  <a:pt x="2408" y="151"/>
                </a:cubicBezTo>
                <a:cubicBezTo>
                  <a:pt x="2397" y="151"/>
                  <a:pt x="2391" y="144"/>
                  <a:pt x="2391" y="131"/>
                </a:cubicBezTo>
                <a:cubicBezTo>
                  <a:pt x="2391" y="52"/>
                  <a:pt x="2391" y="52"/>
                  <a:pt x="2391" y="52"/>
                </a:cubicBezTo>
                <a:cubicBezTo>
                  <a:pt x="2358" y="52"/>
                  <a:pt x="2358" y="52"/>
                  <a:pt x="2358" y="52"/>
                </a:cubicBezTo>
                <a:lnTo>
                  <a:pt x="2358" y="134"/>
                </a:lnTo>
                <a:close/>
                <a:moveTo>
                  <a:pt x="2343" y="50"/>
                </a:moveTo>
                <a:cubicBezTo>
                  <a:pt x="2340" y="49"/>
                  <a:pt x="2336" y="49"/>
                  <a:pt x="2332" y="49"/>
                </a:cubicBezTo>
                <a:cubicBezTo>
                  <a:pt x="2316" y="49"/>
                  <a:pt x="2305" y="58"/>
                  <a:pt x="2300" y="70"/>
                </a:cubicBezTo>
                <a:cubicBezTo>
                  <a:pt x="2300" y="70"/>
                  <a:pt x="2300" y="70"/>
                  <a:pt x="2300" y="70"/>
                </a:cubicBezTo>
                <a:cubicBezTo>
                  <a:pt x="2293" y="52"/>
                  <a:pt x="2293" y="52"/>
                  <a:pt x="2293" y="52"/>
                </a:cubicBezTo>
                <a:cubicBezTo>
                  <a:pt x="2267" y="52"/>
                  <a:pt x="2267" y="52"/>
                  <a:pt x="2267" y="52"/>
                </a:cubicBezTo>
                <a:cubicBezTo>
                  <a:pt x="2267" y="174"/>
                  <a:pt x="2267" y="174"/>
                  <a:pt x="2267" y="174"/>
                </a:cubicBezTo>
                <a:cubicBezTo>
                  <a:pt x="2300" y="174"/>
                  <a:pt x="2300" y="174"/>
                  <a:pt x="2300" y="174"/>
                </a:cubicBezTo>
                <a:cubicBezTo>
                  <a:pt x="2300" y="91"/>
                  <a:pt x="2300" y="91"/>
                  <a:pt x="2300" y="91"/>
                </a:cubicBezTo>
                <a:cubicBezTo>
                  <a:pt x="2307" y="85"/>
                  <a:pt x="2318" y="81"/>
                  <a:pt x="2328" y="81"/>
                </a:cubicBezTo>
                <a:cubicBezTo>
                  <a:pt x="2333" y="81"/>
                  <a:pt x="2338" y="82"/>
                  <a:pt x="2343" y="82"/>
                </a:cubicBezTo>
                <a:lnTo>
                  <a:pt x="2343" y="50"/>
                </a:lnTo>
                <a:close/>
                <a:moveTo>
                  <a:pt x="2188" y="177"/>
                </a:moveTo>
                <a:cubicBezTo>
                  <a:pt x="2228" y="177"/>
                  <a:pt x="2244" y="150"/>
                  <a:pt x="2244" y="113"/>
                </a:cubicBezTo>
                <a:cubicBezTo>
                  <a:pt x="2244" y="75"/>
                  <a:pt x="2231" y="49"/>
                  <a:pt x="2189" y="49"/>
                </a:cubicBezTo>
                <a:cubicBezTo>
                  <a:pt x="2148" y="49"/>
                  <a:pt x="2132" y="76"/>
                  <a:pt x="2132" y="113"/>
                </a:cubicBezTo>
                <a:cubicBezTo>
                  <a:pt x="2132" y="151"/>
                  <a:pt x="2145" y="177"/>
                  <a:pt x="2188" y="177"/>
                </a:cubicBezTo>
                <a:moveTo>
                  <a:pt x="2166" y="112"/>
                </a:moveTo>
                <a:cubicBezTo>
                  <a:pt x="2166" y="87"/>
                  <a:pt x="2172" y="75"/>
                  <a:pt x="2187" y="75"/>
                </a:cubicBezTo>
                <a:cubicBezTo>
                  <a:pt x="2204" y="75"/>
                  <a:pt x="2211" y="88"/>
                  <a:pt x="2211" y="114"/>
                </a:cubicBezTo>
                <a:cubicBezTo>
                  <a:pt x="2211" y="139"/>
                  <a:pt x="2205" y="151"/>
                  <a:pt x="2189" y="151"/>
                </a:cubicBezTo>
                <a:cubicBezTo>
                  <a:pt x="2172" y="151"/>
                  <a:pt x="2166" y="138"/>
                  <a:pt x="2166" y="112"/>
                </a:cubicBezTo>
                <a:moveTo>
                  <a:pt x="2014" y="217"/>
                </a:moveTo>
                <a:cubicBezTo>
                  <a:pt x="2017" y="218"/>
                  <a:pt x="2026" y="220"/>
                  <a:pt x="2034" y="220"/>
                </a:cubicBezTo>
                <a:cubicBezTo>
                  <a:pt x="2063" y="220"/>
                  <a:pt x="2075" y="202"/>
                  <a:pt x="2082" y="180"/>
                </a:cubicBezTo>
                <a:cubicBezTo>
                  <a:pt x="2123" y="52"/>
                  <a:pt x="2123" y="52"/>
                  <a:pt x="2123" y="52"/>
                </a:cubicBezTo>
                <a:cubicBezTo>
                  <a:pt x="2089" y="52"/>
                  <a:pt x="2089" y="52"/>
                  <a:pt x="2089" y="52"/>
                </a:cubicBezTo>
                <a:cubicBezTo>
                  <a:pt x="2078" y="93"/>
                  <a:pt x="2078" y="93"/>
                  <a:pt x="2078" y="93"/>
                </a:cubicBezTo>
                <a:cubicBezTo>
                  <a:pt x="2073" y="110"/>
                  <a:pt x="2071" y="125"/>
                  <a:pt x="2069" y="136"/>
                </a:cubicBezTo>
                <a:cubicBezTo>
                  <a:pt x="2068" y="136"/>
                  <a:pt x="2068" y="136"/>
                  <a:pt x="2068" y="136"/>
                </a:cubicBezTo>
                <a:cubicBezTo>
                  <a:pt x="2066" y="126"/>
                  <a:pt x="2062" y="107"/>
                  <a:pt x="2057" y="93"/>
                </a:cubicBezTo>
                <a:cubicBezTo>
                  <a:pt x="2043" y="52"/>
                  <a:pt x="2043" y="52"/>
                  <a:pt x="2043" y="52"/>
                </a:cubicBezTo>
                <a:cubicBezTo>
                  <a:pt x="2007" y="52"/>
                  <a:pt x="2007" y="52"/>
                  <a:pt x="2007" y="52"/>
                </a:cubicBezTo>
                <a:cubicBezTo>
                  <a:pt x="2053" y="174"/>
                  <a:pt x="2053" y="174"/>
                  <a:pt x="2053" y="174"/>
                </a:cubicBezTo>
                <a:cubicBezTo>
                  <a:pt x="2052" y="186"/>
                  <a:pt x="2045" y="193"/>
                  <a:pt x="2033" y="193"/>
                </a:cubicBezTo>
                <a:cubicBezTo>
                  <a:pt x="2028" y="193"/>
                  <a:pt x="2023" y="192"/>
                  <a:pt x="2020" y="190"/>
                </a:cubicBezTo>
                <a:lnTo>
                  <a:pt x="2014" y="217"/>
                </a:lnTo>
                <a:close/>
                <a:moveTo>
                  <a:pt x="1957" y="174"/>
                </a:moveTo>
                <a:cubicBezTo>
                  <a:pt x="1990" y="174"/>
                  <a:pt x="1990" y="174"/>
                  <a:pt x="1990" y="174"/>
                </a:cubicBezTo>
                <a:cubicBezTo>
                  <a:pt x="1990" y="52"/>
                  <a:pt x="1990" y="52"/>
                  <a:pt x="1990" y="52"/>
                </a:cubicBezTo>
                <a:cubicBezTo>
                  <a:pt x="1957" y="52"/>
                  <a:pt x="1957" y="52"/>
                  <a:pt x="1957" y="52"/>
                </a:cubicBezTo>
                <a:lnTo>
                  <a:pt x="1957" y="174"/>
                </a:lnTo>
                <a:close/>
                <a:moveTo>
                  <a:pt x="1853" y="65"/>
                </a:moveTo>
                <a:cubicBezTo>
                  <a:pt x="1853" y="65"/>
                  <a:pt x="1853" y="65"/>
                  <a:pt x="1853" y="65"/>
                </a:cubicBezTo>
                <a:cubicBezTo>
                  <a:pt x="1848" y="57"/>
                  <a:pt x="1841" y="49"/>
                  <a:pt x="1822" y="49"/>
                </a:cubicBezTo>
                <a:cubicBezTo>
                  <a:pt x="1810" y="49"/>
                  <a:pt x="1797" y="53"/>
                  <a:pt x="1790" y="63"/>
                </a:cubicBezTo>
                <a:cubicBezTo>
                  <a:pt x="1789" y="63"/>
                  <a:pt x="1789" y="63"/>
                  <a:pt x="1789" y="63"/>
                </a:cubicBezTo>
                <a:cubicBezTo>
                  <a:pt x="1783" y="52"/>
                  <a:pt x="1783" y="52"/>
                  <a:pt x="1783" y="52"/>
                </a:cubicBezTo>
                <a:cubicBezTo>
                  <a:pt x="1756" y="52"/>
                  <a:pt x="1756" y="52"/>
                  <a:pt x="1756" y="52"/>
                </a:cubicBezTo>
                <a:cubicBezTo>
                  <a:pt x="1756" y="174"/>
                  <a:pt x="1756" y="174"/>
                  <a:pt x="1756" y="174"/>
                </a:cubicBezTo>
                <a:cubicBezTo>
                  <a:pt x="1789" y="174"/>
                  <a:pt x="1789" y="174"/>
                  <a:pt x="1789" y="174"/>
                </a:cubicBezTo>
                <a:cubicBezTo>
                  <a:pt x="1789" y="91"/>
                  <a:pt x="1789" y="91"/>
                  <a:pt x="1789" y="91"/>
                </a:cubicBezTo>
                <a:cubicBezTo>
                  <a:pt x="1792" y="83"/>
                  <a:pt x="1800" y="76"/>
                  <a:pt x="1808" y="76"/>
                </a:cubicBezTo>
                <a:cubicBezTo>
                  <a:pt x="1819" y="76"/>
                  <a:pt x="1825" y="83"/>
                  <a:pt x="1825" y="98"/>
                </a:cubicBezTo>
                <a:cubicBezTo>
                  <a:pt x="1825" y="174"/>
                  <a:pt x="1825" y="174"/>
                  <a:pt x="1825" y="174"/>
                </a:cubicBezTo>
                <a:cubicBezTo>
                  <a:pt x="1858" y="174"/>
                  <a:pt x="1858" y="174"/>
                  <a:pt x="1858" y="174"/>
                </a:cubicBezTo>
                <a:cubicBezTo>
                  <a:pt x="1858" y="90"/>
                  <a:pt x="1858" y="90"/>
                  <a:pt x="1858" y="90"/>
                </a:cubicBezTo>
                <a:cubicBezTo>
                  <a:pt x="1862" y="82"/>
                  <a:pt x="1870" y="76"/>
                  <a:pt x="1879" y="76"/>
                </a:cubicBezTo>
                <a:cubicBezTo>
                  <a:pt x="1887" y="76"/>
                  <a:pt x="1894" y="81"/>
                  <a:pt x="1894" y="95"/>
                </a:cubicBezTo>
                <a:cubicBezTo>
                  <a:pt x="1894" y="174"/>
                  <a:pt x="1894" y="174"/>
                  <a:pt x="1894" y="174"/>
                </a:cubicBezTo>
                <a:cubicBezTo>
                  <a:pt x="1927" y="174"/>
                  <a:pt x="1927" y="174"/>
                  <a:pt x="1927" y="174"/>
                </a:cubicBezTo>
                <a:cubicBezTo>
                  <a:pt x="1927" y="90"/>
                  <a:pt x="1927" y="90"/>
                  <a:pt x="1927" y="90"/>
                </a:cubicBezTo>
                <a:cubicBezTo>
                  <a:pt x="1927" y="62"/>
                  <a:pt x="1914" y="49"/>
                  <a:pt x="1889" y="49"/>
                </a:cubicBezTo>
                <a:cubicBezTo>
                  <a:pt x="1872" y="49"/>
                  <a:pt x="1860" y="57"/>
                  <a:pt x="1853" y="65"/>
                </a:cubicBezTo>
                <a:moveTo>
                  <a:pt x="1677" y="49"/>
                </a:moveTo>
                <a:cubicBezTo>
                  <a:pt x="1650" y="49"/>
                  <a:pt x="1638" y="66"/>
                  <a:pt x="1633" y="72"/>
                </a:cubicBezTo>
                <a:cubicBezTo>
                  <a:pt x="1656" y="90"/>
                  <a:pt x="1656" y="90"/>
                  <a:pt x="1656" y="90"/>
                </a:cubicBezTo>
                <a:cubicBezTo>
                  <a:pt x="1659" y="82"/>
                  <a:pt x="1666" y="76"/>
                  <a:pt x="1677" y="76"/>
                </a:cubicBezTo>
                <a:cubicBezTo>
                  <a:pt x="1687" y="76"/>
                  <a:pt x="1695" y="80"/>
                  <a:pt x="1695" y="93"/>
                </a:cubicBezTo>
                <a:cubicBezTo>
                  <a:pt x="1695" y="103"/>
                  <a:pt x="1695" y="103"/>
                  <a:pt x="1695" y="103"/>
                </a:cubicBezTo>
                <a:cubicBezTo>
                  <a:pt x="1656" y="101"/>
                  <a:pt x="1631" y="114"/>
                  <a:pt x="1631" y="142"/>
                </a:cubicBezTo>
                <a:cubicBezTo>
                  <a:pt x="1631" y="160"/>
                  <a:pt x="1643" y="176"/>
                  <a:pt x="1667" y="176"/>
                </a:cubicBezTo>
                <a:cubicBezTo>
                  <a:pt x="1685" y="176"/>
                  <a:pt x="1694" y="169"/>
                  <a:pt x="1698" y="163"/>
                </a:cubicBezTo>
                <a:cubicBezTo>
                  <a:pt x="1699" y="163"/>
                  <a:pt x="1699" y="163"/>
                  <a:pt x="1699" y="163"/>
                </a:cubicBezTo>
                <a:cubicBezTo>
                  <a:pt x="1703" y="170"/>
                  <a:pt x="1710" y="176"/>
                  <a:pt x="1721" y="176"/>
                </a:cubicBezTo>
                <a:cubicBezTo>
                  <a:pt x="1727" y="176"/>
                  <a:pt x="1733" y="175"/>
                  <a:pt x="1738" y="172"/>
                </a:cubicBezTo>
                <a:cubicBezTo>
                  <a:pt x="1738" y="149"/>
                  <a:pt x="1738" y="149"/>
                  <a:pt x="1738" y="149"/>
                </a:cubicBezTo>
                <a:cubicBezTo>
                  <a:pt x="1734" y="149"/>
                  <a:pt x="1734" y="149"/>
                  <a:pt x="1734" y="149"/>
                </a:cubicBezTo>
                <a:cubicBezTo>
                  <a:pt x="1728" y="149"/>
                  <a:pt x="1726" y="146"/>
                  <a:pt x="1726" y="139"/>
                </a:cubicBezTo>
                <a:cubicBezTo>
                  <a:pt x="1726" y="90"/>
                  <a:pt x="1726" y="90"/>
                  <a:pt x="1726" y="90"/>
                </a:cubicBezTo>
                <a:cubicBezTo>
                  <a:pt x="1726" y="60"/>
                  <a:pt x="1708" y="49"/>
                  <a:pt x="1677" y="49"/>
                </a:cubicBezTo>
                <a:moveTo>
                  <a:pt x="1695" y="143"/>
                </a:moveTo>
                <a:cubicBezTo>
                  <a:pt x="1691" y="148"/>
                  <a:pt x="1684" y="151"/>
                  <a:pt x="1676" y="151"/>
                </a:cubicBezTo>
                <a:cubicBezTo>
                  <a:pt x="1668" y="151"/>
                  <a:pt x="1663" y="146"/>
                  <a:pt x="1663" y="139"/>
                </a:cubicBezTo>
                <a:cubicBezTo>
                  <a:pt x="1663" y="129"/>
                  <a:pt x="1673" y="124"/>
                  <a:pt x="1695" y="125"/>
                </a:cubicBezTo>
                <a:lnTo>
                  <a:pt x="1695" y="143"/>
                </a:lnTo>
                <a:close/>
                <a:moveTo>
                  <a:pt x="1586" y="200"/>
                </a:moveTo>
                <a:cubicBezTo>
                  <a:pt x="1586" y="194"/>
                  <a:pt x="1585" y="189"/>
                  <a:pt x="1583" y="185"/>
                </a:cubicBezTo>
                <a:cubicBezTo>
                  <a:pt x="1558" y="185"/>
                  <a:pt x="1558" y="185"/>
                  <a:pt x="1558" y="185"/>
                </a:cubicBezTo>
                <a:cubicBezTo>
                  <a:pt x="1558" y="186"/>
                  <a:pt x="1558" y="186"/>
                  <a:pt x="1558" y="186"/>
                </a:cubicBezTo>
                <a:cubicBezTo>
                  <a:pt x="1560" y="188"/>
                  <a:pt x="1564" y="193"/>
                  <a:pt x="1564" y="199"/>
                </a:cubicBezTo>
                <a:cubicBezTo>
                  <a:pt x="1564" y="207"/>
                  <a:pt x="1558" y="211"/>
                  <a:pt x="1548" y="215"/>
                </a:cubicBezTo>
                <a:cubicBezTo>
                  <a:pt x="1557" y="231"/>
                  <a:pt x="1557" y="231"/>
                  <a:pt x="1557" y="231"/>
                </a:cubicBezTo>
                <a:cubicBezTo>
                  <a:pt x="1576" y="226"/>
                  <a:pt x="1586" y="215"/>
                  <a:pt x="1586" y="200"/>
                </a:cubicBezTo>
                <a:moveTo>
                  <a:pt x="1583" y="140"/>
                </a:moveTo>
                <a:cubicBezTo>
                  <a:pt x="1583" y="146"/>
                  <a:pt x="1579" y="151"/>
                  <a:pt x="1569" y="151"/>
                </a:cubicBezTo>
                <a:cubicBezTo>
                  <a:pt x="1554" y="151"/>
                  <a:pt x="1542" y="142"/>
                  <a:pt x="1537" y="135"/>
                </a:cubicBezTo>
                <a:cubicBezTo>
                  <a:pt x="1517" y="158"/>
                  <a:pt x="1517" y="158"/>
                  <a:pt x="1517" y="158"/>
                </a:cubicBezTo>
                <a:cubicBezTo>
                  <a:pt x="1524" y="165"/>
                  <a:pt x="1540" y="176"/>
                  <a:pt x="1567" y="176"/>
                </a:cubicBezTo>
                <a:cubicBezTo>
                  <a:pt x="1603" y="176"/>
                  <a:pt x="1616" y="154"/>
                  <a:pt x="1616" y="138"/>
                </a:cubicBezTo>
                <a:cubicBezTo>
                  <a:pt x="1616" y="97"/>
                  <a:pt x="1558" y="104"/>
                  <a:pt x="1558" y="85"/>
                </a:cubicBezTo>
                <a:cubicBezTo>
                  <a:pt x="1558" y="80"/>
                  <a:pt x="1563" y="76"/>
                  <a:pt x="1570" y="76"/>
                </a:cubicBezTo>
                <a:cubicBezTo>
                  <a:pt x="1581" y="76"/>
                  <a:pt x="1590" y="82"/>
                  <a:pt x="1594" y="87"/>
                </a:cubicBezTo>
                <a:cubicBezTo>
                  <a:pt x="1615" y="67"/>
                  <a:pt x="1615" y="67"/>
                  <a:pt x="1615" y="67"/>
                </a:cubicBezTo>
                <a:cubicBezTo>
                  <a:pt x="1607" y="57"/>
                  <a:pt x="1593" y="49"/>
                  <a:pt x="1571" y="49"/>
                </a:cubicBezTo>
                <a:cubicBezTo>
                  <a:pt x="1542" y="49"/>
                  <a:pt x="1525" y="67"/>
                  <a:pt x="1525" y="87"/>
                </a:cubicBezTo>
                <a:cubicBezTo>
                  <a:pt x="1525" y="128"/>
                  <a:pt x="1583" y="122"/>
                  <a:pt x="1583" y="140"/>
                </a:cubicBezTo>
                <a:moveTo>
                  <a:pt x="1396" y="134"/>
                </a:moveTo>
                <a:cubicBezTo>
                  <a:pt x="1396" y="163"/>
                  <a:pt x="1409" y="177"/>
                  <a:pt x="1435" y="177"/>
                </a:cubicBezTo>
                <a:cubicBezTo>
                  <a:pt x="1450" y="177"/>
                  <a:pt x="1460" y="172"/>
                  <a:pt x="1467" y="163"/>
                </a:cubicBezTo>
                <a:cubicBezTo>
                  <a:pt x="1468" y="163"/>
                  <a:pt x="1468" y="163"/>
                  <a:pt x="1468" y="163"/>
                </a:cubicBezTo>
                <a:cubicBezTo>
                  <a:pt x="1473" y="174"/>
                  <a:pt x="1473" y="174"/>
                  <a:pt x="1473" y="174"/>
                </a:cubicBezTo>
                <a:cubicBezTo>
                  <a:pt x="1500" y="174"/>
                  <a:pt x="1500" y="174"/>
                  <a:pt x="1500" y="174"/>
                </a:cubicBezTo>
                <a:cubicBezTo>
                  <a:pt x="1500" y="52"/>
                  <a:pt x="1500" y="52"/>
                  <a:pt x="1500" y="52"/>
                </a:cubicBezTo>
                <a:cubicBezTo>
                  <a:pt x="1468" y="52"/>
                  <a:pt x="1468" y="52"/>
                  <a:pt x="1468" y="52"/>
                </a:cubicBezTo>
                <a:cubicBezTo>
                  <a:pt x="1468" y="136"/>
                  <a:pt x="1468" y="136"/>
                  <a:pt x="1468" y="136"/>
                </a:cubicBezTo>
                <a:cubicBezTo>
                  <a:pt x="1466" y="140"/>
                  <a:pt x="1461" y="151"/>
                  <a:pt x="1446" y="151"/>
                </a:cubicBezTo>
                <a:cubicBezTo>
                  <a:pt x="1435" y="151"/>
                  <a:pt x="1429" y="144"/>
                  <a:pt x="1429" y="131"/>
                </a:cubicBezTo>
                <a:cubicBezTo>
                  <a:pt x="1429" y="52"/>
                  <a:pt x="1429" y="52"/>
                  <a:pt x="1429" y="52"/>
                </a:cubicBezTo>
                <a:cubicBezTo>
                  <a:pt x="1396" y="52"/>
                  <a:pt x="1396" y="52"/>
                  <a:pt x="1396" y="52"/>
                </a:cubicBezTo>
                <a:lnTo>
                  <a:pt x="1396" y="134"/>
                </a:lnTo>
                <a:close/>
                <a:moveTo>
                  <a:pt x="1328" y="10"/>
                </a:moveTo>
                <a:cubicBezTo>
                  <a:pt x="1328" y="144"/>
                  <a:pt x="1328" y="144"/>
                  <a:pt x="1328" y="144"/>
                </a:cubicBezTo>
                <a:cubicBezTo>
                  <a:pt x="1328" y="164"/>
                  <a:pt x="1340" y="176"/>
                  <a:pt x="1360" y="176"/>
                </a:cubicBezTo>
                <a:cubicBezTo>
                  <a:pt x="1367" y="176"/>
                  <a:pt x="1372" y="175"/>
                  <a:pt x="1376" y="173"/>
                </a:cubicBezTo>
                <a:cubicBezTo>
                  <a:pt x="1376" y="147"/>
                  <a:pt x="1376" y="147"/>
                  <a:pt x="1376" y="147"/>
                </a:cubicBezTo>
                <a:cubicBezTo>
                  <a:pt x="1375" y="148"/>
                  <a:pt x="1374" y="148"/>
                  <a:pt x="1371" y="148"/>
                </a:cubicBezTo>
                <a:cubicBezTo>
                  <a:pt x="1365" y="148"/>
                  <a:pt x="1361" y="145"/>
                  <a:pt x="1361" y="136"/>
                </a:cubicBezTo>
                <a:cubicBezTo>
                  <a:pt x="1361" y="10"/>
                  <a:pt x="1361" y="10"/>
                  <a:pt x="1361" y="10"/>
                </a:cubicBezTo>
                <a:lnTo>
                  <a:pt x="1328" y="10"/>
                </a:lnTo>
                <a:close/>
                <a:moveTo>
                  <a:pt x="1194" y="134"/>
                </a:moveTo>
                <a:cubicBezTo>
                  <a:pt x="1194" y="163"/>
                  <a:pt x="1207" y="177"/>
                  <a:pt x="1233" y="177"/>
                </a:cubicBezTo>
                <a:cubicBezTo>
                  <a:pt x="1249" y="177"/>
                  <a:pt x="1258" y="172"/>
                  <a:pt x="1266" y="163"/>
                </a:cubicBezTo>
                <a:cubicBezTo>
                  <a:pt x="1266" y="163"/>
                  <a:pt x="1266" y="163"/>
                  <a:pt x="1266" y="163"/>
                </a:cubicBezTo>
                <a:cubicBezTo>
                  <a:pt x="1271" y="174"/>
                  <a:pt x="1271" y="174"/>
                  <a:pt x="1271" y="174"/>
                </a:cubicBezTo>
                <a:cubicBezTo>
                  <a:pt x="1299" y="174"/>
                  <a:pt x="1299" y="174"/>
                  <a:pt x="1299" y="174"/>
                </a:cubicBezTo>
                <a:cubicBezTo>
                  <a:pt x="1299" y="52"/>
                  <a:pt x="1299" y="52"/>
                  <a:pt x="1299" y="52"/>
                </a:cubicBezTo>
                <a:cubicBezTo>
                  <a:pt x="1266" y="52"/>
                  <a:pt x="1266" y="52"/>
                  <a:pt x="1266" y="52"/>
                </a:cubicBezTo>
                <a:cubicBezTo>
                  <a:pt x="1266" y="136"/>
                  <a:pt x="1266" y="136"/>
                  <a:pt x="1266" y="136"/>
                </a:cubicBezTo>
                <a:cubicBezTo>
                  <a:pt x="1264" y="140"/>
                  <a:pt x="1259" y="151"/>
                  <a:pt x="1245" y="151"/>
                </a:cubicBezTo>
                <a:cubicBezTo>
                  <a:pt x="1234" y="151"/>
                  <a:pt x="1227" y="144"/>
                  <a:pt x="1227" y="131"/>
                </a:cubicBezTo>
                <a:cubicBezTo>
                  <a:pt x="1227" y="52"/>
                  <a:pt x="1227" y="52"/>
                  <a:pt x="1227" y="52"/>
                </a:cubicBezTo>
                <a:cubicBezTo>
                  <a:pt x="1194" y="52"/>
                  <a:pt x="1194" y="52"/>
                  <a:pt x="1194" y="52"/>
                </a:cubicBezTo>
                <a:lnTo>
                  <a:pt x="1194" y="134"/>
                </a:lnTo>
                <a:close/>
                <a:moveTo>
                  <a:pt x="1111" y="150"/>
                </a:moveTo>
                <a:cubicBezTo>
                  <a:pt x="1107" y="150"/>
                  <a:pt x="1103" y="150"/>
                  <a:pt x="1099" y="149"/>
                </a:cubicBezTo>
                <a:cubicBezTo>
                  <a:pt x="1099" y="84"/>
                  <a:pt x="1099" y="84"/>
                  <a:pt x="1099" y="84"/>
                </a:cubicBezTo>
                <a:cubicBezTo>
                  <a:pt x="1102" y="80"/>
                  <a:pt x="1108" y="77"/>
                  <a:pt x="1116" y="77"/>
                </a:cubicBezTo>
                <a:cubicBezTo>
                  <a:pt x="1130" y="77"/>
                  <a:pt x="1139" y="86"/>
                  <a:pt x="1139" y="113"/>
                </a:cubicBezTo>
                <a:cubicBezTo>
                  <a:pt x="1139" y="139"/>
                  <a:pt x="1129" y="150"/>
                  <a:pt x="1111" y="150"/>
                </a:cubicBezTo>
                <a:moveTo>
                  <a:pt x="1066" y="169"/>
                </a:moveTo>
                <a:cubicBezTo>
                  <a:pt x="1077" y="173"/>
                  <a:pt x="1089" y="176"/>
                  <a:pt x="1109" y="176"/>
                </a:cubicBezTo>
                <a:cubicBezTo>
                  <a:pt x="1150" y="176"/>
                  <a:pt x="1172" y="148"/>
                  <a:pt x="1172" y="111"/>
                </a:cubicBezTo>
                <a:cubicBezTo>
                  <a:pt x="1172" y="65"/>
                  <a:pt x="1151" y="50"/>
                  <a:pt x="1123" y="50"/>
                </a:cubicBezTo>
                <a:cubicBezTo>
                  <a:pt x="1113" y="50"/>
                  <a:pt x="1104" y="54"/>
                  <a:pt x="1099" y="57"/>
                </a:cubicBezTo>
                <a:cubicBezTo>
                  <a:pt x="1099" y="57"/>
                  <a:pt x="1099" y="57"/>
                  <a:pt x="1099" y="57"/>
                </a:cubicBezTo>
                <a:cubicBezTo>
                  <a:pt x="1099" y="10"/>
                  <a:pt x="1099" y="10"/>
                  <a:pt x="1099" y="10"/>
                </a:cubicBezTo>
                <a:cubicBezTo>
                  <a:pt x="1066" y="10"/>
                  <a:pt x="1066" y="10"/>
                  <a:pt x="1066" y="10"/>
                </a:cubicBezTo>
                <a:lnTo>
                  <a:pt x="1066" y="169"/>
                </a:lnTo>
                <a:close/>
                <a:moveTo>
                  <a:pt x="976" y="89"/>
                </a:moveTo>
                <a:cubicBezTo>
                  <a:pt x="976" y="62"/>
                  <a:pt x="963" y="49"/>
                  <a:pt x="939" y="49"/>
                </a:cubicBezTo>
                <a:cubicBezTo>
                  <a:pt x="926" y="49"/>
                  <a:pt x="913" y="54"/>
                  <a:pt x="906" y="63"/>
                </a:cubicBezTo>
                <a:cubicBezTo>
                  <a:pt x="905" y="63"/>
                  <a:pt x="905" y="63"/>
                  <a:pt x="905" y="63"/>
                </a:cubicBezTo>
                <a:cubicBezTo>
                  <a:pt x="898" y="52"/>
                  <a:pt x="898" y="52"/>
                  <a:pt x="898" y="52"/>
                </a:cubicBezTo>
                <a:cubicBezTo>
                  <a:pt x="873" y="52"/>
                  <a:pt x="873" y="52"/>
                  <a:pt x="873" y="52"/>
                </a:cubicBezTo>
                <a:cubicBezTo>
                  <a:pt x="873" y="174"/>
                  <a:pt x="873" y="174"/>
                  <a:pt x="873" y="174"/>
                </a:cubicBezTo>
                <a:cubicBezTo>
                  <a:pt x="906" y="174"/>
                  <a:pt x="906" y="174"/>
                  <a:pt x="906" y="174"/>
                </a:cubicBezTo>
                <a:cubicBezTo>
                  <a:pt x="906" y="91"/>
                  <a:pt x="906" y="91"/>
                  <a:pt x="906" y="91"/>
                </a:cubicBezTo>
                <a:cubicBezTo>
                  <a:pt x="909" y="82"/>
                  <a:pt x="917" y="76"/>
                  <a:pt x="927" y="76"/>
                </a:cubicBezTo>
                <a:cubicBezTo>
                  <a:pt x="938" y="76"/>
                  <a:pt x="944" y="84"/>
                  <a:pt x="944" y="96"/>
                </a:cubicBezTo>
                <a:cubicBezTo>
                  <a:pt x="944" y="174"/>
                  <a:pt x="944" y="174"/>
                  <a:pt x="944" y="174"/>
                </a:cubicBezTo>
                <a:cubicBezTo>
                  <a:pt x="976" y="174"/>
                  <a:pt x="976" y="174"/>
                  <a:pt x="976" y="174"/>
                </a:cubicBezTo>
                <a:lnTo>
                  <a:pt x="976" y="89"/>
                </a:lnTo>
                <a:close/>
                <a:moveTo>
                  <a:pt x="799" y="74"/>
                </a:moveTo>
                <a:cubicBezTo>
                  <a:pt x="812" y="74"/>
                  <a:pt x="818" y="82"/>
                  <a:pt x="818" y="96"/>
                </a:cubicBezTo>
                <a:cubicBezTo>
                  <a:pt x="818" y="99"/>
                  <a:pt x="818" y="99"/>
                  <a:pt x="818" y="99"/>
                </a:cubicBezTo>
                <a:cubicBezTo>
                  <a:pt x="775" y="99"/>
                  <a:pt x="775" y="99"/>
                  <a:pt x="775" y="99"/>
                </a:cubicBezTo>
                <a:cubicBezTo>
                  <a:pt x="776" y="85"/>
                  <a:pt x="784" y="74"/>
                  <a:pt x="799" y="74"/>
                </a:cubicBezTo>
                <a:moveTo>
                  <a:pt x="831" y="140"/>
                </a:moveTo>
                <a:cubicBezTo>
                  <a:pt x="827" y="144"/>
                  <a:pt x="818" y="151"/>
                  <a:pt x="804" y="151"/>
                </a:cubicBezTo>
                <a:cubicBezTo>
                  <a:pt x="784" y="151"/>
                  <a:pt x="775" y="140"/>
                  <a:pt x="774" y="121"/>
                </a:cubicBezTo>
                <a:cubicBezTo>
                  <a:pt x="848" y="121"/>
                  <a:pt x="848" y="121"/>
                  <a:pt x="848" y="121"/>
                </a:cubicBezTo>
                <a:cubicBezTo>
                  <a:pt x="849" y="111"/>
                  <a:pt x="849" y="105"/>
                  <a:pt x="849" y="99"/>
                </a:cubicBezTo>
                <a:cubicBezTo>
                  <a:pt x="849" y="69"/>
                  <a:pt x="831" y="49"/>
                  <a:pt x="800" y="49"/>
                </a:cubicBezTo>
                <a:cubicBezTo>
                  <a:pt x="764" y="49"/>
                  <a:pt x="742" y="73"/>
                  <a:pt x="742" y="113"/>
                </a:cubicBezTo>
                <a:cubicBezTo>
                  <a:pt x="742" y="155"/>
                  <a:pt x="762" y="177"/>
                  <a:pt x="801" y="177"/>
                </a:cubicBezTo>
                <a:cubicBezTo>
                  <a:pt x="824" y="177"/>
                  <a:pt x="836" y="171"/>
                  <a:pt x="846" y="163"/>
                </a:cubicBezTo>
                <a:lnTo>
                  <a:pt x="831" y="140"/>
                </a:lnTo>
                <a:close/>
                <a:moveTo>
                  <a:pt x="667" y="150"/>
                </a:moveTo>
                <a:cubicBezTo>
                  <a:pt x="655" y="150"/>
                  <a:pt x="646" y="140"/>
                  <a:pt x="646" y="116"/>
                </a:cubicBezTo>
                <a:cubicBezTo>
                  <a:pt x="646" y="83"/>
                  <a:pt x="658" y="77"/>
                  <a:pt x="671" y="77"/>
                </a:cubicBezTo>
                <a:cubicBezTo>
                  <a:pt x="677" y="77"/>
                  <a:pt x="685" y="79"/>
                  <a:pt x="688" y="82"/>
                </a:cubicBezTo>
                <a:cubicBezTo>
                  <a:pt x="688" y="140"/>
                  <a:pt x="688" y="140"/>
                  <a:pt x="688" y="140"/>
                </a:cubicBezTo>
                <a:cubicBezTo>
                  <a:pt x="683" y="146"/>
                  <a:pt x="677" y="150"/>
                  <a:pt x="667" y="150"/>
                </a:cubicBezTo>
                <a:moveTo>
                  <a:pt x="687" y="54"/>
                </a:moveTo>
                <a:cubicBezTo>
                  <a:pt x="683" y="52"/>
                  <a:pt x="678" y="51"/>
                  <a:pt x="667" y="51"/>
                </a:cubicBezTo>
                <a:cubicBezTo>
                  <a:pt x="641" y="51"/>
                  <a:pt x="613" y="68"/>
                  <a:pt x="613" y="119"/>
                </a:cubicBezTo>
                <a:cubicBezTo>
                  <a:pt x="613" y="159"/>
                  <a:pt x="632" y="176"/>
                  <a:pt x="658" y="176"/>
                </a:cubicBezTo>
                <a:cubicBezTo>
                  <a:pt x="674" y="176"/>
                  <a:pt x="684" y="168"/>
                  <a:pt x="688" y="164"/>
                </a:cubicBezTo>
                <a:cubicBezTo>
                  <a:pt x="688" y="164"/>
                  <a:pt x="688" y="164"/>
                  <a:pt x="688" y="164"/>
                </a:cubicBezTo>
                <a:cubicBezTo>
                  <a:pt x="694" y="174"/>
                  <a:pt x="694" y="174"/>
                  <a:pt x="694" y="174"/>
                </a:cubicBezTo>
                <a:cubicBezTo>
                  <a:pt x="719" y="174"/>
                  <a:pt x="719" y="174"/>
                  <a:pt x="719" y="174"/>
                </a:cubicBezTo>
                <a:cubicBezTo>
                  <a:pt x="719" y="10"/>
                  <a:pt x="719" y="10"/>
                  <a:pt x="719" y="10"/>
                </a:cubicBezTo>
                <a:cubicBezTo>
                  <a:pt x="687" y="10"/>
                  <a:pt x="687" y="10"/>
                  <a:pt x="687" y="10"/>
                </a:cubicBezTo>
                <a:lnTo>
                  <a:pt x="687" y="54"/>
                </a:lnTo>
                <a:close/>
                <a:moveTo>
                  <a:pt x="546" y="74"/>
                </a:moveTo>
                <a:cubicBezTo>
                  <a:pt x="559" y="74"/>
                  <a:pt x="565" y="82"/>
                  <a:pt x="565" y="96"/>
                </a:cubicBezTo>
                <a:cubicBezTo>
                  <a:pt x="565" y="99"/>
                  <a:pt x="565" y="99"/>
                  <a:pt x="565" y="99"/>
                </a:cubicBezTo>
                <a:cubicBezTo>
                  <a:pt x="522" y="99"/>
                  <a:pt x="522" y="99"/>
                  <a:pt x="522" y="99"/>
                </a:cubicBezTo>
                <a:cubicBezTo>
                  <a:pt x="522" y="85"/>
                  <a:pt x="531" y="74"/>
                  <a:pt x="546" y="74"/>
                </a:cubicBezTo>
                <a:moveTo>
                  <a:pt x="578" y="140"/>
                </a:moveTo>
                <a:cubicBezTo>
                  <a:pt x="573" y="144"/>
                  <a:pt x="564" y="151"/>
                  <a:pt x="551" y="151"/>
                </a:cubicBezTo>
                <a:cubicBezTo>
                  <a:pt x="530" y="151"/>
                  <a:pt x="522" y="140"/>
                  <a:pt x="521" y="121"/>
                </a:cubicBezTo>
                <a:cubicBezTo>
                  <a:pt x="594" y="121"/>
                  <a:pt x="594" y="121"/>
                  <a:pt x="594" y="121"/>
                </a:cubicBezTo>
                <a:cubicBezTo>
                  <a:pt x="596" y="111"/>
                  <a:pt x="596" y="105"/>
                  <a:pt x="596" y="99"/>
                </a:cubicBezTo>
                <a:cubicBezTo>
                  <a:pt x="596" y="69"/>
                  <a:pt x="578" y="49"/>
                  <a:pt x="546" y="49"/>
                </a:cubicBezTo>
                <a:cubicBezTo>
                  <a:pt x="511" y="49"/>
                  <a:pt x="489" y="73"/>
                  <a:pt x="489" y="113"/>
                </a:cubicBezTo>
                <a:cubicBezTo>
                  <a:pt x="489" y="155"/>
                  <a:pt x="509" y="177"/>
                  <a:pt x="547" y="177"/>
                </a:cubicBezTo>
                <a:cubicBezTo>
                  <a:pt x="571" y="177"/>
                  <a:pt x="583" y="171"/>
                  <a:pt x="592" y="163"/>
                </a:cubicBezTo>
                <a:lnTo>
                  <a:pt x="578" y="140"/>
                </a:lnTo>
                <a:close/>
                <a:moveTo>
                  <a:pt x="466" y="89"/>
                </a:moveTo>
                <a:cubicBezTo>
                  <a:pt x="466" y="62"/>
                  <a:pt x="453" y="49"/>
                  <a:pt x="429" y="49"/>
                </a:cubicBezTo>
                <a:cubicBezTo>
                  <a:pt x="416" y="49"/>
                  <a:pt x="403" y="54"/>
                  <a:pt x="396" y="63"/>
                </a:cubicBezTo>
                <a:cubicBezTo>
                  <a:pt x="395" y="63"/>
                  <a:pt x="395" y="63"/>
                  <a:pt x="395" y="63"/>
                </a:cubicBezTo>
                <a:cubicBezTo>
                  <a:pt x="388" y="52"/>
                  <a:pt x="388" y="52"/>
                  <a:pt x="388" y="52"/>
                </a:cubicBezTo>
                <a:cubicBezTo>
                  <a:pt x="363" y="52"/>
                  <a:pt x="363" y="52"/>
                  <a:pt x="363" y="52"/>
                </a:cubicBezTo>
                <a:cubicBezTo>
                  <a:pt x="363" y="174"/>
                  <a:pt x="363" y="174"/>
                  <a:pt x="363" y="174"/>
                </a:cubicBezTo>
                <a:cubicBezTo>
                  <a:pt x="396" y="174"/>
                  <a:pt x="396" y="174"/>
                  <a:pt x="396" y="174"/>
                </a:cubicBezTo>
                <a:cubicBezTo>
                  <a:pt x="396" y="91"/>
                  <a:pt x="396" y="91"/>
                  <a:pt x="396" y="91"/>
                </a:cubicBezTo>
                <a:cubicBezTo>
                  <a:pt x="399" y="82"/>
                  <a:pt x="407" y="76"/>
                  <a:pt x="417" y="76"/>
                </a:cubicBezTo>
                <a:cubicBezTo>
                  <a:pt x="428" y="76"/>
                  <a:pt x="434" y="84"/>
                  <a:pt x="434" y="96"/>
                </a:cubicBezTo>
                <a:cubicBezTo>
                  <a:pt x="434" y="174"/>
                  <a:pt x="434" y="174"/>
                  <a:pt x="434" y="174"/>
                </a:cubicBezTo>
                <a:cubicBezTo>
                  <a:pt x="466" y="174"/>
                  <a:pt x="466" y="174"/>
                  <a:pt x="466" y="174"/>
                </a:cubicBezTo>
                <a:lnTo>
                  <a:pt x="466" y="89"/>
                </a:lnTo>
                <a:close/>
                <a:moveTo>
                  <a:pt x="225" y="147"/>
                </a:moveTo>
                <a:cubicBezTo>
                  <a:pt x="277" y="76"/>
                  <a:pt x="277" y="76"/>
                  <a:pt x="277" y="76"/>
                </a:cubicBezTo>
                <a:cubicBezTo>
                  <a:pt x="273" y="52"/>
                  <a:pt x="273" y="52"/>
                  <a:pt x="273" y="52"/>
                </a:cubicBezTo>
                <a:cubicBezTo>
                  <a:pt x="189" y="52"/>
                  <a:pt x="189" y="52"/>
                  <a:pt x="189" y="52"/>
                </a:cubicBezTo>
                <a:cubicBezTo>
                  <a:pt x="189" y="78"/>
                  <a:pt x="189" y="78"/>
                  <a:pt x="189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38" y="79"/>
                  <a:pt x="238" y="79"/>
                  <a:pt x="238" y="79"/>
                </a:cubicBezTo>
                <a:cubicBezTo>
                  <a:pt x="186" y="150"/>
                  <a:pt x="186" y="150"/>
                  <a:pt x="186" y="150"/>
                </a:cubicBezTo>
                <a:cubicBezTo>
                  <a:pt x="190" y="174"/>
                  <a:pt x="190" y="174"/>
                  <a:pt x="190" y="174"/>
                </a:cubicBezTo>
                <a:cubicBezTo>
                  <a:pt x="280" y="174"/>
                  <a:pt x="280" y="174"/>
                  <a:pt x="280" y="174"/>
                </a:cubicBezTo>
                <a:cubicBezTo>
                  <a:pt x="280" y="148"/>
                  <a:pt x="280" y="148"/>
                  <a:pt x="280" y="148"/>
                </a:cubicBezTo>
                <a:cubicBezTo>
                  <a:pt x="225" y="148"/>
                  <a:pt x="225" y="148"/>
                  <a:pt x="225" y="148"/>
                </a:cubicBezTo>
                <a:lnTo>
                  <a:pt x="225" y="147"/>
                </a:lnTo>
                <a:close/>
                <a:moveTo>
                  <a:pt x="126" y="20"/>
                </a:moveTo>
                <a:cubicBezTo>
                  <a:pt x="126" y="30"/>
                  <a:pt x="134" y="38"/>
                  <a:pt x="145" y="38"/>
                </a:cubicBezTo>
                <a:cubicBezTo>
                  <a:pt x="156" y="38"/>
                  <a:pt x="164" y="30"/>
                  <a:pt x="164" y="20"/>
                </a:cubicBezTo>
                <a:cubicBezTo>
                  <a:pt x="164" y="8"/>
                  <a:pt x="156" y="0"/>
                  <a:pt x="145" y="0"/>
                </a:cubicBezTo>
                <a:cubicBezTo>
                  <a:pt x="134" y="0"/>
                  <a:pt x="126" y="8"/>
                  <a:pt x="126" y="20"/>
                </a:cubicBezTo>
                <a:moveTo>
                  <a:pt x="129" y="174"/>
                </a:moveTo>
                <a:cubicBezTo>
                  <a:pt x="162" y="174"/>
                  <a:pt x="162" y="174"/>
                  <a:pt x="162" y="174"/>
                </a:cubicBezTo>
                <a:cubicBezTo>
                  <a:pt x="162" y="52"/>
                  <a:pt x="162" y="52"/>
                  <a:pt x="162" y="52"/>
                </a:cubicBezTo>
                <a:cubicBezTo>
                  <a:pt x="129" y="52"/>
                  <a:pt x="129" y="52"/>
                  <a:pt x="129" y="52"/>
                </a:cubicBezTo>
                <a:lnTo>
                  <a:pt x="129" y="174"/>
                </a:lnTo>
                <a:close/>
                <a:moveTo>
                  <a:pt x="45" y="150"/>
                </a:moveTo>
                <a:cubicBezTo>
                  <a:pt x="40" y="150"/>
                  <a:pt x="36" y="150"/>
                  <a:pt x="32" y="149"/>
                </a:cubicBezTo>
                <a:cubicBezTo>
                  <a:pt x="32" y="84"/>
                  <a:pt x="32" y="84"/>
                  <a:pt x="32" y="84"/>
                </a:cubicBezTo>
                <a:cubicBezTo>
                  <a:pt x="35" y="80"/>
                  <a:pt x="41" y="77"/>
                  <a:pt x="49" y="77"/>
                </a:cubicBezTo>
                <a:cubicBezTo>
                  <a:pt x="63" y="77"/>
                  <a:pt x="73" y="86"/>
                  <a:pt x="73" y="113"/>
                </a:cubicBezTo>
                <a:cubicBezTo>
                  <a:pt x="73" y="139"/>
                  <a:pt x="62" y="150"/>
                  <a:pt x="45" y="150"/>
                </a:cubicBezTo>
                <a:moveTo>
                  <a:pt x="0" y="169"/>
                </a:moveTo>
                <a:cubicBezTo>
                  <a:pt x="10" y="173"/>
                  <a:pt x="22" y="176"/>
                  <a:pt x="42" y="176"/>
                </a:cubicBezTo>
                <a:cubicBezTo>
                  <a:pt x="83" y="176"/>
                  <a:pt x="105" y="148"/>
                  <a:pt x="105" y="111"/>
                </a:cubicBezTo>
                <a:cubicBezTo>
                  <a:pt x="105" y="65"/>
                  <a:pt x="84" y="50"/>
                  <a:pt x="57" y="50"/>
                </a:cubicBezTo>
                <a:cubicBezTo>
                  <a:pt x="46" y="50"/>
                  <a:pt x="38" y="54"/>
                  <a:pt x="33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10"/>
                  <a:pt x="32" y="10"/>
                  <a:pt x="32" y="10"/>
                </a:cubicBezTo>
                <a:cubicBezTo>
                  <a:pt x="0" y="10"/>
                  <a:pt x="0" y="10"/>
                  <a:pt x="0" y="10"/>
                </a:cubicBezTo>
                <a:lnTo>
                  <a:pt x="0" y="169"/>
                </a:lnTo>
                <a:close/>
              </a:path>
            </a:pathLst>
          </a:custGeom>
          <a:solidFill>
            <a:srgbClr val="00A1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936E162-5D06-4779-9B42-63328DC05B1F}"/>
              </a:ext>
            </a:extLst>
          </p:cNvPr>
          <p:cNvSpPr>
            <a:spLocks noEditPoints="1"/>
          </p:cNvSpPr>
          <p:nvPr/>
        </p:nvSpPr>
        <p:spPr bwMode="auto">
          <a:xfrm>
            <a:off x="768350" y="4002088"/>
            <a:ext cx="7629525" cy="444500"/>
          </a:xfrm>
          <a:custGeom>
            <a:avLst/>
            <a:gdLst>
              <a:gd name="T0" fmla="*/ 4234 w 4273"/>
              <a:gd name="T1" fmla="*/ 191 h 249"/>
              <a:gd name="T2" fmla="*/ 4230 w 4273"/>
              <a:gd name="T3" fmla="*/ 171 h 249"/>
              <a:gd name="T4" fmla="*/ 4153 w 4273"/>
              <a:gd name="T5" fmla="*/ 176 h 249"/>
              <a:gd name="T6" fmla="*/ 4056 w 4273"/>
              <a:gd name="T7" fmla="*/ 80 h 249"/>
              <a:gd name="T8" fmla="*/ 3986 w 4273"/>
              <a:gd name="T9" fmla="*/ 218 h 249"/>
              <a:gd name="T10" fmla="*/ 3865 w 4273"/>
              <a:gd name="T11" fmla="*/ 98 h 249"/>
              <a:gd name="T12" fmla="*/ 3907 w 4273"/>
              <a:gd name="T13" fmla="*/ 79 h 249"/>
              <a:gd name="T14" fmla="*/ 3774 w 4273"/>
              <a:gd name="T15" fmla="*/ 191 h 249"/>
              <a:gd name="T16" fmla="*/ 3770 w 4273"/>
              <a:gd name="T17" fmla="*/ 171 h 249"/>
              <a:gd name="T18" fmla="*/ 3692 w 4273"/>
              <a:gd name="T19" fmla="*/ 176 h 249"/>
              <a:gd name="T20" fmla="*/ 3538 w 4273"/>
              <a:gd name="T21" fmla="*/ 80 h 249"/>
              <a:gd name="T22" fmla="*/ 3616 w 4273"/>
              <a:gd name="T23" fmla="*/ 118 h 249"/>
              <a:gd name="T24" fmla="*/ 3450 w 4273"/>
              <a:gd name="T25" fmla="*/ 165 h 249"/>
              <a:gd name="T26" fmla="*/ 3265 w 4273"/>
              <a:gd name="T27" fmla="*/ 80 h 249"/>
              <a:gd name="T28" fmla="*/ 3195 w 4273"/>
              <a:gd name="T29" fmla="*/ 102 h 249"/>
              <a:gd name="T30" fmla="*/ 3245 w 4273"/>
              <a:gd name="T31" fmla="*/ 127 h 249"/>
              <a:gd name="T32" fmla="*/ 2978 w 4273"/>
              <a:gd name="T33" fmla="*/ 92 h 249"/>
              <a:gd name="T34" fmla="*/ 3014 w 4273"/>
              <a:gd name="T35" fmla="*/ 203 h 249"/>
              <a:gd name="T36" fmla="*/ 3042 w 4273"/>
              <a:gd name="T37" fmla="*/ 94 h 249"/>
              <a:gd name="T38" fmla="*/ 2863 w 4273"/>
              <a:gd name="T39" fmla="*/ 149 h 249"/>
              <a:gd name="T40" fmla="*/ 2663 w 4273"/>
              <a:gd name="T41" fmla="*/ 164 h 249"/>
              <a:gd name="T42" fmla="*/ 2652 w 4273"/>
              <a:gd name="T43" fmla="*/ 116 h 249"/>
              <a:gd name="T44" fmla="*/ 2626 w 4273"/>
              <a:gd name="T45" fmla="*/ 80 h 249"/>
              <a:gd name="T46" fmla="*/ 2557 w 4273"/>
              <a:gd name="T47" fmla="*/ 164 h 249"/>
              <a:gd name="T48" fmla="*/ 2335 w 4273"/>
              <a:gd name="T49" fmla="*/ 203 h 249"/>
              <a:gd name="T50" fmla="*/ 2281 w 4273"/>
              <a:gd name="T51" fmla="*/ 124 h 249"/>
              <a:gd name="T52" fmla="*/ 2262 w 4273"/>
              <a:gd name="T53" fmla="*/ 78 h 249"/>
              <a:gd name="T54" fmla="*/ 2162 w 4273"/>
              <a:gd name="T55" fmla="*/ 80 h 249"/>
              <a:gd name="T56" fmla="*/ 2092 w 4273"/>
              <a:gd name="T57" fmla="*/ 218 h 249"/>
              <a:gd name="T58" fmla="*/ 1995 w 4273"/>
              <a:gd name="T59" fmla="*/ 149 h 249"/>
              <a:gd name="T60" fmla="*/ 1865 w 4273"/>
              <a:gd name="T61" fmla="*/ 94 h 249"/>
              <a:gd name="T62" fmla="*/ 1821 w 4273"/>
              <a:gd name="T63" fmla="*/ 105 h 249"/>
              <a:gd name="T64" fmla="*/ 1940 w 4273"/>
              <a:gd name="T65" fmla="*/ 118 h 249"/>
              <a:gd name="T66" fmla="*/ 1701 w 4273"/>
              <a:gd name="T67" fmla="*/ 179 h 249"/>
              <a:gd name="T68" fmla="*/ 1630 w 4273"/>
              <a:gd name="T69" fmla="*/ 79 h 249"/>
              <a:gd name="T70" fmla="*/ 1615 w 4273"/>
              <a:gd name="T71" fmla="*/ 110 h 249"/>
              <a:gd name="T72" fmla="*/ 1524 w 4273"/>
              <a:gd name="T73" fmla="*/ 203 h 249"/>
              <a:gd name="T74" fmla="*/ 1428 w 4273"/>
              <a:gd name="T75" fmla="*/ 107 h 249"/>
              <a:gd name="T76" fmla="*/ 1374 w 4273"/>
              <a:gd name="T77" fmla="*/ 206 h 249"/>
              <a:gd name="T78" fmla="*/ 1232 w 4273"/>
              <a:gd name="T79" fmla="*/ 102 h 249"/>
              <a:gd name="T80" fmla="*/ 1278 w 4273"/>
              <a:gd name="T81" fmla="*/ 191 h 249"/>
              <a:gd name="T82" fmla="*/ 1111 w 4273"/>
              <a:gd name="T83" fmla="*/ 165 h 249"/>
              <a:gd name="T84" fmla="*/ 1009 w 4273"/>
              <a:gd name="T85" fmla="*/ 124 h 249"/>
              <a:gd name="T86" fmla="*/ 990 w 4273"/>
              <a:gd name="T87" fmla="*/ 78 h 249"/>
              <a:gd name="T88" fmla="*/ 887 w 4273"/>
              <a:gd name="T89" fmla="*/ 164 h 249"/>
              <a:gd name="T90" fmla="*/ 839 w 4273"/>
              <a:gd name="T91" fmla="*/ 105 h 249"/>
              <a:gd name="T92" fmla="*/ 789 w 4273"/>
              <a:gd name="T93" fmla="*/ 203 h 249"/>
              <a:gd name="T94" fmla="*/ 717 w 4273"/>
              <a:gd name="T95" fmla="*/ 205 h 249"/>
              <a:gd name="T96" fmla="*/ 665 w 4273"/>
              <a:gd name="T97" fmla="*/ 79 h 249"/>
              <a:gd name="T98" fmla="*/ 650 w 4273"/>
              <a:gd name="T99" fmla="*/ 110 h 249"/>
              <a:gd name="T100" fmla="*/ 521 w 4273"/>
              <a:gd name="T101" fmla="*/ 179 h 249"/>
              <a:gd name="T102" fmla="*/ 368 w 4273"/>
              <a:gd name="T103" fmla="*/ 80 h 249"/>
              <a:gd name="T104" fmla="*/ 384 w 4273"/>
              <a:gd name="T105" fmla="*/ 139 h 249"/>
              <a:gd name="T106" fmla="*/ 316 w 4273"/>
              <a:gd name="T107" fmla="*/ 80 h 249"/>
              <a:gd name="T108" fmla="*/ 149 w 4273"/>
              <a:gd name="T109" fmla="*/ 203 h 249"/>
              <a:gd name="T110" fmla="*/ 86 w 4273"/>
              <a:gd name="T111" fmla="*/ 35 h 249"/>
              <a:gd name="T112" fmla="*/ 60 w 4273"/>
              <a:gd name="T113" fmla="*/ 177 h 249"/>
              <a:gd name="T114" fmla="*/ 84 w 4273"/>
              <a:gd name="T115" fmla="*/ 14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273" h="249">
                <a:moveTo>
                  <a:pt x="4213" y="78"/>
                </a:moveTo>
                <a:cubicBezTo>
                  <a:pt x="4186" y="78"/>
                  <a:pt x="4173" y="94"/>
                  <a:pt x="4169" y="101"/>
                </a:cubicBezTo>
                <a:cubicBezTo>
                  <a:pt x="4192" y="118"/>
                  <a:pt x="4192" y="118"/>
                  <a:pt x="4192" y="118"/>
                </a:cubicBezTo>
                <a:cubicBezTo>
                  <a:pt x="4195" y="111"/>
                  <a:pt x="4201" y="104"/>
                  <a:pt x="4213" y="104"/>
                </a:cubicBezTo>
                <a:cubicBezTo>
                  <a:pt x="4223" y="104"/>
                  <a:pt x="4230" y="108"/>
                  <a:pt x="4230" y="122"/>
                </a:cubicBezTo>
                <a:cubicBezTo>
                  <a:pt x="4230" y="132"/>
                  <a:pt x="4230" y="132"/>
                  <a:pt x="4230" y="132"/>
                </a:cubicBezTo>
                <a:cubicBezTo>
                  <a:pt x="4192" y="130"/>
                  <a:pt x="4166" y="143"/>
                  <a:pt x="4166" y="171"/>
                </a:cubicBezTo>
                <a:cubicBezTo>
                  <a:pt x="4166" y="188"/>
                  <a:pt x="4179" y="205"/>
                  <a:pt x="4203" y="205"/>
                </a:cubicBezTo>
                <a:cubicBezTo>
                  <a:pt x="4220" y="205"/>
                  <a:pt x="4229" y="197"/>
                  <a:pt x="4234" y="191"/>
                </a:cubicBezTo>
                <a:cubicBezTo>
                  <a:pt x="4235" y="191"/>
                  <a:pt x="4235" y="191"/>
                  <a:pt x="4235" y="191"/>
                </a:cubicBezTo>
                <a:cubicBezTo>
                  <a:pt x="4239" y="199"/>
                  <a:pt x="4245" y="204"/>
                  <a:pt x="4257" y="204"/>
                </a:cubicBezTo>
                <a:cubicBezTo>
                  <a:pt x="4262" y="204"/>
                  <a:pt x="4268" y="203"/>
                  <a:pt x="4273" y="200"/>
                </a:cubicBezTo>
                <a:cubicBezTo>
                  <a:pt x="4273" y="178"/>
                  <a:pt x="4273" y="178"/>
                  <a:pt x="4273" y="178"/>
                </a:cubicBezTo>
                <a:cubicBezTo>
                  <a:pt x="4270" y="178"/>
                  <a:pt x="4270" y="178"/>
                  <a:pt x="4270" y="178"/>
                </a:cubicBezTo>
                <a:cubicBezTo>
                  <a:pt x="4264" y="178"/>
                  <a:pt x="4261" y="174"/>
                  <a:pt x="4261" y="168"/>
                </a:cubicBezTo>
                <a:cubicBezTo>
                  <a:pt x="4261" y="118"/>
                  <a:pt x="4261" y="118"/>
                  <a:pt x="4261" y="118"/>
                </a:cubicBezTo>
                <a:cubicBezTo>
                  <a:pt x="4261" y="89"/>
                  <a:pt x="4244" y="78"/>
                  <a:pt x="4213" y="78"/>
                </a:cubicBezTo>
                <a:moveTo>
                  <a:pt x="4230" y="171"/>
                </a:moveTo>
                <a:cubicBezTo>
                  <a:pt x="4227" y="176"/>
                  <a:pt x="4220" y="180"/>
                  <a:pt x="4212" y="180"/>
                </a:cubicBezTo>
                <a:cubicBezTo>
                  <a:pt x="4203" y="180"/>
                  <a:pt x="4198" y="175"/>
                  <a:pt x="4198" y="168"/>
                </a:cubicBezTo>
                <a:cubicBezTo>
                  <a:pt x="4198" y="157"/>
                  <a:pt x="4209" y="152"/>
                  <a:pt x="4230" y="154"/>
                </a:cubicBezTo>
                <a:lnTo>
                  <a:pt x="4230" y="171"/>
                </a:lnTo>
                <a:close/>
                <a:moveTo>
                  <a:pt x="4105" y="38"/>
                </a:moveTo>
                <a:cubicBezTo>
                  <a:pt x="4105" y="173"/>
                  <a:pt x="4105" y="173"/>
                  <a:pt x="4105" y="173"/>
                </a:cubicBezTo>
                <a:cubicBezTo>
                  <a:pt x="4105" y="193"/>
                  <a:pt x="4117" y="205"/>
                  <a:pt x="4137" y="205"/>
                </a:cubicBezTo>
                <a:cubicBezTo>
                  <a:pt x="4144" y="205"/>
                  <a:pt x="4149" y="203"/>
                  <a:pt x="4153" y="202"/>
                </a:cubicBezTo>
                <a:cubicBezTo>
                  <a:pt x="4153" y="176"/>
                  <a:pt x="4153" y="176"/>
                  <a:pt x="4153" y="176"/>
                </a:cubicBezTo>
                <a:cubicBezTo>
                  <a:pt x="4151" y="176"/>
                  <a:pt x="4150" y="176"/>
                  <a:pt x="4148" y="176"/>
                </a:cubicBezTo>
                <a:cubicBezTo>
                  <a:pt x="4142" y="176"/>
                  <a:pt x="4138" y="173"/>
                  <a:pt x="4138" y="164"/>
                </a:cubicBezTo>
                <a:cubicBezTo>
                  <a:pt x="4138" y="38"/>
                  <a:pt x="4138" y="38"/>
                  <a:pt x="4138" y="38"/>
                </a:cubicBezTo>
                <a:lnTo>
                  <a:pt x="4105" y="38"/>
                </a:lnTo>
                <a:close/>
                <a:moveTo>
                  <a:pt x="3981" y="245"/>
                </a:moveTo>
                <a:cubicBezTo>
                  <a:pt x="3984" y="247"/>
                  <a:pt x="3992" y="249"/>
                  <a:pt x="4001" y="249"/>
                </a:cubicBezTo>
                <a:cubicBezTo>
                  <a:pt x="4029" y="249"/>
                  <a:pt x="4041" y="230"/>
                  <a:pt x="4048" y="209"/>
                </a:cubicBezTo>
                <a:cubicBezTo>
                  <a:pt x="4090" y="80"/>
                  <a:pt x="4090" y="80"/>
                  <a:pt x="4090" y="80"/>
                </a:cubicBezTo>
                <a:cubicBezTo>
                  <a:pt x="4056" y="80"/>
                  <a:pt x="4056" y="80"/>
                  <a:pt x="4056" y="80"/>
                </a:cubicBezTo>
                <a:cubicBezTo>
                  <a:pt x="4044" y="122"/>
                  <a:pt x="4044" y="122"/>
                  <a:pt x="4044" y="122"/>
                </a:cubicBezTo>
                <a:cubicBezTo>
                  <a:pt x="4040" y="138"/>
                  <a:pt x="4037" y="153"/>
                  <a:pt x="4035" y="165"/>
                </a:cubicBezTo>
                <a:cubicBezTo>
                  <a:pt x="4034" y="165"/>
                  <a:pt x="4034" y="165"/>
                  <a:pt x="4034" y="165"/>
                </a:cubicBezTo>
                <a:cubicBezTo>
                  <a:pt x="4033" y="154"/>
                  <a:pt x="4028" y="136"/>
                  <a:pt x="4023" y="122"/>
                </a:cubicBezTo>
                <a:cubicBezTo>
                  <a:pt x="4010" y="80"/>
                  <a:pt x="4010" y="80"/>
                  <a:pt x="4010" y="80"/>
                </a:cubicBezTo>
                <a:cubicBezTo>
                  <a:pt x="3973" y="80"/>
                  <a:pt x="3973" y="80"/>
                  <a:pt x="3973" y="80"/>
                </a:cubicBezTo>
                <a:cubicBezTo>
                  <a:pt x="4019" y="202"/>
                  <a:pt x="4019" y="202"/>
                  <a:pt x="4019" y="202"/>
                </a:cubicBezTo>
                <a:cubicBezTo>
                  <a:pt x="4018" y="215"/>
                  <a:pt x="4011" y="221"/>
                  <a:pt x="3999" y="221"/>
                </a:cubicBezTo>
                <a:cubicBezTo>
                  <a:pt x="3994" y="221"/>
                  <a:pt x="3989" y="220"/>
                  <a:pt x="3986" y="218"/>
                </a:cubicBezTo>
                <a:lnTo>
                  <a:pt x="3981" y="245"/>
                </a:lnTo>
                <a:close/>
                <a:moveTo>
                  <a:pt x="3923" y="203"/>
                </a:moveTo>
                <a:cubicBezTo>
                  <a:pt x="3956" y="203"/>
                  <a:pt x="3956" y="203"/>
                  <a:pt x="3956" y="203"/>
                </a:cubicBezTo>
                <a:cubicBezTo>
                  <a:pt x="3956" y="80"/>
                  <a:pt x="3956" y="80"/>
                  <a:pt x="3956" y="80"/>
                </a:cubicBezTo>
                <a:cubicBezTo>
                  <a:pt x="3923" y="80"/>
                  <a:pt x="3923" y="80"/>
                  <a:pt x="3923" y="80"/>
                </a:cubicBezTo>
                <a:lnTo>
                  <a:pt x="3923" y="203"/>
                </a:lnTo>
                <a:close/>
                <a:moveTo>
                  <a:pt x="3907" y="79"/>
                </a:moveTo>
                <a:cubicBezTo>
                  <a:pt x="3904" y="78"/>
                  <a:pt x="3900" y="77"/>
                  <a:pt x="3897" y="77"/>
                </a:cubicBezTo>
                <a:cubicBezTo>
                  <a:pt x="3881" y="77"/>
                  <a:pt x="3870" y="86"/>
                  <a:pt x="3865" y="98"/>
                </a:cubicBezTo>
                <a:cubicBezTo>
                  <a:pt x="3864" y="98"/>
                  <a:pt x="3864" y="98"/>
                  <a:pt x="3864" y="98"/>
                </a:cubicBezTo>
                <a:cubicBezTo>
                  <a:pt x="3857" y="80"/>
                  <a:pt x="3857" y="80"/>
                  <a:pt x="3857" y="80"/>
                </a:cubicBezTo>
                <a:cubicBezTo>
                  <a:pt x="3832" y="80"/>
                  <a:pt x="3832" y="80"/>
                  <a:pt x="3832" y="80"/>
                </a:cubicBezTo>
                <a:cubicBezTo>
                  <a:pt x="3832" y="203"/>
                  <a:pt x="3832" y="203"/>
                  <a:pt x="3832" y="203"/>
                </a:cubicBezTo>
                <a:cubicBezTo>
                  <a:pt x="3864" y="203"/>
                  <a:pt x="3864" y="203"/>
                  <a:pt x="3864" y="203"/>
                </a:cubicBezTo>
                <a:cubicBezTo>
                  <a:pt x="3864" y="120"/>
                  <a:pt x="3864" y="120"/>
                  <a:pt x="3864" y="120"/>
                </a:cubicBezTo>
                <a:cubicBezTo>
                  <a:pt x="3871" y="114"/>
                  <a:pt x="3883" y="110"/>
                  <a:pt x="3893" y="110"/>
                </a:cubicBezTo>
                <a:cubicBezTo>
                  <a:pt x="3897" y="110"/>
                  <a:pt x="3903" y="110"/>
                  <a:pt x="3907" y="111"/>
                </a:cubicBezTo>
                <a:lnTo>
                  <a:pt x="3907" y="79"/>
                </a:lnTo>
                <a:close/>
                <a:moveTo>
                  <a:pt x="3752" y="78"/>
                </a:moveTo>
                <a:cubicBezTo>
                  <a:pt x="3725" y="78"/>
                  <a:pt x="3713" y="94"/>
                  <a:pt x="3708" y="101"/>
                </a:cubicBezTo>
                <a:cubicBezTo>
                  <a:pt x="3732" y="118"/>
                  <a:pt x="3732" y="118"/>
                  <a:pt x="3732" y="118"/>
                </a:cubicBezTo>
                <a:cubicBezTo>
                  <a:pt x="3735" y="111"/>
                  <a:pt x="3741" y="104"/>
                  <a:pt x="3753" y="104"/>
                </a:cubicBezTo>
                <a:cubicBezTo>
                  <a:pt x="3763" y="104"/>
                  <a:pt x="3770" y="108"/>
                  <a:pt x="3770" y="122"/>
                </a:cubicBezTo>
                <a:cubicBezTo>
                  <a:pt x="3770" y="132"/>
                  <a:pt x="3770" y="132"/>
                  <a:pt x="3770" y="132"/>
                </a:cubicBezTo>
                <a:cubicBezTo>
                  <a:pt x="3732" y="130"/>
                  <a:pt x="3706" y="143"/>
                  <a:pt x="3706" y="171"/>
                </a:cubicBezTo>
                <a:cubicBezTo>
                  <a:pt x="3706" y="188"/>
                  <a:pt x="3719" y="205"/>
                  <a:pt x="3742" y="205"/>
                </a:cubicBezTo>
                <a:cubicBezTo>
                  <a:pt x="3760" y="205"/>
                  <a:pt x="3769" y="197"/>
                  <a:pt x="3774" y="191"/>
                </a:cubicBezTo>
                <a:cubicBezTo>
                  <a:pt x="3775" y="191"/>
                  <a:pt x="3775" y="191"/>
                  <a:pt x="3775" y="191"/>
                </a:cubicBezTo>
                <a:cubicBezTo>
                  <a:pt x="3778" y="199"/>
                  <a:pt x="3785" y="204"/>
                  <a:pt x="3797" y="204"/>
                </a:cubicBezTo>
                <a:cubicBezTo>
                  <a:pt x="3802" y="204"/>
                  <a:pt x="3808" y="203"/>
                  <a:pt x="3813" y="200"/>
                </a:cubicBezTo>
                <a:cubicBezTo>
                  <a:pt x="3813" y="178"/>
                  <a:pt x="3813" y="178"/>
                  <a:pt x="3813" y="178"/>
                </a:cubicBezTo>
                <a:cubicBezTo>
                  <a:pt x="3810" y="178"/>
                  <a:pt x="3810" y="178"/>
                  <a:pt x="3810" y="178"/>
                </a:cubicBezTo>
                <a:cubicBezTo>
                  <a:pt x="3804" y="178"/>
                  <a:pt x="3801" y="174"/>
                  <a:pt x="3801" y="168"/>
                </a:cubicBezTo>
                <a:cubicBezTo>
                  <a:pt x="3801" y="118"/>
                  <a:pt x="3801" y="118"/>
                  <a:pt x="3801" y="118"/>
                </a:cubicBezTo>
                <a:cubicBezTo>
                  <a:pt x="3801" y="89"/>
                  <a:pt x="3784" y="78"/>
                  <a:pt x="3752" y="78"/>
                </a:cubicBezTo>
                <a:moveTo>
                  <a:pt x="3770" y="171"/>
                </a:moveTo>
                <a:cubicBezTo>
                  <a:pt x="3767" y="176"/>
                  <a:pt x="3759" y="180"/>
                  <a:pt x="3751" y="180"/>
                </a:cubicBezTo>
                <a:cubicBezTo>
                  <a:pt x="3743" y="180"/>
                  <a:pt x="3738" y="175"/>
                  <a:pt x="3738" y="168"/>
                </a:cubicBezTo>
                <a:cubicBezTo>
                  <a:pt x="3738" y="157"/>
                  <a:pt x="3749" y="152"/>
                  <a:pt x="3770" y="154"/>
                </a:cubicBezTo>
                <a:lnTo>
                  <a:pt x="3770" y="171"/>
                </a:lnTo>
                <a:close/>
                <a:moveTo>
                  <a:pt x="3645" y="38"/>
                </a:moveTo>
                <a:cubicBezTo>
                  <a:pt x="3645" y="173"/>
                  <a:pt x="3645" y="173"/>
                  <a:pt x="3645" y="173"/>
                </a:cubicBezTo>
                <a:cubicBezTo>
                  <a:pt x="3645" y="193"/>
                  <a:pt x="3657" y="205"/>
                  <a:pt x="3677" y="205"/>
                </a:cubicBezTo>
                <a:cubicBezTo>
                  <a:pt x="3684" y="205"/>
                  <a:pt x="3688" y="203"/>
                  <a:pt x="3692" y="202"/>
                </a:cubicBezTo>
                <a:cubicBezTo>
                  <a:pt x="3692" y="176"/>
                  <a:pt x="3692" y="176"/>
                  <a:pt x="3692" y="176"/>
                </a:cubicBezTo>
                <a:cubicBezTo>
                  <a:pt x="3691" y="176"/>
                  <a:pt x="3690" y="176"/>
                  <a:pt x="3688" y="176"/>
                </a:cubicBezTo>
                <a:cubicBezTo>
                  <a:pt x="3682" y="176"/>
                  <a:pt x="3678" y="173"/>
                  <a:pt x="3678" y="164"/>
                </a:cubicBezTo>
                <a:cubicBezTo>
                  <a:pt x="3678" y="38"/>
                  <a:pt x="3678" y="38"/>
                  <a:pt x="3678" y="38"/>
                </a:cubicBezTo>
                <a:lnTo>
                  <a:pt x="3645" y="38"/>
                </a:lnTo>
                <a:close/>
                <a:moveTo>
                  <a:pt x="3616" y="118"/>
                </a:moveTo>
                <a:cubicBezTo>
                  <a:pt x="3616" y="90"/>
                  <a:pt x="3602" y="77"/>
                  <a:pt x="3578" y="77"/>
                </a:cubicBezTo>
                <a:cubicBezTo>
                  <a:pt x="3565" y="77"/>
                  <a:pt x="3552" y="83"/>
                  <a:pt x="3545" y="92"/>
                </a:cubicBezTo>
                <a:cubicBezTo>
                  <a:pt x="3544" y="92"/>
                  <a:pt x="3544" y="92"/>
                  <a:pt x="3544" y="92"/>
                </a:cubicBezTo>
                <a:cubicBezTo>
                  <a:pt x="3538" y="80"/>
                  <a:pt x="3538" y="80"/>
                  <a:pt x="3538" y="80"/>
                </a:cubicBezTo>
                <a:cubicBezTo>
                  <a:pt x="3512" y="80"/>
                  <a:pt x="3512" y="80"/>
                  <a:pt x="3512" y="80"/>
                </a:cubicBezTo>
                <a:cubicBezTo>
                  <a:pt x="3512" y="203"/>
                  <a:pt x="3512" y="203"/>
                  <a:pt x="3512" y="203"/>
                </a:cubicBezTo>
                <a:cubicBezTo>
                  <a:pt x="3545" y="203"/>
                  <a:pt x="3545" y="203"/>
                  <a:pt x="3545" y="203"/>
                </a:cubicBezTo>
                <a:cubicBezTo>
                  <a:pt x="3545" y="119"/>
                  <a:pt x="3545" y="119"/>
                  <a:pt x="3545" y="119"/>
                </a:cubicBezTo>
                <a:cubicBezTo>
                  <a:pt x="3549" y="110"/>
                  <a:pt x="3556" y="105"/>
                  <a:pt x="3566" y="105"/>
                </a:cubicBezTo>
                <a:cubicBezTo>
                  <a:pt x="3577" y="105"/>
                  <a:pt x="3583" y="112"/>
                  <a:pt x="3583" y="125"/>
                </a:cubicBezTo>
                <a:cubicBezTo>
                  <a:pt x="3583" y="203"/>
                  <a:pt x="3583" y="203"/>
                  <a:pt x="3583" y="203"/>
                </a:cubicBezTo>
                <a:cubicBezTo>
                  <a:pt x="3616" y="203"/>
                  <a:pt x="3616" y="203"/>
                  <a:pt x="3616" y="203"/>
                </a:cubicBezTo>
                <a:lnTo>
                  <a:pt x="3616" y="118"/>
                </a:lnTo>
                <a:close/>
                <a:moveTo>
                  <a:pt x="3378" y="162"/>
                </a:moveTo>
                <a:cubicBezTo>
                  <a:pt x="3378" y="191"/>
                  <a:pt x="3391" y="205"/>
                  <a:pt x="3417" y="205"/>
                </a:cubicBezTo>
                <a:cubicBezTo>
                  <a:pt x="3432" y="205"/>
                  <a:pt x="3442" y="200"/>
                  <a:pt x="3449" y="191"/>
                </a:cubicBezTo>
                <a:cubicBezTo>
                  <a:pt x="3450" y="191"/>
                  <a:pt x="3450" y="191"/>
                  <a:pt x="3450" y="191"/>
                </a:cubicBezTo>
                <a:cubicBezTo>
                  <a:pt x="3455" y="203"/>
                  <a:pt x="3455" y="203"/>
                  <a:pt x="3455" y="203"/>
                </a:cubicBezTo>
                <a:cubicBezTo>
                  <a:pt x="3483" y="203"/>
                  <a:pt x="3483" y="203"/>
                  <a:pt x="3483" y="203"/>
                </a:cubicBezTo>
                <a:cubicBezTo>
                  <a:pt x="3483" y="80"/>
                  <a:pt x="3483" y="80"/>
                  <a:pt x="3483" y="80"/>
                </a:cubicBezTo>
                <a:cubicBezTo>
                  <a:pt x="3450" y="80"/>
                  <a:pt x="3450" y="80"/>
                  <a:pt x="3450" y="80"/>
                </a:cubicBezTo>
                <a:cubicBezTo>
                  <a:pt x="3450" y="165"/>
                  <a:pt x="3450" y="165"/>
                  <a:pt x="3450" y="165"/>
                </a:cubicBezTo>
                <a:cubicBezTo>
                  <a:pt x="3448" y="169"/>
                  <a:pt x="3443" y="180"/>
                  <a:pt x="3428" y="180"/>
                </a:cubicBezTo>
                <a:cubicBezTo>
                  <a:pt x="3417" y="180"/>
                  <a:pt x="3411" y="173"/>
                  <a:pt x="3411" y="159"/>
                </a:cubicBezTo>
                <a:cubicBezTo>
                  <a:pt x="3411" y="80"/>
                  <a:pt x="3411" y="80"/>
                  <a:pt x="3411" y="80"/>
                </a:cubicBezTo>
                <a:cubicBezTo>
                  <a:pt x="3378" y="80"/>
                  <a:pt x="3378" y="80"/>
                  <a:pt x="3378" y="80"/>
                </a:cubicBezTo>
                <a:lnTo>
                  <a:pt x="3378" y="162"/>
                </a:lnTo>
                <a:close/>
                <a:moveTo>
                  <a:pt x="3302" y="176"/>
                </a:moveTo>
                <a:cubicBezTo>
                  <a:pt x="3354" y="105"/>
                  <a:pt x="3354" y="105"/>
                  <a:pt x="3354" y="105"/>
                </a:cubicBezTo>
                <a:cubicBezTo>
                  <a:pt x="3349" y="80"/>
                  <a:pt x="3349" y="80"/>
                  <a:pt x="3349" y="80"/>
                </a:cubicBezTo>
                <a:cubicBezTo>
                  <a:pt x="3265" y="80"/>
                  <a:pt x="3265" y="80"/>
                  <a:pt x="3265" y="80"/>
                </a:cubicBezTo>
                <a:cubicBezTo>
                  <a:pt x="3265" y="106"/>
                  <a:pt x="3265" y="106"/>
                  <a:pt x="3265" y="106"/>
                </a:cubicBezTo>
                <a:cubicBezTo>
                  <a:pt x="3315" y="106"/>
                  <a:pt x="3315" y="106"/>
                  <a:pt x="3315" y="106"/>
                </a:cubicBezTo>
                <a:cubicBezTo>
                  <a:pt x="3315" y="107"/>
                  <a:pt x="3315" y="107"/>
                  <a:pt x="3315" y="107"/>
                </a:cubicBezTo>
                <a:cubicBezTo>
                  <a:pt x="3262" y="178"/>
                  <a:pt x="3262" y="178"/>
                  <a:pt x="3262" y="178"/>
                </a:cubicBezTo>
                <a:cubicBezTo>
                  <a:pt x="3267" y="203"/>
                  <a:pt x="3267" y="203"/>
                  <a:pt x="3267" y="203"/>
                </a:cubicBezTo>
                <a:cubicBezTo>
                  <a:pt x="3356" y="203"/>
                  <a:pt x="3356" y="203"/>
                  <a:pt x="3356" y="203"/>
                </a:cubicBezTo>
                <a:cubicBezTo>
                  <a:pt x="3356" y="176"/>
                  <a:pt x="3356" y="176"/>
                  <a:pt x="3356" y="176"/>
                </a:cubicBezTo>
                <a:cubicBezTo>
                  <a:pt x="3302" y="176"/>
                  <a:pt x="3302" y="176"/>
                  <a:pt x="3302" y="176"/>
                </a:cubicBezTo>
                <a:close/>
                <a:moveTo>
                  <a:pt x="3195" y="102"/>
                </a:moveTo>
                <a:cubicBezTo>
                  <a:pt x="3208" y="102"/>
                  <a:pt x="3214" y="110"/>
                  <a:pt x="3214" y="124"/>
                </a:cubicBezTo>
                <a:cubicBezTo>
                  <a:pt x="3214" y="128"/>
                  <a:pt x="3214" y="128"/>
                  <a:pt x="3214" y="128"/>
                </a:cubicBezTo>
                <a:cubicBezTo>
                  <a:pt x="3171" y="128"/>
                  <a:pt x="3171" y="128"/>
                  <a:pt x="3171" y="128"/>
                </a:cubicBezTo>
                <a:cubicBezTo>
                  <a:pt x="3171" y="113"/>
                  <a:pt x="3180" y="102"/>
                  <a:pt x="3195" y="102"/>
                </a:cubicBezTo>
                <a:moveTo>
                  <a:pt x="3227" y="168"/>
                </a:moveTo>
                <a:cubicBezTo>
                  <a:pt x="3223" y="173"/>
                  <a:pt x="3214" y="179"/>
                  <a:pt x="3200" y="179"/>
                </a:cubicBezTo>
                <a:cubicBezTo>
                  <a:pt x="3179" y="179"/>
                  <a:pt x="3171" y="169"/>
                  <a:pt x="3170" y="149"/>
                </a:cubicBezTo>
                <a:cubicBezTo>
                  <a:pt x="3244" y="149"/>
                  <a:pt x="3244" y="149"/>
                  <a:pt x="3244" y="149"/>
                </a:cubicBezTo>
                <a:cubicBezTo>
                  <a:pt x="3245" y="140"/>
                  <a:pt x="3245" y="134"/>
                  <a:pt x="3245" y="127"/>
                </a:cubicBezTo>
                <a:cubicBezTo>
                  <a:pt x="3245" y="97"/>
                  <a:pt x="3227" y="78"/>
                  <a:pt x="3196" y="78"/>
                </a:cubicBezTo>
                <a:cubicBezTo>
                  <a:pt x="3160" y="78"/>
                  <a:pt x="3138" y="101"/>
                  <a:pt x="3138" y="141"/>
                </a:cubicBezTo>
                <a:cubicBezTo>
                  <a:pt x="3138" y="183"/>
                  <a:pt x="3158" y="205"/>
                  <a:pt x="3197" y="205"/>
                </a:cubicBezTo>
                <a:cubicBezTo>
                  <a:pt x="3220" y="205"/>
                  <a:pt x="3232" y="199"/>
                  <a:pt x="3242" y="191"/>
                </a:cubicBezTo>
                <a:lnTo>
                  <a:pt x="3227" y="168"/>
                </a:lnTo>
                <a:close/>
                <a:moveTo>
                  <a:pt x="3042" y="94"/>
                </a:moveTo>
                <a:cubicBezTo>
                  <a:pt x="3041" y="94"/>
                  <a:pt x="3041" y="94"/>
                  <a:pt x="3041" y="94"/>
                </a:cubicBezTo>
                <a:cubicBezTo>
                  <a:pt x="3037" y="85"/>
                  <a:pt x="3029" y="77"/>
                  <a:pt x="3010" y="77"/>
                </a:cubicBezTo>
                <a:cubicBezTo>
                  <a:pt x="2998" y="77"/>
                  <a:pt x="2986" y="82"/>
                  <a:pt x="2978" y="92"/>
                </a:cubicBezTo>
                <a:cubicBezTo>
                  <a:pt x="2977" y="92"/>
                  <a:pt x="2977" y="92"/>
                  <a:pt x="2977" y="92"/>
                </a:cubicBezTo>
                <a:cubicBezTo>
                  <a:pt x="2972" y="80"/>
                  <a:pt x="2972" y="80"/>
                  <a:pt x="2972" y="80"/>
                </a:cubicBezTo>
                <a:cubicBezTo>
                  <a:pt x="2945" y="80"/>
                  <a:pt x="2945" y="80"/>
                  <a:pt x="2945" y="80"/>
                </a:cubicBezTo>
                <a:cubicBezTo>
                  <a:pt x="2945" y="203"/>
                  <a:pt x="2945" y="203"/>
                  <a:pt x="2945" y="203"/>
                </a:cubicBezTo>
                <a:cubicBezTo>
                  <a:pt x="2978" y="203"/>
                  <a:pt x="2978" y="203"/>
                  <a:pt x="2978" y="203"/>
                </a:cubicBezTo>
                <a:cubicBezTo>
                  <a:pt x="2978" y="119"/>
                  <a:pt x="2978" y="119"/>
                  <a:pt x="2978" y="119"/>
                </a:cubicBezTo>
                <a:cubicBezTo>
                  <a:pt x="2981" y="111"/>
                  <a:pt x="2988" y="105"/>
                  <a:pt x="2996" y="105"/>
                </a:cubicBezTo>
                <a:cubicBezTo>
                  <a:pt x="3008" y="105"/>
                  <a:pt x="3014" y="112"/>
                  <a:pt x="3014" y="126"/>
                </a:cubicBezTo>
                <a:cubicBezTo>
                  <a:pt x="3014" y="203"/>
                  <a:pt x="3014" y="203"/>
                  <a:pt x="3014" y="203"/>
                </a:cubicBezTo>
                <a:cubicBezTo>
                  <a:pt x="3047" y="203"/>
                  <a:pt x="3047" y="203"/>
                  <a:pt x="3047" y="203"/>
                </a:cubicBezTo>
                <a:cubicBezTo>
                  <a:pt x="3047" y="119"/>
                  <a:pt x="3047" y="119"/>
                  <a:pt x="3047" y="119"/>
                </a:cubicBezTo>
                <a:cubicBezTo>
                  <a:pt x="3050" y="110"/>
                  <a:pt x="3059" y="105"/>
                  <a:pt x="3067" y="105"/>
                </a:cubicBezTo>
                <a:cubicBezTo>
                  <a:pt x="3075" y="105"/>
                  <a:pt x="3083" y="110"/>
                  <a:pt x="3083" y="124"/>
                </a:cubicBezTo>
                <a:cubicBezTo>
                  <a:pt x="3083" y="203"/>
                  <a:pt x="3083" y="203"/>
                  <a:pt x="3083" y="203"/>
                </a:cubicBezTo>
                <a:cubicBezTo>
                  <a:pt x="3116" y="203"/>
                  <a:pt x="3116" y="203"/>
                  <a:pt x="3116" y="203"/>
                </a:cubicBezTo>
                <a:cubicBezTo>
                  <a:pt x="3116" y="118"/>
                  <a:pt x="3116" y="118"/>
                  <a:pt x="3116" y="118"/>
                </a:cubicBezTo>
                <a:cubicBezTo>
                  <a:pt x="3116" y="90"/>
                  <a:pt x="3102" y="77"/>
                  <a:pt x="3078" y="77"/>
                </a:cubicBezTo>
                <a:cubicBezTo>
                  <a:pt x="3060" y="77"/>
                  <a:pt x="3048" y="85"/>
                  <a:pt x="3042" y="94"/>
                </a:cubicBezTo>
                <a:moveTo>
                  <a:pt x="2815" y="102"/>
                </a:moveTo>
                <a:cubicBezTo>
                  <a:pt x="2828" y="102"/>
                  <a:pt x="2834" y="110"/>
                  <a:pt x="2834" y="124"/>
                </a:cubicBezTo>
                <a:cubicBezTo>
                  <a:pt x="2834" y="128"/>
                  <a:pt x="2834" y="128"/>
                  <a:pt x="2834" y="128"/>
                </a:cubicBezTo>
                <a:cubicBezTo>
                  <a:pt x="2791" y="128"/>
                  <a:pt x="2791" y="128"/>
                  <a:pt x="2791" y="128"/>
                </a:cubicBezTo>
                <a:cubicBezTo>
                  <a:pt x="2791" y="113"/>
                  <a:pt x="2800" y="102"/>
                  <a:pt x="2815" y="102"/>
                </a:cubicBezTo>
                <a:moveTo>
                  <a:pt x="2847" y="168"/>
                </a:moveTo>
                <a:cubicBezTo>
                  <a:pt x="2842" y="173"/>
                  <a:pt x="2833" y="179"/>
                  <a:pt x="2820" y="179"/>
                </a:cubicBezTo>
                <a:cubicBezTo>
                  <a:pt x="2799" y="179"/>
                  <a:pt x="2790" y="169"/>
                  <a:pt x="2790" y="149"/>
                </a:cubicBezTo>
                <a:cubicBezTo>
                  <a:pt x="2863" y="149"/>
                  <a:pt x="2863" y="149"/>
                  <a:pt x="2863" y="149"/>
                </a:cubicBezTo>
                <a:cubicBezTo>
                  <a:pt x="2864" y="140"/>
                  <a:pt x="2865" y="134"/>
                  <a:pt x="2865" y="127"/>
                </a:cubicBezTo>
                <a:cubicBezTo>
                  <a:pt x="2865" y="97"/>
                  <a:pt x="2847" y="78"/>
                  <a:pt x="2815" y="78"/>
                </a:cubicBezTo>
                <a:cubicBezTo>
                  <a:pt x="2780" y="78"/>
                  <a:pt x="2758" y="101"/>
                  <a:pt x="2758" y="141"/>
                </a:cubicBezTo>
                <a:cubicBezTo>
                  <a:pt x="2758" y="183"/>
                  <a:pt x="2778" y="205"/>
                  <a:pt x="2816" y="205"/>
                </a:cubicBezTo>
                <a:cubicBezTo>
                  <a:pt x="2840" y="205"/>
                  <a:pt x="2852" y="199"/>
                  <a:pt x="2861" y="191"/>
                </a:cubicBezTo>
                <a:lnTo>
                  <a:pt x="2847" y="168"/>
                </a:lnTo>
                <a:close/>
                <a:moveTo>
                  <a:pt x="2710" y="169"/>
                </a:moveTo>
                <a:cubicBezTo>
                  <a:pt x="2710" y="174"/>
                  <a:pt x="2706" y="179"/>
                  <a:pt x="2696" y="179"/>
                </a:cubicBezTo>
                <a:cubicBezTo>
                  <a:pt x="2681" y="179"/>
                  <a:pt x="2669" y="170"/>
                  <a:pt x="2663" y="164"/>
                </a:cubicBezTo>
                <a:cubicBezTo>
                  <a:pt x="2644" y="186"/>
                  <a:pt x="2644" y="186"/>
                  <a:pt x="2644" y="186"/>
                </a:cubicBezTo>
                <a:cubicBezTo>
                  <a:pt x="2651" y="194"/>
                  <a:pt x="2667" y="205"/>
                  <a:pt x="2694" y="205"/>
                </a:cubicBezTo>
                <a:cubicBezTo>
                  <a:pt x="2729" y="205"/>
                  <a:pt x="2742" y="183"/>
                  <a:pt x="2742" y="167"/>
                </a:cubicBezTo>
                <a:cubicBezTo>
                  <a:pt x="2742" y="126"/>
                  <a:pt x="2684" y="132"/>
                  <a:pt x="2684" y="114"/>
                </a:cubicBezTo>
                <a:cubicBezTo>
                  <a:pt x="2684" y="108"/>
                  <a:pt x="2689" y="104"/>
                  <a:pt x="2697" y="104"/>
                </a:cubicBezTo>
                <a:cubicBezTo>
                  <a:pt x="2708" y="104"/>
                  <a:pt x="2716" y="111"/>
                  <a:pt x="2721" y="116"/>
                </a:cubicBezTo>
                <a:cubicBezTo>
                  <a:pt x="2742" y="95"/>
                  <a:pt x="2742" y="95"/>
                  <a:pt x="2742" y="95"/>
                </a:cubicBezTo>
                <a:cubicBezTo>
                  <a:pt x="2734" y="86"/>
                  <a:pt x="2720" y="78"/>
                  <a:pt x="2698" y="78"/>
                </a:cubicBezTo>
                <a:cubicBezTo>
                  <a:pt x="2669" y="78"/>
                  <a:pt x="2652" y="96"/>
                  <a:pt x="2652" y="116"/>
                </a:cubicBezTo>
                <a:cubicBezTo>
                  <a:pt x="2652" y="157"/>
                  <a:pt x="2710" y="151"/>
                  <a:pt x="2710" y="169"/>
                </a:cubicBezTo>
                <a:moveTo>
                  <a:pt x="2591" y="48"/>
                </a:moveTo>
                <a:cubicBezTo>
                  <a:pt x="2591" y="58"/>
                  <a:pt x="2599" y="67"/>
                  <a:pt x="2609" y="67"/>
                </a:cubicBezTo>
                <a:cubicBezTo>
                  <a:pt x="2620" y="67"/>
                  <a:pt x="2629" y="58"/>
                  <a:pt x="2629" y="48"/>
                </a:cubicBezTo>
                <a:cubicBezTo>
                  <a:pt x="2629" y="37"/>
                  <a:pt x="2620" y="29"/>
                  <a:pt x="2609" y="29"/>
                </a:cubicBezTo>
                <a:cubicBezTo>
                  <a:pt x="2599" y="29"/>
                  <a:pt x="2591" y="37"/>
                  <a:pt x="2591" y="48"/>
                </a:cubicBezTo>
                <a:moveTo>
                  <a:pt x="2594" y="203"/>
                </a:moveTo>
                <a:cubicBezTo>
                  <a:pt x="2626" y="203"/>
                  <a:pt x="2626" y="203"/>
                  <a:pt x="2626" y="203"/>
                </a:cubicBezTo>
                <a:cubicBezTo>
                  <a:pt x="2626" y="80"/>
                  <a:pt x="2626" y="80"/>
                  <a:pt x="2626" y="80"/>
                </a:cubicBezTo>
                <a:cubicBezTo>
                  <a:pt x="2594" y="80"/>
                  <a:pt x="2594" y="80"/>
                  <a:pt x="2594" y="80"/>
                </a:cubicBezTo>
                <a:lnTo>
                  <a:pt x="2594" y="203"/>
                </a:lnTo>
                <a:close/>
                <a:moveTo>
                  <a:pt x="2524" y="38"/>
                </a:moveTo>
                <a:cubicBezTo>
                  <a:pt x="2524" y="173"/>
                  <a:pt x="2524" y="173"/>
                  <a:pt x="2524" y="173"/>
                </a:cubicBezTo>
                <a:cubicBezTo>
                  <a:pt x="2524" y="193"/>
                  <a:pt x="2536" y="205"/>
                  <a:pt x="2556" y="205"/>
                </a:cubicBezTo>
                <a:cubicBezTo>
                  <a:pt x="2564" y="205"/>
                  <a:pt x="2568" y="203"/>
                  <a:pt x="2572" y="202"/>
                </a:cubicBezTo>
                <a:cubicBezTo>
                  <a:pt x="2572" y="176"/>
                  <a:pt x="2572" y="176"/>
                  <a:pt x="2572" y="176"/>
                </a:cubicBezTo>
                <a:cubicBezTo>
                  <a:pt x="2571" y="176"/>
                  <a:pt x="2570" y="176"/>
                  <a:pt x="2567" y="176"/>
                </a:cubicBezTo>
                <a:cubicBezTo>
                  <a:pt x="2561" y="176"/>
                  <a:pt x="2557" y="173"/>
                  <a:pt x="2557" y="164"/>
                </a:cubicBezTo>
                <a:cubicBezTo>
                  <a:pt x="2557" y="38"/>
                  <a:pt x="2557" y="38"/>
                  <a:pt x="2557" y="38"/>
                </a:cubicBezTo>
                <a:lnTo>
                  <a:pt x="2524" y="38"/>
                </a:lnTo>
                <a:close/>
                <a:moveTo>
                  <a:pt x="2439" y="118"/>
                </a:moveTo>
                <a:cubicBezTo>
                  <a:pt x="2439" y="90"/>
                  <a:pt x="2425" y="77"/>
                  <a:pt x="2401" y="77"/>
                </a:cubicBezTo>
                <a:cubicBezTo>
                  <a:pt x="2389" y="77"/>
                  <a:pt x="2376" y="83"/>
                  <a:pt x="2368" y="92"/>
                </a:cubicBezTo>
                <a:cubicBezTo>
                  <a:pt x="2368" y="92"/>
                  <a:pt x="2368" y="92"/>
                  <a:pt x="2368" y="92"/>
                </a:cubicBezTo>
                <a:cubicBezTo>
                  <a:pt x="2361" y="80"/>
                  <a:pt x="2361" y="80"/>
                  <a:pt x="2361" y="80"/>
                </a:cubicBezTo>
                <a:cubicBezTo>
                  <a:pt x="2335" y="80"/>
                  <a:pt x="2335" y="80"/>
                  <a:pt x="2335" y="80"/>
                </a:cubicBezTo>
                <a:cubicBezTo>
                  <a:pt x="2335" y="203"/>
                  <a:pt x="2335" y="203"/>
                  <a:pt x="2335" y="203"/>
                </a:cubicBezTo>
                <a:cubicBezTo>
                  <a:pt x="2368" y="203"/>
                  <a:pt x="2368" y="203"/>
                  <a:pt x="2368" y="203"/>
                </a:cubicBezTo>
                <a:cubicBezTo>
                  <a:pt x="2368" y="119"/>
                  <a:pt x="2368" y="119"/>
                  <a:pt x="2368" y="119"/>
                </a:cubicBezTo>
                <a:cubicBezTo>
                  <a:pt x="2372" y="110"/>
                  <a:pt x="2380" y="105"/>
                  <a:pt x="2389" y="105"/>
                </a:cubicBezTo>
                <a:cubicBezTo>
                  <a:pt x="2400" y="105"/>
                  <a:pt x="2406" y="112"/>
                  <a:pt x="2406" y="125"/>
                </a:cubicBezTo>
                <a:cubicBezTo>
                  <a:pt x="2406" y="203"/>
                  <a:pt x="2406" y="203"/>
                  <a:pt x="2406" y="203"/>
                </a:cubicBezTo>
                <a:cubicBezTo>
                  <a:pt x="2439" y="203"/>
                  <a:pt x="2439" y="203"/>
                  <a:pt x="2439" y="203"/>
                </a:cubicBezTo>
                <a:lnTo>
                  <a:pt x="2439" y="118"/>
                </a:lnTo>
                <a:close/>
                <a:moveTo>
                  <a:pt x="2262" y="102"/>
                </a:moveTo>
                <a:cubicBezTo>
                  <a:pt x="2275" y="102"/>
                  <a:pt x="2281" y="110"/>
                  <a:pt x="2281" y="124"/>
                </a:cubicBezTo>
                <a:cubicBezTo>
                  <a:pt x="2281" y="128"/>
                  <a:pt x="2281" y="128"/>
                  <a:pt x="2281" y="128"/>
                </a:cubicBezTo>
                <a:cubicBezTo>
                  <a:pt x="2238" y="128"/>
                  <a:pt x="2238" y="128"/>
                  <a:pt x="2238" y="128"/>
                </a:cubicBezTo>
                <a:cubicBezTo>
                  <a:pt x="2238" y="113"/>
                  <a:pt x="2247" y="102"/>
                  <a:pt x="2262" y="102"/>
                </a:cubicBezTo>
                <a:moveTo>
                  <a:pt x="2294" y="168"/>
                </a:moveTo>
                <a:cubicBezTo>
                  <a:pt x="2289" y="173"/>
                  <a:pt x="2280" y="179"/>
                  <a:pt x="2267" y="179"/>
                </a:cubicBezTo>
                <a:cubicBezTo>
                  <a:pt x="2246" y="179"/>
                  <a:pt x="2237" y="169"/>
                  <a:pt x="2237" y="149"/>
                </a:cubicBezTo>
                <a:cubicBezTo>
                  <a:pt x="2310" y="149"/>
                  <a:pt x="2310" y="149"/>
                  <a:pt x="2310" y="149"/>
                </a:cubicBezTo>
                <a:cubicBezTo>
                  <a:pt x="2312" y="140"/>
                  <a:pt x="2312" y="134"/>
                  <a:pt x="2312" y="127"/>
                </a:cubicBezTo>
                <a:cubicBezTo>
                  <a:pt x="2312" y="97"/>
                  <a:pt x="2294" y="78"/>
                  <a:pt x="2262" y="78"/>
                </a:cubicBezTo>
                <a:cubicBezTo>
                  <a:pt x="2227" y="78"/>
                  <a:pt x="2205" y="101"/>
                  <a:pt x="2205" y="141"/>
                </a:cubicBezTo>
                <a:cubicBezTo>
                  <a:pt x="2205" y="183"/>
                  <a:pt x="2225" y="205"/>
                  <a:pt x="2263" y="205"/>
                </a:cubicBezTo>
                <a:cubicBezTo>
                  <a:pt x="2287" y="205"/>
                  <a:pt x="2299" y="199"/>
                  <a:pt x="2308" y="191"/>
                </a:cubicBezTo>
                <a:lnTo>
                  <a:pt x="2294" y="168"/>
                </a:lnTo>
                <a:close/>
                <a:moveTo>
                  <a:pt x="2087" y="245"/>
                </a:moveTo>
                <a:cubicBezTo>
                  <a:pt x="2090" y="247"/>
                  <a:pt x="2098" y="249"/>
                  <a:pt x="2107" y="249"/>
                </a:cubicBezTo>
                <a:cubicBezTo>
                  <a:pt x="2136" y="249"/>
                  <a:pt x="2148" y="230"/>
                  <a:pt x="2155" y="209"/>
                </a:cubicBezTo>
                <a:cubicBezTo>
                  <a:pt x="2196" y="80"/>
                  <a:pt x="2196" y="80"/>
                  <a:pt x="2196" y="80"/>
                </a:cubicBezTo>
                <a:cubicBezTo>
                  <a:pt x="2162" y="80"/>
                  <a:pt x="2162" y="80"/>
                  <a:pt x="2162" y="80"/>
                </a:cubicBezTo>
                <a:cubicBezTo>
                  <a:pt x="2151" y="122"/>
                  <a:pt x="2151" y="122"/>
                  <a:pt x="2151" y="122"/>
                </a:cubicBezTo>
                <a:cubicBezTo>
                  <a:pt x="2146" y="138"/>
                  <a:pt x="2143" y="153"/>
                  <a:pt x="2142" y="165"/>
                </a:cubicBezTo>
                <a:cubicBezTo>
                  <a:pt x="2141" y="165"/>
                  <a:pt x="2141" y="165"/>
                  <a:pt x="2141" y="165"/>
                </a:cubicBezTo>
                <a:cubicBezTo>
                  <a:pt x="2139" y="154"/>
                  <a:pt x="2134" y="136"/>
                  <a:pt x="2130" y="122"/>
                </a:cubicBezTo>
                <a:cubicBezTo>
                  <a:pt x="2116" y="80"/>
                  <a:pt x="2116" y="80"/>
                  <a:pt x="2116" y="80"/>
                </a:cubicBezTo>
                <a:cubicBezTo>
                  <a:pt x="2079" y="80"/>
                  <a:pt x="2079" y="80"/>
                  <a:pt x="2079" y="80"/>
                </a:cubicBezTo>
                <a:cubicBezTo>
                  <a:pt x="2125" y="202"/>
                  <a:pt x="2125" y="202"/>
                  <a:pt x="2125" y="202"/>
                </a:cubicBezTo>
                <a:cubicBezTo>
                  <a:pt x="2124" y="215"/>
                  <a:pt x="2117" y="221"/>
                  <a:pt x="2106" y="221"/>
                </a:cubicBezTo>
                <a:cubicBezTo>
                  <a:pt x="2100" y="221"/>
                  <a:pt x="2096" y="220"/>
                  <a:pt x="2092" y="218"/>
                </a:cubicBezTo>
                <a:lnTo>
                  <a:pt x="2087" y="245"/>
                </a:lnTo>
                <a:close/>
                <a:moveTo>
                  <a:pt x="2019" y="102"/>
                </a:moveTo>
                <a:cubicBezTo>
                  <a:pt x="2033" y="102"/>
                  <a:pt x="2039" y="110"/>
                  <a:pt x="2039" y="124"/>
                </a:cubicBezTo>
                <a:cubicBezTo>
                  <a:pt x="2039" y="128"/>
                  <a:pt x="2039" y="128"/>
                  <a:pt x="2039" y="128"/>
                </a:cubicBezTo>
                <a:cubicBezTo>
                  <a:pt x="1995" y="128"/>
                  <a:pt x="1995" y="128"/>
                  <a:pt x="1995" y="128"/>
                </a:cubicBezTo>
                <a:cubicBezTo>
                  <a:pt x="1996" y="113"/>
                  <a:pt x="2005" y="102"/>
                  <a:pt x="2019" y="102"/>
                </a:cubicBezTo>
                <a:moveTo>
                  <a:pt x="2052" y="168"/>
                </a:moveTo>
                <a:cubicBezTo>
                  <a:pt x="2047" y="173"/>
                  <a:pt x="2038" y="179"/>
                  <a:pt x="2025" y="179"/>
                </a:cubicBezTo>
                <a:cubicBezTo>
                  <a:pt x="2004" y="179"/>
                  <a:pt x="1995" y="169"/>
                  <a:pt x="1995" y="149"/>
                </a:cubicBezTo>
                <a:cubicBezTo>
                  <a:pt x="2068" y="149"/>
                  <a:pt x="2068" y="149"/>
                  <a:pt x="2068" y="149"/>
                </a:cubicBezTo>
                <a:cubicBezTo>
                  <a:pt x="2069" y="140"/>
                  <a:pt x="2069" y="134"/>
                  <a:pt x="2069" y="127"/>
                </a:cubicBezTo>
                <a:cubicBezTo>
                  <a:pt x="2069" y="97"/>
                  <a:pt x="2051" y="78"/>
                  <a:pt x="2020" y="78"/>
                </a:cubicBezTo>
                <a:cubicBezTo>
                  <a:pt x="1985" y="78"/>
                  <a:pt x="1963" y="101"/>
                  <a:pt x="1963" y="141"/>
                </a:cubicBezTo>
                <a:cubicBezTo>
                  <a:pt x="1963" y="183"/>
                  <a:pt x="1982" y="205"/>
                  <a:pt x="2021" y="205"/>
                </a:cubicBezTo>
                <a:cubicBezTo>
                  <a:pt x="2044" y="205"/>
                  <a:pt x="2056" y="199"/>
                  <a:pt x="2066" y="191"/>
                </a:cubicBezTo>
                <a:lnTo>
                  <a:pt x="2052" y="168"/>
                </a:lnTo>
                <a:close/>
                <a:moveTo>
                  <a:pt x="1866" y="94"/>
                </a:moveTo>
                <a:cubicBezTo>
                  <a:pt x="1865" y="94"/>
                  <a:pt x="1865" y="94"/>
                  <a:pt x="1865" y="94"/>
                </a:cubicBezTo>
                <a:cubicBezTo>
                  <a:pt x="1861" y="85"/>
                  <a:pt x="1853" y="77"/>
                  <a:pt x="1835" y="77"/>
                </a:cubicBezTo>
                <a:cubicBezTo>
                  <a:pt x="1823" y="77"/>
                  <a:pt x="1810" y="82"/>
                  <a:pt x="1802" y="92"/>
                </a:cubicBezTo>
                <a:cubicBezTo>
                  <a:pt x="1802" y="92"/>
                  <a:pt x="1802" y="92"/>
                  <a:pt x="1802" y="92"/>
                </a:cubicBezTo>
                <a:cubicBezTo>
                  <a:pt x="1796" y="80"/>
                  <a:pt x="1796" y="80"/>
                  <a:pt x="1796" y="80"/>
                </a:cubicBezTo>
                <a:cubicBezTo>
                  <a:pt x="1769" y="80"/>
                  <a:pt x="1769" y="80"/>
                  <a:pt x="1769" y="80"/>
                </a:cubicBezTo>
                <a:cubicBezTo>
                  <a:pt x="1769" y="203"/>
                  <a:pt x="1769" y="203"/>
                  <a:pt x="1769" y="203"/>
                </a:cubicBezTo>
                <a:cubicBezTo>
                  <a:pt x="1802" y="203"/>
                  <a:pt x="1802" y="203"/>
                  <a:pt x="1802" y="203"/>
                </a:cubicBezTo>
                <a:cubicBezTo>
                  <a:pt x="1802" y="119"/>
                  <a:pt x="1802" y="119"/>
                  <a:pt x="1802" y="119"/>
                </a:cubicBezTo>
                <a:cubicBezTo>
                  <a:pt x="1805" y="111"/>
                  <a:pt x="1813" y="105"/>
                  <a:pt x="1821" y="105"/>
                </a:cubicBezTo>
                <a:cubicBezTo>
                  <a:pt x="1832" y="105"/>
                  <a:pt x="1838" y="112"/>
                  <a:pt x="1838" y="126"/>
                </a:cubicBezTo>
                <a:cubicBezTo>
                  <a:pt x="1838" y="203"/>
                  <a:pt x="1838" y="203"/>
                  <a:pt x="1838" y="203"/>
                </a:cubicBezTo>
                <a:cubicBezTo>
                  <a:pt x="1871" y="203"/>
                  <a:pt x="1871" y="203"/>
                  <a:pt x="1871" y="203"/>
                </a:cubicBezTo>
                <a:cubicBezTo>
                  <a:pt x="1871" y="119"/>
                  <a:pt x="1871" y="119"/>
                  <a:pt x="1871" y="119"/>
                </a:cubicBezTo>
                <a:cubicBezTo>
                  <a:pt x="1875" y="110"/>
                  <a:pt x="1883" y="105"/>
                  <a:pt x="1891" y="105"/>
                </a:cubicBezTo>
                <a:cubicBezTo>
                  <a:pt x="1900" y="105"/>
                  <a:pt x="1907" y="110"/>
                  <a:pt x="1907" y="124"/>
                </a:cubicBezTo>
                <a:cubicBezTo>
                  <a:pt x="1907" y="203"/>
                  <a:pt x="1907" y="203"/>
                  <a:pt x="1907" y="203"/>
                </a:cubicBezTo>
                <a:cubicBezTo>
                  <a:pt x="1940" y="203"/>
                  <a:pt x="1940" y="203"/>
                  <a:pt x="1940" y="203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40" y="90"/>
                  <a:pt x="1926" y="77"/>
                  <a:pt x="1902" y="77"/>
                </a:cubicBezTo>
                <a:cubicBezTo>
                  <a:pt x="1885" y="77"/>
                  <a:pt x="1873" y="85"/>
                  <a:pt x="1866" y="94"/>
                </a:cubicBezTo>
                <a:moveTo>
                  <a:pt x="1695" y="102"/>
                </a:moveTo>
                <a:cubicBezTo>
                  <a:pt x="1709" y="102"/>
                  <a:pt x="1715" y="110"/>
                  <a:pt x="1715" y="124"/>
                </a:cubicBezTo>
                <a:cubicBezTo>
                  <a:pt x="1715" y="128"/>
                  <a:pt x="1715" y="128"/>
                  <a:pt x="1715" y="128"/>
                </a:cubicBezTo>
                <a:cubicBezTo>
                  <a:pt x="1671" y="128"/>
                  <a:pt x="1671" y="128"/>
                  <a:pt x="1671" y="128"/>
                </a:cubicBezTo>
                <a:cubicBezTo>
                  <a:pt x="1672" y="113"/>
                  <a:pt x="1681" y="102"/>
                  <a:pt x="1695" y="102"/>
                </a:cubicBezTo>
                <a:moveTo>
                  <a:pt x="1728" y="168"/>
                </a:moveTo>
                <a:cubicBezTo>
                  <a:pt x="1723" y="173"/>
                  <a:pt x="1714" y="179"/>
                  <a:pt x="1701" y="179"/>
                </a:cubicBezTo>
                <a:cubicBezTo>
                  <a:pt x="1680" y="179"/>
                  <a:pt x="1671" y="169"/>
                  <a:pt x="1671" y="149"/>
                </a:cubicBezTo>
                <a:cubicBezTo>
                  <a:pt x="1744" y="149"/>
                  <a:pt x="1744" y="149"/>
                  <a:pt x="1744" y="149"/>
                </a:cubicBezTo>
                <a:cubicBezTo>
                  <a:pt x="1745" y="140"/>
                  <a:pt x="1746" y="134"/>
                  <a:pt x="1746" y="127"/>
                </a:cubicBezTo>
                <a:cubicBezTo>
                  <a:pt x="1746" y="97"/>
                  <a:pt x="1727" y="78"/>
                  <a:pt x="1696" y="78"/>
                </a:cubicBezTo>
                <a:cubicBezTo>
                  <a:pt x="1661" y="78"/>
                  <a:pt x="1639" y="101"/>
                  <a:pt x="1639" y="141"/>
                </a:cubicBezTo>
                <a:cubicBezTo>
                  <a:pt x="1639" y="183"/>
                  <a:pt x="1658" y="205"/>
                  <a:pt x="1697" y="205"/>
                </a:cubicBezTo>
                <a:cubicBezTo>
                  <a:pt x="1721" y="205"/>
                  <a:pt x="1732" y="199"/>
                  <a:pt x="1742" y="191"/>
                </a:cubicBezTo>
                <a:lnTo>
                  <a:pt x="1728" y="168"/>
                </a:lnTo>
                <a:close/>
                <a:moveTo>
                  <a:pt x="1630" y="79"/>
                </a:moveTo>
                <a:cubicBezTo>
                  <a:pt x="1627" y="78"/>
                  <a:pt x="1623" y="77"/>
                  <a:pt x="1619" y="77"/>
                </a:cubicBezTo>
                <a:cubicBezTo>
                  <a:pt x="1603" y="77"/>
                  <a:pt x="1592" y="86"/>
                  <a:pt x="1587" y="98"/>
                </a:cubicBezTo>
                <a:cubicBezTo>
                  <a:pt x="1587" y="98"/>
                  <a:pt x="1587" y="98"/>
                  <a:pt x="1587" y="98"/>
                </a:cubicBezTo>
                <a:cubicBezTo>
                  <a:pt x="1580" y="80"/>
                  <a:pt x="1580" y="80"/>
                  <a:pt x="1580" y="80"/>
                </a:cubicBezTo>
                <a:cubicBezTo>
                  <a:pt x="1554" y="80"/>
                  <a:pt x="1554" y="80"/>
                  <a:pt x="1554" y="80"/>
                </a:cubicBezTo>
                <a:cubicBezTo>
                  <a:pt x="1554" y="203"/>
                  <a:pt x="1554" y="203"/>
                  <a:pt x="1554" y="203"/>
                </a:cubicBezTo>
                <a:cubicBezTo>
                  <a:pt x="1587" y="203"/>
                  <a:pt x="1587" y="203"/>
                  <a:pt x="1587" y="203"/>
                </a:cubicBezTo>
                <a:cubicBezTo>
                  <a:pt x="1587" y="120"/>
                  <a:pt x="1587" y="120"/>
                  <a:pt x="1587" y="120"/>
                </a:cubicBezTo>
                <a:cubicBezTo>
                  <a:pt x="1594" y="114"/>
                  <a:pt x="1605" y="110"/>
                  <a:pt x="1615" y="110"/>
                </a:cubicBezTo>
                <a:cubicBezTo>
                  <a:pt x="1620" y="110"/>
                  <a:pt x="1625" y="110"/>
                  <a:pt x="1630" y="111"/>
                </a:cubicBezTo>
                <a:lnTo>
                  <a:pt x="1630" y="79"/>
                </a:lnTo>
                <a:close/>
                <a:moveTo>
                  <a:pt x="1488" y="48"/>
                </a:moveTo>
                <a:cubicBezTo>
                  <a:pt x="1488" y="58"/>
                  <a:pt x="1496" y="67"/>
                  <a:pt x="1507" y="67"/>
                </a:cubicBezTo>
                <a:cubicBezTo>
                  <a:pt x="1518" y="67"/>
                  <a:pt x="1526" y="58"/>
                  <a:pt x="1526" y="48"/>
                </a:cubicBezTo>
                <a:cubicBezTo>
                  <a:pt x="1526" y="37"/>
                  <a:pt x="1518" y="29"/>
                  <a:pt x="1507" y="29"/>
                </a:cubicBezTo>
                <a:cubicBezTo>
                  <a:pt x="1496" y="29"/>
                  <a:pt x="1488" y="37"/>
                  <a:pt x="1488" y="48"/>
                </a:cubicBezTo>
                <a:moveTo>
                  <a:pt x="1491" y="203"/>
                </a:moveTo>
                <a:cubicBezTo>
                  <a:pt x="1524" y="203"/>
                  <a:pt x="1524" y="203"/>
                  <a:pt x="1524" y="203"/>
                </a:cubicBezTo>
                <a:cubicBezTo>
                  <a:pt x="1524" y="80"/>
                  <a:pt x="1524" y="80"/>
                  <a:pt x="1524" y="80"/>
                </a:cubicBezTo>
                <a:cubicBezTo>
                  <a:pt x="1491" y="80"/>
                  <a:pt x="1491" y="80"/>
                  <a:pt x="1491" y="80"/>
                </a:cubicBezTo>
                <a:lnTo>
                  <a:pt x="1491" y="203"/>
                </a:lnTo>
                <a:close/>
                <a:moveTo>
                  <a:pt x="1428" y="107"/>
                </a:moveTo>
                <a:cubicBezTo>
                  <a:pt x="1428" y="165"/>
                  <a:pt x="1428" y="165"/>
                  <a:pt x="1428" y="165"/>
                </a:cubicBezTo>
                <a:cubicBezTo>
                  <a:pt x="1424" y="169"/>
                  <a:pt x="1418" y="171"/>
                  <a:pt x="1411" y="171"/>
                </a:cubicBezTo>
                <a:cubicBezTo>
                  <a:pt x="1397" y="171"/>
                  <a:pt x="1388" y="165"/>
                  <a:pt x="1388" y="140"/>
                </a:cubicBezTo>
                <a:cubicBezTo>
                  <a:pt x="1388" y="116"/>
                  <a:pt x="1398" y="104"/>
                  <a:pt x="1415" y="104"/>
                </a:cubicBezTo>
                <a:cubicBezTo>
                  <a:pt x="1420" y="104"/>
                  <a:pt x="1424" y="105"/>
                  <a:pt x="1428" y="107"/>
                </a:cubicBezTo>
                <a:moveTo>
                  <a:pt x="1461" y="86"/>
                </a:moveTo>
                <a:cubicBezTo>
                  <a:pt x="1450" y="81"/>
                  <a:pt x="1437" y="79"/>
                  <a:pt x="1415" y="79"/>
                </a:cubicBezTo>
                <a:cubicBezTo>
                  <a:pt x="1375" y="79"/>
                  <a:pt x="1355" y="107"/>
                  <a:pt x="1355" y="141"/>
                </a:cubicBezTo>
                <a:cubicBezTo>
                  <a:pt x="1355" y="185"/>
                  <a:pt x="1378" y="198"/>
                  <a:pt x="1404" y="198"/>
                </a:cubicBezTo>
                <a:cubicBezTo>
                  <a:pt x="1415" y="198"/>
                  <a:pt x="1423" y="195"/>
                  <a:pt x="1428" y="191"/>
                </a:cubicBezTo>
                <a:cubicBezTo>
                  <a:pt x="1429" y="191"/>
                  <a:pt x="1429" y="191"/>
                  <a:pt x="1429" y="191"/>
                </a:cubicBezTo>
                <a:cubicBezTo>
                  <a:pt x="1429" y="197"/>
                  <a:pt x="1429" y="197"/>
                  <a:pt x="1429" y="197"/>
                </a:cubicBezTo>
                <a:cubicBezTo>
                  <a:pt x="1429" y="214"/>
                  <a:pt x="1421" y="221"/>
                  <a:pt x="1404" y="221"/>
                </a:cubicBezTo>
                <a:cubicBezTo>
                  <a:pt x="1392" y="221"/>
                  <a:pt x="1380" y="215"/>
                  <a:pt x="1374" y="206"/>
                </a:cubicBezTo>
                <a:cubicBezTo>
                  <a:pt x="1355" y="231"/>
                  <a:pt x="1355" y="231"/>
                  <a:pt x="1355" y="231"/>
                </a:cubicBezTo>
                <a:cubicBezTo>
                  <a:pt x="1362" y="239"/>
                  <a:pt x="1374" y="247"/>
                  <a:pt x="1404" y="247"/>
                </a:cubicBezTo>
                <a:cubicBezTo>
                  <a:pt x="1437" y="247"/>
                  <a:pt x="1461" y="231"/>
                  <a:pt x="1461" y="197"/>
                </a:cubicBezTo>
                <a:lnTo>
                  <a:pt x="1461" y="86"/>
                </a:lnTo>
                <a:close/>
                <a:moveTo>
                  <a:pt x="1232" y="102"/>
                </a:moveTo>
                <a:cubicBezTo>
                  <a:pt x="1245" y="102"/>
                  <a:pt x="1251" y="110"/>
                  <a:pt x="1251" y="124"/>
                </a:cubicBezTo>
                <a:cubicBezTo>
                  <a:pt x="1251" y="128"/>
                  <a:pt x="1251" y="128"/>
                  <a:pt x="1251" y="128"/>
                </a:cubicBezTo>
                <a:cubicBezTo>
                  <a:pt x="1208" y="128"/>
                  <a:pt x="1208" y="128"/>
                  <a:pt x="1208" y="128"/>
                </a:cubicBezTo>
                <a:cubicBezTo>
                  <a:pt x="1208" y="113"/>
                  <a:pt x="1217" y="102"/>
                  <a:pt x="1232" y="102"/>
                </a:cubicBezTo>
                <a:moveTo>
                  <a:pt x="1264" y="168"/>
                </a:moveTo>
                <a:cubicBezTo>
                  <a:pt x="1259" y="173"/>
                  <a:pt x="1250" y="179"/>
                  <a:pt x="1237" y="179"/>
                </a:cubicBezTo>
                <a:cubicBezTo>
                  <a:pt x="1216" y="179"/>
                  <a:pt x="1208" y="169"/>
                  <a:pt x="1207" y="149"/>
                </a:cubicBezTo>
                <a:cubicBezTo>
                  <a:pt x="1280" y="149"/>
                  <a:pt x="1280" y="149"/>
                  <a:pt x="1280" y="149"/>
                </a:cubicBezTo>
                <a:cubicBezTo>
                  <a:pt x="1282" y="140"/>
                  <a:pt x="1282" y="134"/>
                  <a:pt x="1282" y="127"/>
                </a:cubicBezTo>
                <a:cubicBezTo>
                  <a:pt x="1282" y="97"/>
                  <a:pt x="1264" y="78"/>
                  <a:pt x="1233" y="78"/>
                </a:cubicBezTo>
                <a:cubicBezTo>
                  <a:pt x="1197" y="78"/>
                  <a:pt x="1175" y="101"/>
                  <a:pt x="1175" y="141"/>
                </a:cubicBezTo>
                <a:cubicBezTo>
                  <a:pt x="1175" y="183"/>
                  <a:pt x="1195" y="205"/>
                  <a:pt x="1233" y="205"/>
                </a:cubicBezTo>
                <a:cubicBezTo>
                  <a:pt x="1257" y="205"/>
                  <a:pt x="1269" y="199"/>
                  <a:pt x="1278" y="191"/>
                </a:cubicBezTo>
                <a:lnTo>
                  <a:pt x="1264" y="168"/>
                </a:lnTo>
                <a:close/>
                <a:moveTo>
                  <a:pt x="1057" y="245"/>
                </a:moveTo>
                <a:cubicBezTo>
                  <a:pt x="1060" y="247"/>
                  <a:pt x="1068" y="249"/>
                  <a:pt x="1077" y="249"/>
                </a:cubicBezTo>
                <a:cubicBezTo>
                  <a:pt x="1106" y="249"/>
                  <a:pt x="1118" y="230"/>
                  <a:pt x="1125" y="209"/>
                </a:cubicBezTo>
                <a:cubicBezTo>
                  <a:pt x="1166" y="80"/>
                  <a:pt x="1166" y="80"/>
                  <a:pt x="1166" y="80"/>
                </a:cubicBezTo>
                <a:cubicBezTo>
                  <a:pt x="1132" y="80"/>
                  <a:pt x="1132" y="80"/>
                  <a:pt x="1132" y="80"/>
                </a:cubicBezTo>
                <a:cubicBezTo>
                  <a:pt x="1121" y="122"/>
                  <a:pt x="1121" y="122"/>
                  <a:pt x="1121" y="122"/>
                </a:cubicBezTo>
                <a:cubicBezTo>
                  <a:pt x="1116" y="138"/>
                  <a:pt x="1113" y="153"/>
                  <a:pt x="1112" y="165"/>
                </a:cubicBezTo>
                <a:cubicBezTo>
                  <a:pt x="1111" y="165"/>
                  <a:pt x="1111" y="165"/>
                  <a:pt x="1111" y="165"/>
                </a:cubicBezTo>
                <a:cubicBezTo>
                  <a:pt x="1109" y="154"/>
                  <a:pt x="1104" y="136"/>
                  <a:pt x="1100" y="122"/>
                </a:cubicBezTo>
                <a:cubicBezTo>
                  <a:pt x="1086" y="80"/>
                  <a:pt x="1086" y="80"/>
                  <a:pt x="1086" y="80"/>
                </a:cubicBezTo>
                <a:cubicBezTo>
                  <a:pt x="1049" y="80"/>
                  <a:pt x="1049" y="80"/>
                  <a:pt x="1049" y="80"/>
                </a:cubicBezTo>
                <a:cubicBezTo>
                  <a:pt x="1096" y="202"/>
                  <a:pt x="1096" y="202"/>
                  <a:pt x="1096" y="202"/>
                </a:cubicBezTo>
                <a:cubicBezTo>
                  <a:pt x="1094" y="215"/>
                  <a:pt x="1087" y="221"/>
                  <a:pt x="1076" y="221"/>
                </a:cubicBezTo>
                <a:cubicBezTo>
                  <a:pt x="1070" y="221"/>
                  <a:pt x="1066" y="220"/>
                  <a:pt x="1063" y="218"/>
                </a:cubicBezTo>
                <a:lnTo>
                  <a:pt x="1057" y="245"/>
                </a:lnTo>
                <a:close/>
                <a:moveTo>
                  <a:pt x="989" y="102"/>
                </a:moveTo>
                <a:cubicBezTo>
                  <a:pt x="1003" y="102"/>
                  <a:pt x="1009" y="110"/>
                  <a:pt x="1009" y="124"/>
                </a:cubicBezTo>
                <a:cubicBezTo>
                  <a:pt x="1009" y="128"/>
                  <a:pt x="1009" y="128"/>
                  <a:pt x="1009" y="128"/>
                </a:cubicBezTo>
                <a:cubicBezTo>
                  <a:pt x="965" y="128"/>
                  <a:pt x="965" y="128"/>
                  <a:pt x="965" y="128"/>
                </a:cubicBezTo>
                <a:cubicBezTo>
                  <a:pt x="966" y="113"/>
                  <a:pt x="975" y="102"/>
                  <a:pt x="989" y="102"/>
                </a:cubicBezTo>
                <a:moveTo>
                  <a:pt x="1022" y="168"/>
                </a:moveTo>
                <a:cubicBezTo>
                  <a:pt x="1017" y="173"/>
                  <a:pt x="1008" y="179"/>
                  <a:pt x="995" y="179"/>
                </a:cubicBezTo>
                <a:cubicBezTo>
                  <a:pt x="974" y="179"/>
                  <a:pt x="965" y="169"/>
                  <a:pt x="965" y="149"/>
                </a:cubicBezTo>
                <a:cubicBezTo>
                  <a:pt x="1038" y="149"/>
                  <a:pt x="1038" y="149"/>
                  <a:pt x="1038" y="149"/>
                </a:cubicBezTo>
                <a:cubicBezTo>
                  <a:pt x="1039" y="140"/>
                  <a:pt x="1040" y="134"/>
                  <a:pt x="1040" y="127"/>
                </a:cubicBezTo>
                <a:cubicBezTo>
                  <a:pt x="1040" y="97"/>
                  <a:pt x="1021" y="78"/>
                  <a:pt x="990" y="78"/>
                </a:cubicBezTo>
                <a:cubicBezTo>
                  <a:pt x="955" y="78"/>
                  <a:pt x="933" y="101"/>
                  <a:pt x="933" y="141"/>
                </a:cubicBezTo>
                <a:cubicBezTo>
                  <a:pt x="933" y="183"/>
                  <a:pt x="952" y="205"/>
                  <a:pt x="991" y="205"/>
                </a:cubicBezTo>
                <a:cubicBezTo>
                  <a:pt x="1015" y="205"/>
                  <a:pt x="1026" y="199"/>
                  <a:pt x="1036" y="191"/>
                </a:cubicBezTo>
                <a:lnTo>
                  <a:pt x="1022" y="168"/>
                </a:lnTo>
                <a:close/>
                <a:moveTo>
                  <a:pt x="891" y="204"/>
                </a:moveTo>
                <a:cubicBezTo>
                  <a:pt x="911" y="204"/>
                  <a:pt x="921" y="199"/>
                  <a:pt x="925" y="196"/>
                </a:cubicBezTo>
                <a:cubicBezTo>
                  <a:pt x="916" y="172"/>
                  <a:pt x="916" y="172"/>
                  <a:pt x="916" y="172"/>
                </a:cubicBezTo>
                <a:cubicBezTo>
                  <a:pt x="912" y="175"/>
                  <a:pt x="905" y="177"/>
                  <a:pt x="900" y="177"/>
                </a:cubicBezTo>
                <a:cubicBezTo>
                  <a:pt x="892" y="177"/>
                  <a:pt x="887" y="173"/>
                  <a:pt x="887" y="164"/>
                </a:cubicBezTo>
                <a:cubicBezTo>
                  <a:pt x="887" y="105"/>
                  <a:pt x="887" y="105"/>
                  <a:pt x="887" y="105"/>
                </a:cubicBezTo>
                <a:cubicBezTo>
                  <a:pt x="917" y="105"/>
                  <a:pt x="917" y="105"/>
                  <a:pt x="917" y="105"/>
                </a:cubicBezTo>
                <a:cubicBezTo>
                  <a:pt x="917" y="80"/>
                  <a:pt x="917" y="80"/>
                  <a:pt x="917" y="80"/>
                </a:cubicBezTo>
                <a:cubicBezTo>
                  <a:pt x="887" y="80"/>
                  <a:pt x="887" y="80"/>
                  <a:pt x="887" y="80"/>
                </a:cubicBezTo>
                <a:cubicBezTo>
                  <a:pt x="887" y="49"/>
                  <a:pt x="887" y="49"/>
                  <a:pt x="887" y="49"/>
                </a:cubicBezTo>
                <a:cubicBezTo>
                  <a:pt x="866" y="49"/>
                  <a:pt x="866" y="49"/>
                  <a:pt x="866" y="49"/>
                </a:cubicBezTo>
                <a:cubicBezTo>
                  <a:pt x="855" y="78"/>
                  <a:pt x="855" y="78"/>
                  <a:pt x="855" y="78"/>
                </a:cubicBezTo>
                <a:cubicBezTo>
                  <a:pt x="839" y="85"/>
                  <a:pt x="839" y="85"/>
                  <a:pt x="839" y="85"/>
                </a:cubicBezTo>
                <a:cubicBezTo>
                  <a:pt x="839" y="105"/>
                  <a:pt x="839" y="105"/>
                  <a:pt x="839" y="105"/>
                </a:cubicBezTo>
                <a:cubicBezTo>
                  <a:pt x="855" y="105"/>
                  <a:pt x="855" y="105"/>
                  <a:pt x="855" y="105"/>
                </a:cubicBezTo>
                <a:cubicBezTo>
                  <a:pt x="855" y="163"/>
                  <a:pt x="855" y="163"/>
                  <a:pt x="855" y="163"/>
                </a:cubicBezTo>
                <a:cubicBezTo>
                  <a:pt x="855" y="193"/>
                  <a:pt x="870" y="204"/>
                  <a:pt x="891" y="204"/>
                </a:cubicBezTo>
                <a:moveTo>
                  <a:pt x="786" y="48"/>
                </a:moveTo>
                <a:cubicBezTo>
                  <a:pt x="786" y="58"/>
                  <a:pt x="794" y="67"/>
                  <a:pt x="805" y="67"/>
                </a:cubicBezTo>
                <a:cubicBezTo>
                  <a:pt x="816" y="67"/>
                  <a:pt x="824" y="58"/>
                  <a:pt x="824" y="48"/>
                </a:cubicBezTo>
                <a:cubicBezTo>
                  <a:pt x="824" y="37"/>
                  <a:pt x="816" y="29"/>
                  <a:pt x="805" y="29"/>
                </a:cubicBezTo>
                <a:cubicBezTo>
                  <a:pt x="794" y="29"/>
                  <a:pt x="786" y="37"/>
                  <a:pt x="786" y="48"/>
                </a:cubicBezTo>
                <a:moveTo>
                  <a:pt x="789" y="203"/>
                </a:moveTo>
                <a:cubicBezTo>
                  <a:pt x="822" y="203"/>
                  <a:pt x="822" y="203"/>
                  <a:pt x="822" y="203"/>
                </a:cubicBezTo>
                <a:cubicBezTo>
                  <a:pt x="822" y="80"/>
                  <a:pt x="822" y="80"/>
                  <a:pt x="822" y="80"/>
                </a:cubicBezTo>
                <a:cubicBezTo>
                  <a:pt x="789" y="80"/>
                  <a:pt x="789" y="80"/>
                  <a:pt x="789" y="80"/>
                </a:cubicBezTo>
                <a:lnTo>
                  <a:pt x="789" y="203"/>
                </a:lnTo>
                <a:close/>
                <a:moveTo>
                  <a:pt x="733" y="169"/>
                </a:moveTo>
                <a:cubicBezTo>
                  <a:pt x="733" y="174"/>
                  <a:pt x="729" y="179"/>
                  <a:pt x="719" y="179"/>
                </a:cubicBezTo>
                <a:cubicBezTo>
                  <a:pt x="704" y="179"/>
                  <a:pt x="692" y="170"/>
                  <a:pt x="687" y="164"/>
                </a:cubicBezTo>
                <a:cubicBezTo>
                  <a:pt x="667" y="186"/>
                  <a:pt x="667" y="186"/>
                  <a:pt x="667" y="186"/>
                </a:cubicBezTo>
                <a:cubicBezTo>
                  <a:pt x="674" y="194"/>
                  <a:pt x="690" y="205"/>
                  <a:pt x="717" y="205"/>
                </a:cubicBezTo>
                <a:cubicBezTo>
                  <a:pt x="753" y="205"/>
                  <a:pt x="766" y="183"/>
                  <a:pt x="766" y="167"/>
                </a:cubicBezTo>
                <a:cubicBezTo>
                  <a:pt x="766" y="126"/>
                  <a:pt x="708" y="132"/>
                  <a:pt x="708" y="114"/>
                </a:cubicBezTo>
                <a:cubicBezTo>
                  <a:pt x="708" y="108"/>
                  <a:pt x="713" y="104"/>
                  <a:pt x="720" y="104"/>
                </a:cubicBezTo>
                <a:cubicBezTo>
                  <a:pt x="731" y="104"/>
                  <a:pt x="740" y="111"/>
                  <a:pt x="744" y="116"/>
                </a:cubicBezTo>
                <a:cubicBezTo>
                  <a:pt x="765" y="95"/>
                  <a:pt x="765" y="95"/>
                  <a:pt x="765" y="95"/>
                </a:cubicBezTo>
                <a:cubicBezTo>
                  <a:pt x="757" y="86"/>
                  <a:pt x="743" y="78"/>
                  <a:pt x="721" y="78"/>
                </a:cubicBezTo>
                <a:cubicBezTo>
                  <a:pt x="693" y="78"/>
                  <a:pt x="675" y="96"/>
                  <a:pt x="675" y="116"/>
                </a:cubicBezTo>
                <a:cubicBezTo>
                  <a:pt x="675" y="157"/>
                  <a:pt x="733" y="151"/>
                  <a:pt x="733" y="169"/>
                </a:cubicBezTo>
                <a:moveTo>
                  <a:pt x="665" y="79"/>
                </a:moveTo>
                <a:cubicBezTo>
                  <a:pt x="662" y="78"/>
                  <a:pt x="658" y="77"/>
                  <a:pt x="654" y="77"/>
                </a:cubicBezTo>
                <a:cubicBezTo>
                  <a:pt x="638" y="77"/>
                  <a:pt x="627" y="86"/>
                  <a:pt x="622" y="98"/>
                </a:cubicBezTo>
                <a:cubicBezTo>
                  <a:pt x="622" y="98"/>
                  <a:pt x="622" y="98"/>
                  <a:pt x="622" y="98"/>
                </a:cubicBezTo>
                <a:cubicBezTo>
                  <a:pt x="615" y="80"/>
                  <a:pt x="615" y="80"/>
                  <a:pt x="615" y="80"/>
                </a:cubicBezTo>
                <a:cubicBezTo>
                  <a:pt x="589" y="80"/>
                  <a:pt x="589" y="80"/>
                  <a:pt x="589" y="80"/>
                </a:cubicBezTo>
                <a:cubicBezTo>
                  <a:pt x="589" y="203"/>
                  <a:pt x="589" y="203"/>
                  <a:pt x="589" y="203"/>
                </a:cubicBezTo>
                <a:cubicBezTo>
                  <a:pt x="622" y="203"/>
                  <a:pt x="622" y="203"/>
                  <a:pt x="622" y="203"/>
                </a:cubicBezTo>
                <a:cubicBezTo>
                  <a:pt x="622" y="120"/>
                  <a:pt x="622" y="120"/>
                  <a:pt x="622" y="120"/>
                </a:cubicBezTo>
                <a:cubicBezTo>
                  <a:pt x="629" y="114"/>
                  <a:pt x="640" y="110"/>
                  <a:pt x="650" y="110"/>
                </a:cubicBezTo>
                <a:cubicBezTo>
                  <a:pt x="655" y="110"/>
                  <a:pt x="660" y="110"/>
                  <a:pt x="665" y="111"/>
                </a:cubicBezTo>
                <a:lnTo>
                  <a:pt x="665" y="79"/>
                </a:lnTo>
                <a:close/>
                <a:moveTo>
                  <a:pt x="515" y="102"/>
                </a:moveTo>
                <a:cubicBezTo>
                  <a:pt x="529" y="102"/>
                  <a:pt x="535" y="110"/>
                  <a:pt x="535" y="124"/>
                </a:cubicBezTo>
                <a:cubicBezTo>
                  <a:pt x="535" y="128"/>
                  <a:pt x="535" y="128"/>
                  <a:pt x="535" y="128"/>
                </a:cubicBezTo>
                <a:cubicBezTo>
                  <a:pt x="492" y="128"/>
                  <a:pt x="492" y="128"/>
                  <a:pt x="492" y="128"/>
                </a:cubicBezTo>
                <a:cubicBezTo>
                  <a:pt x="492" y="113"/>
                  <a:pt x="501" y="102"/>
                  <a:pt x="515" y="102"/>
                </a:cubicBezTo>
                <a:moveTo>
                  <a:pt x="548" y="168"/>
                </a:moveTo>
                <a:cubicBezTo>
                  <a:pt x="543" y="173"/>
                  <a:pt x="534" y="179"/>
                  <a:pt x="521" y="179"/>
                </a:cubicBezTo>
                <a:cubicBezTo>
                  <a:pt x="500" y="179"/>
                  <a:pt x="491" y="169"/>
                  <a:pt x="491" y="149"/>
                </a:cubicBezTo>
                <a:cubicBezTo>
                  <a:pt x="564" y="149"/>
                  <a:pt x="564" y="149"/>
                  <a:pt x="564" y="149"/>
                </a:cubicBezTo>
                <a:cubicBezTo>
                  <a:pt x="565" y="140"/>
                  <a:pt x="566" y="134"/>
                  <a:pt x="566" y="127"/>
                </a:cubicBezTo>
                <a:cubicBezTo>
                  <a:pt x="566" y="97"/>
                  <a:pt x="548" y="78"/>
                  <a:pt x="516" y="78"/>
                </a:cubicBezTo>
                <a:cubicBezTo>
                  <a:pt x="481" y="78"/>
                  <a:pt x="459" y="101"/>
                  <a:pt x="459" y="141"/>
                </a:cubicBezTo>
                <a:cubicBezTo>
                  <a:pt x="459" y="183"/>
                  <a:pt x="479" y="205"/>
                  <a:pt x="517" y="205"/>
                </a:cubicBezTo>
                <a:cubicBezTo>
                  <a:pt x="541" y="205"/>
                  <a:pt x="553" y="199"/>
                  <a:pt x="562" y="191"/>
                </a:cubicBezTo>
                <a:lnTo>
                  <a:pt x="548" y="168"/>
                </a:lnTo>
                <a:close/>
                <a:moveTo>
                  <a:pt x="368" y="80"/>
                </a:moveTo>
                <a:cubicBezTo>
                  <a:pt x="332" y="80"/>
                  <a:pt x="332" y="80"/>
                  <a:pt x="332" y="80"/>
                </a:cubicBezTo>
                <a:cubicBezTo>
                  <a:pt x="374" y="203"/>
                  <a:pt x="374" y="203"/>
                  <a:pt x="374" y="203"/>
                </a:cubicBezTo>
                <a:cubicBezTo>
                  <a:pt x="411" y="203"/>
                  <a:pt x="411" y="203"/>
                  <a:pt x="411" y="203"/>
                </a:cubicBezTo>
                <a:cubicBezTo>
                  <a:pt x="449" y="80"/>
                  <a:pt x="449" y="80"/>
                  <a:pt x="449" y="80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01" y="139"/>
                  <a:pt x="401" y="139"/>
                  <a:pt x="401" y="139"/>
                </a:cubicBezTo>
                <a:cubicBezTo>
                  <a:pt x="396" y="155"/>
                  <a:pt x="395" y="163"/>
                  <a:pt x="393" y="172"/>
                </a:cubicBezTo>
                <a:cubicBezTo>
                  <a:pt x="393" y="172"/>
                  <a:pt x="393" y="172"/>
                  <a:pt x="393" y="172"/>
                </a:cubicBezTo>
                <a:cubicBezTo>
                  <a:pt x="391" y="162"/>
                  <a:pt x="389" y="155"/>
                  <a:pt x="384" y="139"/>
                </a:cubicBezTo>
                <a:lnTo>
                  <a:pt x="368" y="80"/>
                </a:lnTo>
                <a:close/>
                <a:moveTo>
                  <a:pt x="280" y="48"/>
                </a:moveTo>
                <a:cubicBezTo>
                  <a:pt x="280" y="58"/>
                  <a:pt x="288" y="67"/>
                  <a:pt x="299" y="67"/>
                </a:cubicBezTo>
                <a:cubicBezTo>
                  <a:pt x="310" y="67"/>
                  <a:pt x="318" y="58"/>
                  <a:pt x="318" y="48"/>
                </a:cubicBezTo>
                <a:cubicBezTo>
                  <a:pt x="318" y="37"/>
                  <a:pt x="310" y="29"/>
                  <a:pt x="299" y="29"/>
                </a:cubicBezTo>
                <a:cubicBezTo>
                  <a:pt x="288" y="29"/>
                  <a:pt x="280" y="37"/>
                  <a:pt x="280" y="48"/>
                </a:cubicBezTo>
                <a:moveTo>
                  <a:pt x="283" y="203"/>
                </a:moveTo>
                <a:cubicBezTo>
                  <a:pt x="316" y="203"/>
                  <a:pt x="316" y="203"/>
                  <a:pt x="316" y="203"/>
                </a:cubicBezTo>
                <a:cubicBezTo>
                  <a:pt x="316" y="80"/>
                  <a:pt x="316" y="80"/>
                  <a:pt x="316" y="80"/>
                </a:cubicBezTo>
                <a:cubicBezTo>
                  <a:pt x="283" y="80"/>
                  <a:pt x="283" y="80"/>
                  <a:pt x="283" y="80"/>
                </a:cubicBezTo>
                <a:lnTo>
                  <a:pt x="283" y="203"/>
                </a:lnTo>
                <a:close/>
                <a:moveTo>
                  <a:pt x="253" y="118"/>
                </a:moveTo>
                <a:cubicBezTo>
                  <a:pt x="253" y="90"/>
                  <a:pt x="239" y="77"/>
                  <a:pt x="215" y="77"/>
                </a:cubicBezTo>
                <a:cubicBezTo>
                  <a:pt x="203" y="77"/>
                  <a:pt x="190" y="83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75" y="80"/>
                  <a:pt x="175" y="80"/>
                  <a:pt x="175" y="80"/>
                </a:cubicBezTo>
                <a:cubicBezTo>
                  <a:pt x="149" y="80"/>
                  <a:pt x="149" y="80"/>
                  <a:pt x="149" y="80"/>
                </a:cubicBezTo>
                <a:cubicBezTo>
                  <a:pt x="149" y="203"/>
                  <a:pt x="149" y="203"/>
                  <a:pt x="149" y="203"/>
                </a:cubicBezTo>
                <a:cubicBezTo>
                  <a:pt x="182" y="203"/>
                  <a:pt x="182" y="203"/>
                  <a:pt x="182" y="203"/>
                </a:cubicBezTo>
                <a:cubicBezTo>
                  <a:pt x="182" y="119"/>
                  <a:pt x="182" y="119"/>
                  <a:pt x="182" y="119"/>
                </a:cubicBezTo>
                <a:cubicBezTo>
                  <a:pt x="186" y="110"/>
                  <a:pt x="194" y="105"/>
                  <a:pt x="203" y="105"/>
                </a:cubicBezTo>
                <a:cubicBezTo>
                  <a:pt x="214" y="105"/>
                  <a:pt x="220" y="112"/>
                  <a:pt x="220" y="125"/>
                </a:cubicBezTo>
                <a:cubicBezTo>
                  <a:pt x="220" y="203"/>
                  <a:pt x="220" y="203"/>
                  <a:pt x="220" y="203"/>
                </a:cubicBezTo>
                <a:cubicBezTo>
                  <a:pt x="253" y="203"/>
                  <a:pt x="253" y="203"/>
                  <a:pt x="253" y="203"/>
                </a:cubicBezTo>
                <a:lnTo>
                  <a:pt x="253" y="118"/>
                </a:lnTo>
                <a:close/>
                <a:moveTo>
                  <a:pt x="68" y="18"/>
                </a:moveTo>
                <a:cubicBezTo>
                  <a:pt x="68" y="27"/>
                  <a:pt x="76" y="35"/>
                  <a:pt x="86" y="35"/>
                </a:cubicBezTo>
                <a:cubicBezTo>
                  <a:pt x="96" y="35"/>
                  <a:pt x="103" y="27"/>
                  <a:pt x="103" y="18"/>
                </a:cubicBezTo>
                <a:cubicBezTo>
                  <a:pt x="103" y="8"/>
                  <a:pt x="96" y="0"/>
                  <a:pt x="86" y="0"/>
                </a:cubicBezTo>
                <a:cubicBezTo>
                  <a:pt x="76" y="0"/>
                  <a:pt x="68" y="8"/>
                  <a:pt x="68" y="18"/>
                </a:cubicBezTo>
                <a:moveTo>
                  <a:pt x="14" y="18"/>
                </a:moveTo>
                <a:cubicBezTo>
                  <a:pt x="14" y="27"/>
                  <a:pt x="21" y="35"/>
                  <a:pt x="31" y="35"/>
                </a:cubicBezTo>
                <a:cubicBezTo>
                  <a:pt x="41" y="35"/>
                  <a:pt x="49" y="27"/>
                  <a:pt x="49" y="18"/>
                </a:cubicBezTo>
                <a:cubicBezTo>
                  <a:pt x="49" y="8"/>
                  <a:pt x="41" y="0"/>
                  <a:pt x="31" y="0"/>
                </a:cubicBezTo>
                <a:cubicBezTo>
                  <a:pt x="21" y="0"/>
                  <a:pt x="14" y="8"/>
                  <a:pt x="14" y="18"/>
                </a:cubicBezTo>
                <a:moveTo>
                  <a:pt x="60" y="177"/>
                </a:moveTo>
                <a:cubicBezTo>
                  <a:pt x="41" y="177"/>
                  <a:pt x="33" y="165"/>
                  <a:pt x="33" y="143"/>
                </a:cubicBezTo>
                <a:cubicBezTo>
                  <a:pt x="33" y="51"/>
                  <a:pt x="33" y="51"/>
                  <a:pt x="33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81"/>
                  <a:pt x="16" y="205"/>
                  <a:pt x="56" y="205"/>
                </a:cubicBezTo>
                <a:cubicBezTo>
                  <a:pt x="89" y="205"/>
                  <a:pt x="118" y="189"/>
                  <a:pt x="118" y="143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84" y="51"/>
                  <a:pt x="84" y="51"/>
                  <a:pt x="84" y="51"/>
                </a:cubicBezTo>
                <a:cubicBezTo>
                  <a:pt x="84" y="148"/>
                  <a:pt x="84" y="148"/>
                  <a:pt x="84" y="148"/>
                </a:cubicBezTo>
                <a:cubicBezTo>
                  <a:pt x="84" y="169"/>
                  <a:pt x="76" y="177"/>
                  <a:pt x="60" y="177"/>
                </a:cubicBezTo>
              </a:path>
            </a:pathLst>
          </a:custGeom>
          <a:solidFill>
            <a:srgbClr val="00A1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CCF3EB-2543-4F98-AD3D-49C5AB569ACA}"/>
              </a:ext>
            </a:extLst>
          </p:cNvPr>
          <p:cNvGrpSpPr/>
          <p:nvPr/>
        </p:nvGrpSpPr>
        <p:grpSpPr>
          <a:xfrm>
            <a:off x="927100" y="2720658"/>
            <a:ext cx="7467600" cy="522288"/>
            <a:chOff x="1119187" y="700088"/>
            <a:chExt cx="7467600" cy="5222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976CFD7-5B12-4D27-B990-21C7392227D7}"/>
                </a:ext>
              </a:extLst>
            </p:cNvPr>
            <p:cNvGrpSpPr/>
            <p:nvPr/>
          </p:nvGrpSpPr>
          <p:grpSpPr>
            <a:xfrm>
              <a:off x="1119187" y="700088"/>
              <a:ext cx="7346633" cy="522288"/>
              <a:chOff x="1119187" y="700088"/>
              <a:chExt cx="7346633" cy="522288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09FEBEC5-7697-46D5-8213-96C44A8B40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9187" y="781050"/>
                <a:ext cx="7278688" cy="363538"/>
              </a:xfrm>
              <a:custGeom>
                <a:avLst/>
                <a:gdLst>
                  <a:gd name="T0" fmla="*/ 4008 w 4077"/>
                  <a:gd name="T1" fmla="*/ 78 h 203"/>
                  <a:gd name="T2" fmla="*/ 3943 w 4077"/>
                  <a:gd name="T3" fmla="*/ 146 h 203"/>
                  <a:gd name="T4" fmla="*/ 3874 w 4077"/>
                  <a:gd name="T5" fmla="*/ 46 h 203"/>
                  <a:gd name="T6" fmla="*/ 3773 w 4077"/>
                  <a:gd name="T7" fmla="*/ 142 h 203"/>
                  <a:gd name="T8" fmla="*/ 3681 w 4077"/>
                  <a:gd name="T9" fmla="*/ 94 h 203"/>
                  <a:gd name="T10" fmla="*/ 3714 w 4077"/>
                  <a:gd name="T11" fmla="*/ 159 h 203"/>
                  <a:gd name="T12" fmla="*/ 3494 w 4077"/>
                  <a:gd name="T13" fmla="*/ 46 h 203"/>
                  <a:gd name="T14" fmla="*/ 3599 w 4077"/>
                  <a:gd name="T15" fmla="*/ 58 h 203"/>
                  <a:gd name="T16" fmla="*/ 3400 w 4077"/>
                  <a:gd name="T17" fmla="*/ 13 h 203"/>
                  <a:gd name="T18" fmla="*/ 3318 w 4077"/>
                  <a:gd name="T19" fmla="*/ 160 h 203"/>
                  <a:gd name="T20" fmla="*/ 3273 w 4077"/>
                  <a:gd name="T21" fmla="*/ 104 h 203"/>
                  <a:gd name="T22" fmla="*/ 3177 w 4077"/>
                  <a:gd name="T23" fmla="*/ 78 h 203"/>
                  <a:gd name="T24" fmla="*/ 3060 w 4077"/>
                  <a:gd name="T25" fmla="*/ 94 h 203"/>
                  <a:gd name="T26" fmla="*/ 3093 w 4077"/>
                  <a:gd name="T27" fmla="*/ 159 h 203"/>
                  <a:gd name="T28" fmla="*/ 2976 w 4077"/>
                  <a:gd name="T29" fmla="*/ 158 h 203"/>
                  <a:gd name="T30" fmla="*/ 2904 w 4077"/>
                  <a:gd name="T31" fmla="*/ 14 h 203"/>
                  <a:gd name="T32" fmla="*/ 2926 w 4077"/>
                  <a:gd name="T33" fmla="*/ 62 h 203"/>
                  <a:gd name="T34" fmla="*/ 2868 w 4077"/>
                  <a:gd name="T35" fmla="*/ 178 h 203"/>
                  <a:gd name="T36" fmla="*/ 2796 w 4077"/>
                  <a:gd name="T37" fmla="*/ 12 h 203"/>
                  <a:gd name="T38" fmla="*/ 2741 w 4077"/>
                  <a:gd name="T39" fmla="*/ 102 h 203"/>
                  <a:gd name="T40" fmla="*/ 2642 w 4077"/>
                  <a:gd name="T41" fmla="*/ 94 h 203"/>
                  <a:gd name="T42" fmla="*/ 2570 w 4077"/>
                  <a:gd name="T43" fmla="*/ 101 h 203"/>
                  <a:gd name="T44" fmla="*/ 2489 w 4077"/>
                  <a:gd name="T45" fmla="*/ 102 h 203"/>
                  <a:gd name="T46" fmla="*/ 2425 w 4077"/>
                  <a:gd name="T47" fmla="*/ 58 h 203"/>
                  <a:gd name="T48" fmla="*/ 2338 w 4077"/>
                  <a:gd name="T49" fmla="*/ 58 h 203"/>
                  <a:gd name="T50" fmla="*/ 2380 w 4077"/>
                  <a:gd name="T51" fmla="*/ 88 h 203"/>
                  <a:gd name="T52" fmla="*/ 2277 w 4077"/>
                  <a:gd name="T53" fmla="*/ 157 h 203"/>
                  <a:gd name="T54" fmla="*/ 2137 w 4077"/>
                  <a:gd name="T55" fmla="*/ 58 h 203"/>
                  <a:gd name="T56" fmla="*/ 2206 w 4077"/>
                  <a:gd name="T57" fmla="*/ 158 h 203"/>
                  <a:gd name="T58" fmla="*/ 2083 w 4077"/>
                  <a:gd name="T59" fmla="*/ 46 h 203"/>
                  <a:gd name="T60" fmla="*/ 1948 w 4077"/>
                  <a:gd name="T61" fmla="*/ 154 h 203"/>
                  <a:gd name="T62" fmla="*/ 1864 w 4077"/>
                  <a:gd name="T63" fmla="*/ 143 h 203"/>
                  <a:gd name="T64" fmla="*/ 1921 w 4077"/>
                  <a:gd name="T65" fmla="*/ 158 h 203"/>
                  <a:gd name="T66" fmla="*/ 1750 w 4077"/>
                  <a:gd name="T67" fmla="*/ 12 h 203"/>
                  <a:gd name="T68" fmla="*/ 1809 w 4077"/>
                  <a:gd name="T69" fmla="*/ 158 h 203"/>
                  <a:gd name="T70" fmla="*/ 1737 w 4077"/>
                  <a:gd name="T71" fmla="*/ 122 h 203"/>
                  <a:gd name="T72" fmla="*/ 1658 w 4077"/>
                  <a:gd name="T73" fmla="*/ 101 h 203"/>
                  <a:gd name="T74" fmla="*/ 1475 w 4077"/>
                  <a:gd name="T75" fmla="*/ 58 h 203"/>
                  <a:gd name="T76" fmla="*/ 1527 w 4077"/>
                  <a:gd name="T77" fmla="*/ 158 h 203"/>
                  <a:gd name="T78" fmla="*/ 1392 w 4077"/>
                  <a:gd name="T79" fmla="*/ 145 h 203"/>
                  <a:gd name="T80" fmla="*/ 1271 w 4077"/>
                  <a:gd name="T81" fmla="*/ 146 h 203"/>
                  <a:gd name="T82" fmla="*/ 1267 w 4077"/>
                  <a:gd name="T83" fmla="*/ 160 h 203"/>
                  <a:gd name="T84" fmla="*/ 1206 w 4077"/>
                  <a:gd name="T85" fmla="*/ 44 h 203"/>
                  <a:gd name="T86" fmla="*/ 1217 w 4077"/>
                  <a:gd name="T87" fmla="*/ 62 h 203"/>
                  <a:gd name="T88" fmla="*/ 1060 w 4077"/>
                  <a:gd name="T89" fmla="*/ 107 h 203"/>
                  <a:gd name="T90" fmla="*/ 992 w 4077"/>
                  <a:gd name="T91" fmla="*/ 136 h 203"/>
                  <a:gd name="T92" fmla="*/ 945 w 4077"/>
                  <a:gd name="T93" fmla="*/ 88 h 203"/>
                  <a:gd name="T94" fmla="*/ 921 w 4077"/>
                  <a:gd name="T95" fmla="*/ 44 h 203"/>
                  <a:gd name="T96" fmla="*/ 810 w 4077"/>
                  <a:gd name="T97" fmla="*/ 160 h 203"/>
                  <a:gd name="T98" fmla="*/ 723 w 4077"/>
                  <a:gd name="T99" fmla="*/ 13 h 203"/>
                  <a:gd name="T100" fmla="*/ 728 w 4077"/>
                  <a:gd name="T101" fmla="*/ 158 h 203"/>
                  <a:gd name="T102" fmla="*/ 665 w 4077"/>
                  <a:gd name="T103" fmla="*/ 2 h 203"/>
                  <a:gd name="T104" fmla="*/ 546 w 4077"/>
                  <a:gd name="T105" fmla="*/ 2 h 203"/>
                  <a:gd name="T106" fmla="*/ 465 w 4077"/>
                  <a:gd name="T107" fmla="*/ 46 h 203"/>
                  <a:gd name="T108" fmla="*/ 385 w 4077"/>
                  <a:gd name="T109" fmla="*/ 186 h 203"/>
                  <a:gd name="T110" fmla="*/ 250 w 4077"/>
                  <a:gd name="T111" fmla="*/ 158 h 203"/>
                  <a:gd name="T112" fmla="*/ 149 w 4077"/>
                  <a:gd name="T113" fmla="*/ 94 h 203"/>
                  <a:gd name="T114" fmla="*/ 182 w 4077"/>
                  <a:gd name="T115" fmla="*/ 159 h 203"/>
                  <a:gd name="T116" fmla="*/ 17 w 4077"/>
                  <a:gd name="T117" fmla="*/ 15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77" h="203">
                    <a:moveTo>
                      <a:pt x="4077" y="81"/>
                    </a:moveTo>
                    <a:cubicBezTo>
                      <a:pt x="4076" y="56"/>
                      <a:pt x="4063" y="44"/>
                      <a:pt x="4040" y="44"/>
                    </a:cubicBezTo>
                    <a:cubicBezTo>
                      <a:pt x="4023" y="44"/>
                      <a:pt x="4012" y="54"/>
                      <a:pt x="4009" y="58"/>
                    </a:cubicBezTo>
                    <a:cubicBezTo>
                      <a:pt x="4008" y="58"/>
                      <a:pt x="4008" y="58"/>
                      <a:pt x="4008" y="58"/>
                    </a:cubicBezTo>
                    <a:cubicBezTo>
                      <a:pt x="4005" y="46"/>
                      <a:pt x="4005" y="46"/>
                      <a:pt x="4005" y="46"/>
                    </a:cubicBezTo>
                    <a:cubicBezTo>
                      <a:pt x="3992" y="46"/>
                      <a:pt x="3992" y="46"/>
                      <a:pt x="3992" y="46"/>
                    </a:cubicBezTo>
                    <a:cubicBezTo>
                      <a:pt x="3992" y="158"/>
                      <a:pt x="3992" y="158"/>
                      <a:pt x="3992" y="158"/>
                    </a:cubicBezTo>
                    <a:cubicBezTo>
                      <a:pt x="4008" y="158"/>
                      <a:pt x="4008" y="158"/>
                      <a:pt x="4008" y="158"/>
                    </a:cubicBezTo>
                    <a:cubicBezTo>
                      <a:pt x="4008" y="78"/>
                      <a:pt x="4008" y="78"/>
                      <a:pt x="4008" y="78"/>
                    </a:cubicBezTo>
                    <a:cubicBezTo>
                      <a:pt x="4012" y="67"/>
                      <a:pt x="4023" y="58"/>
                      <a:pt x="4037" y="58"/>
                    </a:cubicBezTo>
                    <a:cubicBezTo>
                      <a:pt x="4052" y="58"/>
                      <a:pt x="4061" y="67"/>
                      <a:pt x="4061" y="84"/>
                    </a:cubicBezTo>
                    <a:cubicBezTo>
                      <a:pt x="4061" y="158"/>
                      <a:pt x="4061" y="158"/>
                      <a:pt x="4061" y="158"/>
                    </a:cubicBezTo>
                    <a:cubicBezTo>
                      <a:pt x="4077" y="158"/>
                      <a:pt x="4077" y="158"/>
                      <a:pt x="4077" y="158"/>
                    </a:cubicBezTo>
                    <a:lnTo>
                      <a:pt x="4077" y="81"/>
                    </a:lnTo>
                    <a:close/>
                    <a:moveTo>
                      <a:pt x="3874" y="122"/>
                    </a:moveTo>
                    <a:cubicBezTo>
                      <a:pt x="3874" y="148"/>
                      <a:pt x="3887" y="160"/>
                      <a:pt x="3910" y="160"/>
                    </a:cubicBezTo>
                    <a:cubicBezTo>
                      <a:pt x="3929" y="160"/>
                      <a:pt x="3939" y="150"/>
                      <a:pt x="3942" y="146"/>
                    </a:cubicBezTo>
                    <a:cubicBezTo>
                      <a:pt x="3943" y="146"/>
                      <a:pt x="3943" y="146"/>
                      <a:pt x="3943" y="146"/>
                    </a:cubicBezTo>
                    <a:cubicBezTo>
                      <a:pt x="3946" y="158"/>
                      <a:pt x="3946" y="158"/>
                      <a:pt x="3946" y="158"/>
                    </a:cubicBezTo>
                    <a:cubicBezTo>
                      <a:pt x="3958" y="158"/>
                      <a:pt x="3958" y="158"/>
                      <a:pt x="3958" y="158"/>
                    </a:cubicBezTo>
                    <a:cubicBezTo>
                      <a:pt x="3958" y="46"/>
                      <a:pt x="3958" y="46"/>
                      <a:pt x="3958" y="46"/>
                    </a:cubicBezTo>
                    <a:cubicBezTo>
                      <a:pt x="3942" y="46"/>
                      <a:pt x="3942" y="46"/>
                      <a:pt x="3942" y="46"/>
                    </a:cubicBezTo>
                    <a:cubicBezTo>
                      <a:pt x="3942" y="119"/>
                      <a:pt x="3942" y="119"/>
                      <a:pt x="3942" y="119"/>
                    </a:cubicBezTo>
                    <a:cubicBezTo>
                      <a:pt x="3942" y="137"/>
                      <a:pt x="3930" y="146"/>
                      <a:pt x="3914" y="146"/>
                    </a:cubicBezTo>
                    <a:cubicBezTo>
                      <a:pt x="3898" y="146"/>
                      <a:pt x="3890" y="137"/>
                      <a:pt x="3890" y="119"/>
                    </a:cubicBezTo>
                    <a:cubicBezTo>
                      <a:pt x="3890" y="46"/>
                      <a:pt x="3890" y="46"/>
                      <a:pt x="3890" y="46"/>
                    </a:cubicBezTo>
                    <a:cubicBezTo>
                      <a:pt x="3874" y="46"/>
                      <a:pt x="3874" y="46"/>
                      <a:pt x="3874" y="46"/>
                    </a:cubicBezTo>
                    <a:lnTo>
                      <a:pt x="3874" y="122"/>
                    </a:lnTo>
                    <a:close/>
                    <a:moveTo>
                      <a:pt x="3790" y="143"/>
                    </a:moveTo>
                    <a:cubicBezTo>
                      <a:pt x="3846" y="62"/>
                      <a:pt x="3846" y="62"/>
                      <a:pt x="3846" y="62"/>
                    </a:cubicBezTo>
                    <a:cubicBezTo>
                      <a:pt x="3843" y="46"/>
                      <a:pt x="3843" y="46"/>
                      <a:pt x="3843" y="46"/>
                    </a:cubicBezTo>
                    <a:cubicBezTo>
                      <a:pt x="3777" y="46"/>
                      <a:pt x="3777" y="46"/>
                      <a:pt x="3777" y="46"/>
                    </a:cubicBezTo>
                    <a:cubicBezTo>
                      <a:pt x="3777" y="60"/>
                      <a:pt x="3777" y="60"/>
                      <a:pt x="3777" y="60"/>
                    </a:cubicBezTo>
                    <a:cubicBezTo>
                      <a:pt x="3828" y="60"/>
                      <a:pt x="3828" y="60"/>
                      <a:pt x="3828" y="60"/>
                    </a:cubicBezTo>
                    <a:cubicBezTo>
                      <a:pt x="3828" y="61"/>
                      <a:pt x="3828" y="61"/>
                      <a:pt x="3828" y="61"/>
                    </a:cubicBezTo>
                    <a:cubicBezTo>
                      <a:pt x="3773" y="142"/>
                      <a:pt x="3773" y="142"/>
                      <a:pt x="3773" y="142"/>
                    </a:cubicBezTo>
                    <a:cubicBezTo>
                      <a:pt x="3775" y="158"/>
                      <a:pt x="3775" y="158"/>
                      <a:pt x="3775" y="158"/>
                    </a:cubicBezTo>
                    <a:cubicBezTo>
                      <a:pt x="3848" y="158"/>
                      <a:pt x="3848" y="158"/>
                      <a:pt x="3848" y="158"/>
                    </a:cubicBezTo>
                    <a:cubicBezTo>
                      <a:pt x="3848" y="144"/>
                      <a:pt x="3848" y="144"/>
                      <a:pt x="3848" y="144"/>
                    </a:cubicBezTo>
                    <a:cubicBezTo>
                      <a:pt x="3790" y="144"/>
                      <a:pt x="3790" y="144"/>
                      <a:pt x="3790" y="144"/>
                    </a:cubicBezTo>
                    <a:lnTo>
                      <a:pt x="3790" y="143"/>
                    </a:lnTo>
                    <a:close/>
                    <a:moveTo>
                      <a:pt x="3711" y="58"/>
                    </a:moveTo>
                    <a:cubicBezTo>
                      <a:pt x="3729" y="58"/>
                      <a:pt x="3737" y="69"/>
                      <a:pt x="3737" y="88"/>
                    </a:cubicBezTo>
                    <a:cubicBezTo>
                      <a:pt x="3737" y="89"/>
                      <a:pt x="3737" y="92"/>
                      <a:pt x="3737" y="94"/>
                    </a:cubicBezTo>
                    <a:cubicBezTo>
                      <a:pt x="3681" y="94"/>
                      <a:pt x="3681" y="94"/>
                      <a:pt x="3681" y="94"/>
                    </a:cubicBezTo>
                    <a:cubicBezTo>
                      <a:pt x="3682" y="67"/>
                      <a:pt x="3696" y="58"/>
                      <a:pt x="3711" y="58"/>
                    </a:cubicBezTo>
                    <a:moveTo>
                      <a:pt x="3742" y="137"/>
                    </a:moveTo>
                    <a:cubicBezTo>
                      <a:pt x="3737" y="141"/>
                      <a:pt x="3727" y="145"/>
                      <a:pt x="3716" y="145"/>
                    </a:cubicBezTo>
                    <a:cubicBezTo>
                      <a:pt x="3693" y="145"/>
                      <a:pt x="3682" y="135"/>
                      <a:pt x="3681" y="107"/>
                    </a:cubicBezTo>
                    <a:cubicBezTo>
                      <a:pt x="3752" y="107"/>
                      <a:pt x="3752" y="107"/>
                      <a:pt x="3752" y="107"/>
                    </a:cubicBezTo>
                    <a:cubicBezTo>
                      <a:pt x="3752" y="100"/>
                      <a:pt x="3753" y="94"/>
                      <a:pt x="3753" y="88"/>
                    </a:cubicBezTo>
                    <a:cubicBezTo>
                      <a:pt x="3753" y="62"/>
                      <a:pt x="3739" y="44"/>
                      <a:pt x="3712" y="44"/>
                    </a:cubicBezTo>
                    <a:cubicBezTo>
                      <a:pt x="3687" y="44"/>
                      <a:pt x="3665" y="61"/>
                      <a:pt x="3665" y="101"/>
                    </a:cubicBezTo>
                    <a:cubicBezTo>
                      <a:pt x="3665" y="143"/>
                      <a:pt x="3682" y="159"/>
                      <a:pt x="3714" y="159"/>
                    </a:cubicBezTo>
                    <a:cubicBezTo>
                      <a:pt x="3730" y="159"/>
                      <a:pt x="3742" y="155"/>
                      <a:pt x="3749" y="149"/>
                    </a:cubicBezTo>
                    <a:lnTo>
                      <a:pt x="3742" y="137"/>
                    </a:lnTo>
                    <a:close/>
                    <a:moveTo>
                      <a:pt x="3570" y="62"/>
                    </a:moveTo>
                    <a:cubicBezTo>
                      <a:pt x="3569" y="62"/>
                      <a:pt x="3569" y="62"/>
                      <a:pt x="3569" y="62"/>
                    </a:cubicBezTo>
                    <a:cubicBezTo>
                      <a:pt x="3565" y="51"/>
                      <a:pt x="3556" y="44"/>
                      <a:pt x="3540" y="44"/>
                    </a:cubicBezTo>
                    <a:cubicBezTo>
                      <a:pt x="3522" y="44"/>
                      <a:pt x="3514" y="53"/>
                      <a:pt x="3511" y="58"/>
                    </a:cubicBezTo>
                    <a:cubicBezTo>
                      <a:pt x="3510" y="58"/>
                      <a:pt x="3510" y="58"/>
                      <a:pt x="3510" y="58"/>
                    </a:cubicBezTo>
                    <a:cubicBezTo>
                      <a:pt x="3507" y="46"/>
                      <a:pt x="3507" y="46"/>
                      <a:pt x="3507" y="46"/>
                    </a:cubicBezTo>
                    <a:cubicBezTo>
                      <a:pt x="3494" y="46"/>
                      <a:pt x="3494" y="46"/>
                      <a:pt x="3494" y="46"/>
                    </a:cubicBezTo>
                    <a:cubicBezTo>
                      <a:pt x="3494" y="158"/>
                      <a:pt x="3494" y="158"/>
                      <a:pt x="3494" y="158"/>
                    </a:cubicBezTo>
                    <a:cubicBezTo>
                      <a:pt x="3510" y="158"/>
                      <a:pt x="3510" y="158"/>
                      <a:pt x="3510" y="158"/>
                    </a:cubicBezTo>
                    <a:cubicBezTo>
                      <a:pt x="3510" y="78"/>
                      <a:pt x="3510" y="78"/>
                      <a:pt x="3510" y="78"/>
                    </a:cubicBezTo>
                    <a:cubicBezTo>
                      <a:pt x="3513" y="68"/>
                      <a:pt x="3522" y="58"/>
                      <a:pt x="3536" y="58"/>
                    </a:cubicBezTo>
                    <a:cubicBezTo>
                      <a:pt x="3550" y="58"/>
                      <a:pt x="3558" y="68"/>
                      <a:pt x="3558" y="85"/>
                    </a:cubicBezTo>
                    <a:cubicBezTo>
                      <a:pt x="3558" y="158"/>
                      <a:pt x="3558" y="158"/>
                      <a:pt x="3558" y="158"/>
                    </a:cubicBezTo>
                    <a:cubicBezTo>
                      <a:pt x="3574" y="158"/>
                      <a:pt x="3574" y="158"/>
                      <a:pt x="3574" y="158"/>
                    </a:cubicBezTo>
                    <a:cubicBezTo>
                      <a:pt x="3574" y="77"/>
                      <a:pt x="3574" y="77"/>
                      <a:pt x="3574" y="77"/>
                    </a:cubicBezTo>
                    <a:cubicBezTo>
                      <a:pt x="3577" y="68"/>
                      <a:pt x="3586" y="58"/>
                      <a:pt x="3599" y="58"/>
                    </a:cubicBezTo>
                    <a:cubicBezTo>
                      <a:pt x="3613" y="58"/>
                      <a:pt x="3621" y="67"/>
                      <a:pt x="3621" y="84"/>
                    </a:cubicBezTo>
                    <a:cubicBezTo>
                      <a:pt x="3621" y="158"/>
                      <a:pt x="3621" y="158"/>
                      <a:pt x="3621" y="158"/>
                    </a:cubicBezTo>
                    <a:cubicBezTo>
                      <a:pt x="3637" y="158"/>
                      <a:pt x="3637" y="158"/>
                      <a:pt x="3637" y="158"/>
                    </a:cubicBezTo>
                    <a:cubicBezTo>
                      <a:pt x="3637" y="81"/>
                      <a:pt x="3637" y="81"/>
                      <a:pt x="3637" y="81"/>
                    </a:cubicBezTo>
                    <a:cubicBezTo>
                      <a:pt x="3637" y="56"/>
                      <a:pt x="3625" y="44"/>
                      <a:pt x="3603" y="44"/>
                    </a:cubicBezTo>
                    <a:cubicBezTo>
                      <a:pt x="3585" y="44"/>
                      <a:pt x="3574" y="52"/>
                      <a:pt x="3570" y="62"/>
                    </a:cubicBezTo>
                    <a:moveTo>
                      <a:pt x="3377" y="13"/>
                    </a:moveTo>
                    <a:cubicBezTo>
                      <a:pt x="3377" y="20"/>
                      <a:pt x="3382" y="25"/>
                      <a:pt x="3388" y="25"/>
                    </a:cubicBezTo>
                    <a:cubicBezTo>
                      <a:pt x="3395" y="25"/>
                      <a:pt x="3400" y="20"/>
                      <a:pt x="3400" y="13"/>
                    </a:cubicBezTo>
                    <a:cubicBezTo>
                      <a:pt x="3400" y="7"/>
                      <a:pt x="3395" y="2"/>
                      <a:pt x="3388" y="2"/>
                    </a:cubicBezTo>
                    <a:cubicBezTo>
                      <a:pt x="3382" y="2"/>
                      <a:pt x="3377" y="7"/>
                      <a:pt x="3377" y="13"/>
                    </a:cubicBezTo>
                    <a:moveTo>
                      <a:pt x="3381" y="158"/>
                    </a:moveTo>
                    <a:cubicBezTo>
                      <a:pt x="3397" y="158"/>
                      <a:pt x="3397" y="158"/>
                      <a:pt x="3397" y="158"/>
                    </a:cubicBezTo>
                    <a:cubicBezTo>
                      <a:pt x="3397" y="46"/>
                      <a:pt x="3397" y="46"/>
                      <a:pt x="3397" y="46"/>
                    </a:cubicBezTo>
                    <a:cubicBezTo>
                      <a:pt x="3381" y="46"/>
                      <a:pt x="3381" y="46"/>
                      <a:pt x="3381" y="46"/>
                    </a:cubicBezTo>
                    <a:lnTo>
                      <a:pt x="3381" y="158"/>
                    </a:lnTo>
                    <a:close/>
                    <a:moveTo>
                      <a:pt x="3273" y="104"/>
                    </a:moveTo>
                    <a:cubicBezTo>
                      <a:pt x="3273" y="144"/>
                      <a:pt x="3291" y="160"/>
                      <a:pt x="3318" y="160"/>
                    </a:cubicBezTo>
                    <a:cubicBezTo>
                      <a:pt x="3337" y="160"/>
                      <a:pt x="3347" y="153"/>
                      <a:pt x="3351" y="148"/>
                    </a:cubicBezTo>
                    <a:cubicBezTo>
                      <a:pt x="3341" y="137"/>
                      <a:pt x="3341" y="137"/>
                      <a:pt x="3341" y="137"/>
                    </a:cubicBezTo>
                    <a:cubicBezTo>
                      <a:pt x="3337" y="142"/>
                      <a:pt x="3330" y="145"/>
                      <a:pt x="3320" y="145"/>
                    </a:cubicBezTo>
                    <a:cubicBezTo>
                      <a:pt x="3301" y="145"/>
                      <a:pt x="3289" y="133"/>
                      <a:pt x="3289" y="102"/>
                    </a:cubicBezTo>
                    <a:cubicBezTo>
                      <a:pt x="3289" y="70"/>
                      <a:pt x="3302" y="58"/>
                      <a:pt x="3320" y="58"/>
                    </a:cubicBezTo>
                    <a:cubicBezTo>
                      <a:pt x="3331" y="58"/>
                      <a:pt x="3337" y="63"/>
                      <a:pt x="3342" y="68"/>
                    </a:cubicBezTo>
                    <a:cubicBezTo>
                      <a:pt x="3352" y="56"/>
                      <a:pt x="3352" y="56"/>
                      <a:pt x="3352" y="56"/>
                    </a:cubicBezTo>
                    <a:cubicBezTo>
                      <a:pt x="3348" y="51"/>
                      <a:pt x="3338" y="44"/>
                      <a:pt x="3320" y="44"/>
                    </a:cubicBezTo>
                    <a:cubicBezTo>
                      <a:pt x="3293" y="44"/>
                      <a:pt x="3273" y="63"/>
                      <a:pt x="3273" y="104"/>
                    </a:cubicBezTo>
                    <a:moveTo>
                      <a:pt x="3246" y="81"/>
                    </a:moveTo>
                    <a:cubicBezTo>
                      <a:pt x="3245" y="56"/>
                      <a:pt x="3232" y="44"/>
                      <a:pt x="3209" y="44"/>
                    </a:cubicBezTo>
                    <a:cubicBezTo>
                      <a:pt x="3192" y="44"/>
                      <a:pt x="3180" y="54"/>
                      <a:pt x="3177" y="58"/>
                    </a:cubicBezTo>
                    <a:cubicBezTo>
                      <a:pt x="3177" y="58"/>
                      <a:pt x="3177" y="58"/>
                      <a:pt x="3177" y="58"/>
                    </a:cubicBezTo>
                    <a:cubicBezTo>
                      <a:pt x="3173" y="46"/>
                      <a:pt x="3173" y="46"/>
                      <a:pt x="3173" y="46"/>
                    </a:cubicBezTo>
                    <a:cubicBezTo>
                      <a:pt x="3161" y="46"/>
                      <a:pt x="3161" y="46"/>
                      <a:pt x="3161" y="46"/>
                    </a:cubicBezTo>
                    <a:cubicBezTo>
                      <a:pt x="3161" y="158"/>
                      <a:pt x="3161" y="158"/>
                      <a:pt x="3161" y="158"/>
                    </a:cubicBezTo>
                    <a:cubicBezTo>
                      <a:pt x="3177" y="158"/>
                      <a:pt x="3177" y="158"/>
                      <a:pt x="3177" y="158"/>
                    </a:cubicBezTo>
                    <a:cubicBezTo>
                      <a:pt x="3177" y="78"/>
                      <a:pt x="3177" y="78"/>
                      <a:pt x="3177" y="78"/>
                    </a:cubicBezTo>
                    <a:cubicBezTo>
                      <a:pt x="3181" y="67"/>
                      <a:pt x="3192" y="58"/>
                      <a:pt x="3206" y="58"/>
                    </a:cubicBezTo>
                    <a:cubicBezTo>
                      <a:pt x="3221" y="58"/>
                      <a:pt x="3230" y="67"/>
                      <a:pt x="3230" y="84"/>
                    </a:cubicBezTo>
                    <a:cubicBezTo>
                      <a:pt x="3230" y="158"/>
                      <a:pt x="3230" y="158"/>
                      <a:pt x="3230" y="158"/>
                    </a:cubicBezTo>
                    <a:cubicBezTo>
                      <a:pt x="3246" y="158"/>
                      <a:pt x="3246" y="158"/>
                      <a:pt x="3246" y="158"/>
                    </a:cubicBezTo>
                    <a:lnTo>
                      <a:pt x="3246" y="81"/>
                    </a:lnTo>
                    <a:close/>
                    <a:moveTo>
                      <a:pt x="3090" y="58"/>
                    </a:moveTo>
                    <a:cubicBezTo>
                      <a:pt x="3108" y="58"/>
                      <a:pt x="3116" y="69"/>
                      <a:pt x="3116" y="88"/>
                    </a:cubicBezTo>
                    <a:cubicBezTo>
                      <a:pt x="3116" y="89"/>
                      <a:pt x="3116" y="92"/>
                      <a:pt x="3116" y="94"/>
                    </a:cubicBezTo>
                    <a:cubicBezTo>
                      <a:pt x="3060" y="94"/>
                      <a:pt x="3060" y="94"/>
                      <a:pt x="3060" y="94"/>
                    </a:cubicBezTo>
                    <a:cubicBezTo>
                      <a:pt x="3061" y="67"/>
                      <a:pt x="3075" y="58"/>
                      <a:pt x="3090" y="58"/>
                    </a:cubicBezTo>
                    <a:moveTo>
                      <a:pt x="3121" y="137"/>
                    </a:moveTo>
                    <a:cubicBezTo>
                      <a:pt x="3116" y="141"/>
                      <a:pt x="3106" y="145"/>
                      <a:pt x="3095" y="145"/>
                    </a:cubicBezTo>
                    <a:cubicBezTo>
                      <a:pt x="3072" y="145"/>
                      <a:pt x="3061" y="135"/>
                      <a:pt x="3060" y="107"/>
                    </a:cubicBezTo>
                    <a:cubicBezTo>
                      <a:pt x="3131" y="107"/>
                      <a:pt x="3131" y="107"/>
                      <a:pt x="3131" y="107"/>
                    </a:cubicBezTo>
                    <a:cubicBezTo>
                      <a:pt x="3131" y="100"/>
                      <a:pt x="3132" y="94"/>
                      <a:pt x="3132" y="88"/>
                    </a:cubicBezTo>
                    <a:cubicBezTo>
                      <a:pt x="3132" y="62"/>
                      <a:pt x="3118" y="44"/>
                      <a:pt x="3091" y="44"/>
                    </a:cubicBezTo>
                    <a:cubicBezTo>
                      <a:pt x="3066" y="44"/>
                      <a:pt x="3044" y="61"/>
                      <a:pt x="3044" y="101"/>
                    </a:cubicBezTo>
                    <a:cubicBezTo>
                      <a:pt x="3044" y="143"/>
                      <a:pt x="3061" y="159"/>
                      <a:pt x="3093" y="159"/>
                    </a:cubicBezTo>
                    <a:cubicBezTo>
                      <a:pt x="3109" y="159"/>
                      <a:pt x="3121" y="155"/>
                      <a:pt x="3128" y="149"/>
                    </a:cubicBezTo>
                    <a:lnTo>
                      <a:pt x="3121" y="137"/>
                    </a:lnTo>
                    <a:close/>
                    <a:moveTo>
                      <a:pt x="3031" y="45"/>
                    </a:moveTo>
                    <a:cubicBezTo>
                      <a:pt x="3029" y="45"/>
                      <a:pt x="3025" y="44"/>
                      <a:pt x="3020" y="44"/>
                    </a:cubicBezTo>
                    <a:cubicBezTo>
                      <a:pt x="3007" y="44"/>
                      <a:pt x="2997" y="50"/>
                      <a:pt x="2992" y="58"/>
                    </a:cubicBezTo>
                    <a:cubicBezTo>
                      <a:pt x="2991" y="58"/>
                      <a:pt x="2991" y="58"/>
                      <a:pt x="2991" y="58"/>
                    </a:cubicBezTo>
                    <a:cubicBezTo>
                      <a:pt x="2988" y="46"/>
                      <a:pt x="2988" y="46"/>
                      <a:pt x="2988" y="46"/>
                    </a:cubicBezTo>
                    <a:cubicBezTo>
                      <a:pt x="2976" y="46"/>
                      <a:pt x="2976" y="46"/>
                      <a:pt x="2976" y="46"/>
                    </a:cubicBezTo>
                    <a:cubicBezTo>
                      <a:pt x="2976" y="158"/>
                      <a:pt x="2976" y="158"/>
                      <a:pt x="2976" y="158"/>
                    </a:cubicBezTo>
                    <a:cubicBezTo>
                      <a:pt x="2991" y="158"/>
                      <a:pt x="2991" y="158"/>
                      <a:pt x="2991" y="158"/>
                    </a:cubicBezTo>
                    <a:cubicBezTo>
                      <a:pt x="2991" y="75"/>
                      <a:pt x="2991" y="75"/>
                      <a:pt x="2991" y="75"/>
                    </a:cubicBezTo>
                    <a:cubicBezTo>
                      <a:pt x="2997" y="65"/>
                      <a:pt x="3008" y="60"/>
                      <a:pt x="3019" y="60"/>
                    </a:cubicBezTo>
                    <a:cubicBezTo>
                      <a:pt x="3023" y="60"/>
                      <a:pt x="3027" y="61"/>
                      <a:pt x="3031" y="62"/>
                    </a:cubicBezTo>
                    <a:lnTo>
                      <a:pt x="3031" y="45"/>
                    </a:lnTo>
                    <a:close/>
                    <a:moveTo>
                      <a:pt x="2904" y="27"/>
                    </a:moveTo>
                    <a:cubicBezTo>
                      <a:pt x="2881" y="27"/>
                      <a:pt x="2872" y="11"/>
                      <a:pt x="2869" y="7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2881" y="3"/>
                      <a:pt x="2888" y="14"/>
                      <a:pt x="2904" y="14"/>
                    </a:cubicBezTo>
                    <a:cubicBezTo>
                      <a:pt x="2920" y="14"/>
                      <a:pt x="2927" y="3"/>
                      <a:pt x="2928" y="0"/>
                    </a:cubicBezTo>
                    <a:cubicBezTo>
                      <a:pt x="2939" y="7"/>
                      <a:pt x="2939" y="7"/>
                      <a:pt x="2939" y="7"/>
                    </a:cubicBezTo>
                    <a:cubicBezTo>
                      <a:pt x="2936" y="11"/>
                      <a:pt x="2927" y="27"/>
                      <a:pt x="2904" y="27"/>
                    </a:cubicBezTo>
                    <a:moveTo>
                      <a:pt x="2926" y="62"/>
                    </a:moveTo>
                    <a:cubicBezTo>
                      <a:pt x="2926" y="132"/>
                      <a:pt x="2926" y="132"/>
                      <a:pt x="2926" y="132"/>
                    </a:cubicBezTo>
                    <a:cubicBezTo>
                      <a:pt x="2920" y="139"/>
                      <a:pt x="2911" y="143"/>
                      <a:pt x="2902" y="143"/>
                    </a:cubicBezTo>
                    <a:cubicBezTo>
                      <a:pt x="2886" y="143"/>
                      <a:pt x="2872" y="135"/>
                      <a:pt x="2872" y="103"/>
                    </a:cubicBezTo>
                    <a:cubicBezTo>
                      <a:pt x="2872" y="73"/>
                      <a:pt x="2886" y="59"/>
                      <a:pt x="2907" y="59"/>
                    </a:cubicBezTo>
                    <a:cubicBezTo>
                      <a:pt x="2915" y="59"/>
                      <a:pt x="2921" y="60"/>
                      <a:pt x="2926" y="62"/>
                    </a:cubicBezTo>
                    <a:moveTo>
                      <a:pt x="2942" y="51"/>
                    </a:moveTo>
                    <a:cubicBezTo>
                      <a:pt x="2935" y="48"/>
                      <a:pt x="2924" y="45"/>
                      <a:pt x="2910" y="45"/>
                    </a:cubicBezTo>
                    <a:cubicBezTo>
                      <a:pt x="2873" y="45"/>
                      <a:pt x="2855" y="69"/>
                      <a:pt x="2855" y="105"/>
                    </a:cubicBezTo>
                    <a:cubicBezTo>
                      <a:pt x="2855" y="143"/>
                      <a:pt x="2875" y="157"/>
                      <a:pt x="2898" y="157"/>
                    </a:cubicBezTo>
                    <a:cubicBezTo>
                      <a:pt x="2912" y="157"/>
                      <a:pt x="2922" y="151"/>
                      <a:pt x="2925" y="148"/>
                    </a:cubicBezTo>
                    <a:cubicBezTo>
                      <a:pt x="2926" y="148"/>
                      <a:pt x="2926" y="148"/>
                      <a:pt x="2926" y="148"/>
                    </a:cubicBezTo>
                    <a:cubicBezTo>
                      <a:pt x="2926" y="159"/>
                      <a:pt x="2926" y="159"/>
                      <a:pt x="2926" y="159"/>
                    </a:cubicBezTo>
                    <a:cubicBezTo>
                      <a:pt x="2926" y="179"/>
                      <a:pt x="2918" y="188"/>
                      <a:pt x="2897" y="188"/>
                    </a:cubicBezTo>
                    <a:cubicBezTo>
                      <a:pt x="2882" y="188"/>
                      <a:pt x="2874" y="183"/>
                      <a:pt x="2868" y="178"/>
                    </a:cubicBezTo>
                    <a:cubicBezTo>
                      <a:pt x="2859" y="191"/>
                      <a:pt x="2859" y="191"/>
                      <a:pt x="2859" y="191"/>
                    </a:cubicBezTo>
                    <a:cubicBezTo>
                      <a:pt x="2863" y="195"/>
                      <a:pt x="2874" y="203"/>
                      <a:pt x="2896" y="203"/>
                    </a:cubicBezTo>
                    <a:cubicBezTo>
                      <a:pt x="2923" y="203"/>
                      <a:pt x="2942" y="188"/>
                      <a:pt x="2942" y="159"/>
                    </a:cubicBezTo>
                    <a:lnTo>
                      <a:pt x="2942" y="51"/>
                    </a:lnTo>
                    <a:close/>
                    <a:moveTo>
                      <a:pt x="2796" y="12"/>
                    </a:moveTo>
                    <a:cubicBezTo>
                      <a:pt x="2796" y="18"/>
                      <a:pt x="2801" y="22"/>
                      <a:pt x="2807" y="22"/>
                    </a:cubicBezTo>
                    <a:cubicBezTo>
                      <a:pt x="2812" y="22"/>
                      <a:pt x="2817" y="18"/>
                      <a:pt x="2817" y="12"/>
                    </a:cubicBezTo>
                    <a:cubicBezTo>
                      <a:pt x="2817" y="6"/>
                      <a:pt x="2812" y="2"/>
                      <a:pt x="2807" y="2"/>
                    </a:cubicBezTo>
                    <a:cubicBezTo>
                      <a:pt x="2801" y="2"/>
                      <a:pt x="2796" y="6"/>
                      <a:pt x="2796" y="12"/>
                    </a:cubicBezTo>
                    <a:moveTo>
                      <a:pt x="2757" y="12"/>
                    </a:moveTo>
                    <a:cubicBezTo>
                      <a:pt x="2757" y="18"/>
                      <a:pt x="2761" y="22"/>
                      <a:pt x="2767" y="22"/>
                    </a:cubicBezTo>
                    <a:cubicBezTo>
                      <a:pt x="2773" y="22"/>
                      <a:pt x="2777" y="18"/>
                      <a:pt x="2777" y="12"/>
                    </a:cubicBezTo>
                    <a:cubicBezTo>
                      <a:pt x="2777" y="6"/>
                      <a:pt x="2773" y="2"/>
                      <a:pt x="2767" y="2"/>
                    </a:cubicBezTo>
                    <a:cubicBezTo>
                      <a:pt x="2761" y="2"/>
                      <a:pt x="2757" y="6"/>
                      <a:pt x="2757" y="12"/>
                    </a:cubicBezTo>
                    <a:moveTo>
                      <a:pt x="2786" y="160"/>
                    </a:moveTo>
                    <a:cubicBezTo>
                      <a:pt x="2820" y="160"/>
                      <a:pt x="2833" y="136"/>
                      <a:pt x="2833" y="101"/>
                    </a:cubicBezTo>
                    <a:cubicBezTo>
                      <a:pt x="2833" y="67"/>
                      <a:pt x="2821" y="44"/>
                      <a:pt x="2787" y="44"/>
                    </a:cubicBezTo>
                    <a:cubicBezTo>
                      <a:pt x="2753" y="44"/>
                      <a:pt x="2741" y="68"/>
                      <a:pt x="2741" y="102"/>
                    </a:cubicBezTo>
                    <a:cubicBezTo>
                      <a:pt x="2741" y="136"/>
                      <a:pt x="2752" y="160"/>
                      <a:pt x="2786" y="160"/>
                    </a:cubicBezTo>
                    <a:moveTo>
                      <a:pt x="2757" y="101"/>
                    </a:moveTo>
                    <a:cubicBezTo>
                      <a:pt x="2757" y="72"/>
                      <a:pt x="2765" y="58"/>
                      <a:pt x="2786" y="58"/>
                    </a:cubicBezTo>
                    <a:cubicBezTo>
                      <a:pt x="2808" y="58"/>
                      <a:pt x="2817" y="72"/>
                      <a:pt x="2817" y="102"/>
                    </a:cubicBezTo>
                    <a:cubicBezTo>
                      <a:pt x="2817" y="132"/>
                      <a:pt x="2809" y="146"/>
                      <a:pt x="2787" y="146"/>
                    </a:cubicBezTo>
                    <a:cubicBezTo>
                      <a:pt x="2766" y="146"/>
                      <a:pt x="2757" y="131"/>
                      <a:pt x="2757" y="101"/>
                    </a:cubicBezTo>
                    <a:moveTo>
                      <a:pt x="2616" y="58"/>
                    </a:moveTo>
                    <a:cubicBezTo>
                      <a:pt x="2634" y="58"/>
                      <a:pt x="2642" y="69"/>
                      <a:pt x="2642" y="88"/>
                    </a:cubicBezTo>
                    <a:cubicBezTo>
                      <a:pt x="2642" y="89"/>
                      <a:pt x="2642" y="92"/>
                      <a:pt x="2642" y="94"/>
                    </a:cubicBezTo>
                    <a:cubicBezTo>
                      <a:pt x="2586" y="94"/>
                      <a:pt x="2586" y="94"/>
                      <a:pt x="2586" y="94"/>
                    </a:cubicBezTo>
                    <a:cubicBezTo>
                      <a:pt x="2587" y="67"/>
                      <a:pt x="2601" y="58"/>
                      <a:pt x="2616" y="58"/>
                    </a:cubicBezTo>
                    <a:moveTo>
                      <a:pt x="2647" y="137"/>
                    </a:moveTo>
                    <a:cubicBezTo>
                      <a:pt x="2642" y="141"/>
                      <a:pt x="2632" y="145"/>
                      <a:pt x="2621" y="145"/>
                    </a:cubicBezTo>
                    <a:cubicBezTo>
                      <a:pt x="2599" y="145"/>
                      <a:pt x="2587" y="135"/>
                      <a:pt x="2586" y="107"/>
                    </a:cubicBezTo>
                    <a:cubicBezTo>
                      <a:pt x="2657" y="107"/>
                      <a:pt x="2657" y="107"/>
                      <a:pt x="2657" y="107"/>
                    </a:cubicBezTo>
                    <a:cubicBezTo>
                      <a:pt x="2658" y="100"/>
                      <a:pt x="2658" y="94"/>
                      <a:pt x="2658" y="88"/>
                    </a:cubicBezTo>
                    <a:cubicBezTo>
                      <a:pt x="2658" y="62"/>
                      <a:pt x="2644" y="44"/>
                      <a:pt x="2617" y="44"/>
                    </a:cubicBezTo>
                    <a:cubicBezTo>
                      <a:pt x="2593" y="44"/>
                      <a:pt x="2570" y="61"/>
                      <a:pt x="2570" y="101"/>
                    </a:cubicBezTo>
                    <a:cubicBezTo>
                      <a:pt x="2570" y="143"/>
                      <a:pt x="2587" y="159"/>
                      <a:pt x="2619" y="159"/>
                    </a:cubicBezTo>
                    <a:cubicBezTo>
                      <a:pt x="2635" y="159"/>
                      <a:pt x="2647" y="155"/>
                      <a:pt x="2654" y="149"/>
                    </a:cubicBezTo>
                    <a:lnTo>
                      <a:pt x="2647" y="137"/>
                    </a:lnTo>
                    <a:close/>
                    <a:moveTo>
                      <a:pt x="2473" y="104"/>
                    </a:moveTo>
                    <a:cubicBezTo>
                      <a:pt x="2473" y="144"/>
                      <a:pt x="2491" y="160"/>
                      <a:pt x="2518" y="160"/>
                    </a:cubicBezTo>
                    <a:cubicBezTo>
                      <a:pt x="2537" y="160"/>
                      <a:pt x="2547" y="153"/>
                      <a:pt x="2551" y="148"/>
                    </a:cubicBezTo>
                    <a:cubicBezTo>
                      <a:pt x="2541" y="137"/>
                      <a:pt x="2541" y="137"/>
                      <a:pt x="2541" y="137"/>
                    </a:cubicBezTo>
                    <a:cubicBezTo>
                      <a:pt x="2537" y="142"/>
                      <a:pt x="2530" y="145"/>
                      <a:pt x="2520" y="145"/>
                    </a:cubicBezTo>
                    <a:cubicBezTo>
                      <a:pt x="2501" y="145"/>
                      <a:pt x="2489" y="133"/>
                      <a:pt x="2489" y="102"/>
                    </a:cubicBezTo>
                    <a:cubicBezTo>
                      <a:pt x="2489" y="70"/>
                      <a:pt x="2502" y="58"/>
                      <a:pt x="2520" y="58"/>
                    </a:cubicBezTo>
                    <a:cubicBezTo>
                      <a:pt x="2531" y="58"/>
                      <a:pt x="2537" y="63"/>
                      <a:pt x="2542" y="68"/>
                    </a:cubicBezTo>
                    <a:cubicBezTo>
                      <a:pt x="2552" y="56"/>
                      <a:pt x="2552" y="56"/>
                      <a:pt x="2552" y="56"/>
                    </a:cubicBezTo>
                    <a:cubicBezTo>
                      <a:pt x="2548" y="51"/>
                      <a:pt x="2538" y="44"/>
                      <a:pt x="2520" y="44"/>
                    </a:cubicBezTo>
                    <a:cubicBezTo>
                      <a:pt x="2493" y="44"/>
                      <a:pt x="2473" y="63"/>
                      <a:pt x="2473" y="104"/>
                    </a:cubicBezTo>
                    <a:moveTo>
                      <a:pt x="2466" y="45"/>
                    </a:moveTo>
                    <a:cubicBezTo>
                      <a:pt x="2463" y="45"/>
                      <a:pt x="2459" y="44"/>
                      <a:pt x="2454" y="44"/>
                    </a:cubicBezTo>
                    <a:cubicBezTo>
                      <a:pt x="2441" y="44"/>
                      <a:pt x="2431" y="50"/>
                      <a:pt x="2426" y="58"/>
                    </a:cubicBezTo>
                    <a:cubicBezTo>
                      <a:pt x="2425" y="58"/>
                      <a:pt x="2425" y="58"/>
                      <a:pt x="2425" y="58"/>
                    </a:cubicBezTo>
                    <a:cubicBezTo>
                      <a:pt x="2422" y="46"/>
                      <a:pt x="2422" y="46"/>
                      <a:pt x="2422" y="46"/>
                    </a:cubicBezTo>
                    <a:cubicBezTo>
                      <a:pt x="2410" y="46"/>
                      <a:pt x="2410" y="46"/>
                      <a:pt x="2410" y="46"/>
                    </a:cubicBezTo>
                    <a:cubicBezTo>
                      <a:pt x="2410" y="158"/>
                      <a:pt x="2410" y="158"/>
                      <a:pt x="2410" y="158"/>
                    </a:cubicBezTo>
                    <a:cubicBezTo>
                      <a:pt x="2426" y="158"/>
                      <a:pt x="2426" y="158"/>
                      <a:pt x="2426" y="158"/>
                    </a:cubicBezTo>
                    <a:cubicBezTo>
                      <a:pt x="2426" y="75"/>
                      <a:pt x="2426" y="75"/>
                      <a:pt x="2426" y="75"/>
                    </a:cubicBezTo>
                    <a:cubicBezTo>
                      <a:pt x="2431" y="65"/>
                      <a:pt x="2442" y="60"/>
                      <a:pt x="2453" y="60"/>
                    </a:cubicBezTo>
                    <a:cubicBezTo>
                      <a:pt x="2457" y="60"/>
                      <a:pt x="2462" y="61"/>
                      <a:pt x="2466" y="62"/>
                    </a:cubicBezTo>
                    <a:lnTo>
                      <a:pt x="2466" y="45"/>
                    </a:lnTo>
                    <a:close/>
                    <a:moveTo>
                      <a:pt x="2338" y="58"/>
                    </a:moveTo>
                    <a:cubicBezTo>
                      <a:pt x="2356" y="58"/>
                      <a:pt x="2365" y="69"/>
                      <a:pt x="2365" y="88"/>
                    </a:cubicBezTo>
                    <a:cubicBezTo>
                      <a:pt x="2365" y="89"/>
                      <a:pt x="2365" y="92"/>
                      <a:pt x="2364" y="94"/>
                    </a:cubicBezTo>
                    <a:cubicBezTo>
                      <a:pt x="2308" y="94"/>
                      <a:pt x="2308" y="94"/>
                      <a:pt x="2308" y="94"/>
                    </a:cubicBezTo>
                    <a:cubicBezTo>
                      <a:pt x="2310" y="67"/>
                      <a:pt x="2324" y="58"/>
                      <a:pt x="2338" y="58"/>
                    </a:cubicBezTo>
                    <a:moveTo>
                      <a:pt x="2369" y="137"/>
                    </a:moveTo>
                    <a:cubicBezTo>
                      <a:pt x="2365" y="141"/>
                      <a:pt x="2355" y="145"/>
                      <a:pt x="2344" y="145"/>
                    </a:cubicBezTo>
                    <a:cubicBezTo>
                      <a:pt x="2321" y="145"/>
                      <a:pt x="2310" y="135"/>
                      <a:pt x="2308" y="107"/>
                    </a:cubicBezTo>
                    <a:cubicBezTo>
                      <a:pt x="2379" y="107"/>
                      <a:pt x="2379" y="107"/>
                      <a:pt x="2379" y="107"/>
                    </a:cubicBezTo>
                    <a:cubicBezTo>
                      <a:pt x="2380" y="100"/>
                      <a:pt x="2380" y="94"/>
                      <a:pt x="2380" y="88"/>
                    </a:cubicBezTo>
                    <a:cubicBezTo>
                      <a:pt x="2380" y="62"/>
                      <a:pt x="2366" y="44"/>
                      <a:pt x="2340" y="44"/>
                    </a:cubicBezTo>
                    <a:cubicBezTo>
                      <a:pt x="2315" y="44"/>
                      <a:pt x="2292" y="61"/>
                      <a:pt x="2292" y="101"/>
                    </a:cubicBezTo>
                    <a:cubicBezTo>
                      <a:pt x="2292" y="143"/>
                      <a:pt x="2310" y="159"/>
                      <a:pt x="2341" y="159"/>
                    </a:cubicBezTo>
                    <a:cubicBezTo>
                      <a:pt x="2357" y="159"/>
                      <a:pt x="2369" y="155"/>
                      <a:pt x="2377" y="149"/>
                    </a:cubicBezTo>
                    <a:lnTo>
                      <a:pt x="2369" y="137"/>
                    </a:lnTo>
                    <a:close/>
                    <a:moveTo>
                      <a:pt x="2240" y="2"/>
                    </a:moveTo>
                    <a:cubicBezTo>
                      <a:pt x="2240" y="136"/>
                      <a:pt x="2240" y="136"/>
                      <a:pt x="2240" y="136"/>
                    </a:cubicBezTo>
                    <a:cubicBezTo>
                      <a:pt x="2240" y="150"/>
                      <a:pt x="2248" y="159"/>
                      <a:pt x="2263" y="159"/>
                    </a:cubicBezTo>
                    <a:cubicBezTo>
                      <a:pt x="2268" y="159"/>
                      <a:pt x="2273" y="159"/>
                      <a:pt x="2277" y="157"/>
                    </a:cubicBezTo>
                    <a:cubicBezTo>
                      <a:pt x="2277" y="143"/>
                      <a:pt x="2277" y="143"/>
                      <a:pt x="2277" y="143"/>
                    </a:cubicBezTo>
                    <a:cubicBezTo>
                      <a:pt x="2275" y="144"/>
                      <a:pt x="2272" y="145"/>
                      <a:pt x="2268" y="145"/>
                    </a:cubicBezTo>
                    <a:cubicBezTo>
                      <a:pt x="2260" y="145"/>
                      <a:pt x="2256" y="141"/>
                      <a:pt x="2256" y="131"/>
                    </a:cubicBezTo>
                    <a:cubicBezTo>
                      <a:pt x="2256" y="2"/>
                      <a:pt x="2256" y="2"/>
                      <a:pt x="2256" y="2"/>
                    </a:cubicBezTo>
                    <a:lnTo>
                      <a:pt x="2240" y="2"/>
                    </a:lnTo>
                    <a:close/>
                    <a:moveTo>
                      <a:pt x="2206" y="81"/>
                    </a:moveTo>
                    <a:cubicBezTo>
                      <a:pt x="2205" y="56"/>
                      <a:pt x="2192" y="44"/>
                      <a:pt x="2169" y="44"/>
                    </a:cubicBezTo>
                    <a:cubicBezTo>
                      <a:pt x="2152" y="44"/>
                      <a:pt x="2141" y="54"/>
                      <a:pt x="2138" y="58"/>
                    </a:cubicBezTo>
                    <a:cubicBezTo>
                      <a:pt x="2137" y="58"/>
                      <a:pt x="2137" y="58"/>
                      <a:pt x="2137" y="58"/>
                    </a:cubicBezTo>
                    <a:cubicBezTo>
                      <a:pt x="2133" y="46"/>
                      <a:pt x="2133" y="46"/>
                      <a:pt x="2133" y="46"/>
                    </a:cubicBezTo>
                    <a:cubicBezTo>
                      <a:pt x="2121" y="46"/>
                      <a:pt x="2121" y="46"/>
                      <a:pt x="2121" y="46"/>
                    </a:cubicBezTo>
                    <a:cubicBezTo>
                      <a:pt x="2121" y="158"/>
                      <a:pt x="2121" y="158"/>
                      <a:pt x="2121" y="158"/>
                    </a:cubicBezTo>
                    <a:cubicBezTo>
                      <a:pt x="2137" y="158"/>
                      <a:pt x="2137" y="158"/>
                      <a:pt x="2137" y="158"/>
                    </a:cubicBezTo>
                    <a:cubicBezTo>
                      <a:pt x="2137" y="78"/>
                      <a:pt x="2137" y="78"/>
                      <a:pt x="2137" y="78"/>
                    </a:cubicBezTo>
                    <a:cubicBezTo>
                      <a:pt x="2141" y="67"/>
                      <a:pt x="2152" y="58"/>
                      <a:pt x="2166" y="58"/>
                    </a:cubicBezTo>
                    <a:cubicBezTo>
                      <a:pt x="2181" y="58"/>
                      <a:pt x="2190" y="67"/>
                      <a:pt x="2190" y="84"/>
                    </a:cubicBezTo>
                    <a:cubicBezTo>
                      <a:pt x="2190" y="158"/>
                      <a:pt x="2190" y="158"/>
                      <a:pt x="2190" y="158"/>
                    </a:cubicBezTo>
                    <a:cubicBezTo>
                      <a:pt x="2206" y="158"/>
                      <a:pt x="2206" y="158"/>
                      <a:pt x="2206" y="158"/>
                    </a:cubicBezTo>
                    <a:lnTo>
                      <a:pt x="2206" y="81"/>
                    </a:lnTo>
                    <a:close/>
                    <a:moveTo>
                      <a:pt x="2063" y="13"/>
                    </a:moveTo>
                    <a:cubicBezTo>
                      <a:pt x="2063" y="20"/>
                      <a:pt x="2068" y="25"/>
                      <a:pt x="2074" y="25"/>
                    </a:cubicBezTo>
                    <a:cubicBezTo>
                      <a:pt x="2081" y="25"/>
                      <a:pt x="2086" y="20"/>
                      <a:pt x="2086" y="13"/>
                    </a:cubicBezTo>
                    <a:cubicBezTo>
                      <a:pt x="2086" y="7"/>
                      <a:pt x="2081" y="2"/>
                      <a:pt x="2074" y="2"/>
                    </a:cubicBezTo>
                    <a:cubicBezTo>
                      <a:pt x="2068" y="2"/>
                      <a:pt x="2063" y="7"/>
                      <a:pt x="2063" y="13"/>
                    </a:cubicBezTo>
                    <a:moveTo>
                      <a:pt x="2067" y="158"/>
                    </a:moveTo>
                    <a:cubicBezTo>
                      <a:pt x="2083" y="158"/>
                      <a:pt x="2083" y="158"/>
                      <a:pt x="2083" y="158"/>
                    </a:cubicBezTo>
                    <a:cubicBezTo>
                      <a:pt x="2083" y="46"/>
                      <a:pt x="2083" y="46"/>
                      <a:pt x="2083" y="46"/>
                    </a:cubicBezTo>
                    <a:cubicBezTo>
                      <a:pt x="2067" y="46"/>
                      <a:pt x="2067" y="46"/>
                      <a:pt x="2067" y="46"/>
                    </a:cubicBezTo>
                    <a:lnTo>
                      <a:pt x="2067" y="158"/>
                    </a:lnTo>
                    <a:close/>
                    <a:moveTo>
                      <a:pt x="1982" y="146"/>
                    </a:moveTo>
                    <a:cubicBezTo>
                      <a:pt x="1975" y="146"/>
                      <a:pt x="1968" y="145"/>
                      <a:pt x="1964" y="143"/>
                    </a:cubicBezTo>
                    <a:cubicBezTo>
                      <a:pt x="1964" y="70"/>
                      <a:pt x="1964" y="70"/>
                      <a:pt x="1964" y="70"/>
                    </a:cubicBezTo>
                    <a:cubicBezTo>
                      <a:pt x="1969" y="63"/>
                      <a:pt x="1978" y="59"/>
                      <a:pt x="1987" y="59"/>
                    </a:cubicBezTo>
                    <a:cubicBezTo>
                      <a:pt x="2003" y="59"/>
                      <a:pt x="2018" y="68"/>
                      <a:pt x="2018" y="101"/>
                    </a:cubicBezTo>
                    <a:cubicBezTo>
                      <a:pt x="2018" y="131"/>
                      <a:pt x="2003" y="146"/>
                      <a:pt x="1982" y="146"/>
                    </a:cubicBezTo>
                    <a:moveTo>
                      <a:pt x="1948" y="154"/>
                    </a:moveTo>
                    <a:cubicBezTo>
                      <a:pt x="1954" y="157"/>
                      <a:pt x="1965" y="160"/>
                      <a:pt x="1979" y="160"/>
                    </a:cubicBezTo>
                    <a:cubicBezTo>
                      <a:pt x="2016" y="160"/>
                      <a:pt x="2034" y="135"/>
                      <a:pt x="2034" y="98"/>
                    </a:cubicBezTo>
                    <a:cubicBezTo>
                      <a:pt x="2034" y="60"/>
                      <a:pt x="2015" y="45"/>
                      <a:pt x="1991" y="45"/>
                    </a:cubicBezTo>
                    <a:cubicBezTo>
                      <a:pt x="1977" y="45"/>
                      <a:pt x="1968" y="51"/>
                      <a:pt x="1964" y="54"/>
                    </a:cubicBezTo>
                    <a:cubicBezTo>
                      <a:pt x="1964" y="54"/>
                      <a:pt x="1964" y="54"/>
                      <a:pt x="1964" y="54"/>
                    </a:cubicBezTo>
                    <a:cubicBezTo>
                      <a:pt x="1964" y="2"/>
                      <a:pt x="1964" y="2"/>
                      <a:pt x="1964" y="2"/>
                    </a:cubicBezTo>
                    <a:cubicBezTo>
                      <a:pt x="1948" y="2"/>
                      <a:pt x="1948" y="2"/>
                      <a:pt x="1948" y="2"/>
                    </a:cubicBezTo>
                    <a:lnTo>
                      <a:pt x="1948" y="154"/>
                    </a:lnTo>
                    <a:close/>
                    <a:moveTo>
                      <a:pt x="1864" y="143"/>
                    </a:moveTo>
                    <a:cubicBezTo>
                      <a:pt x="1920" y="62"/>
                      <a:pt x="1920" y="62"/>
                      <a:pt x="1920" y="62"/>
                    </a:cubicBezTo>
                    <a:cubicBezTo>
                      <a:pt x="1916" y="46"/>
                      <a:pt x="1916" y="46"/>
                      <a:pt x="1916" y="46"/>
                    </a:cubicBezTo>
                    <a:cubicBezTo>
                      <a:pt x="1850" y="46"/>
                      <a:pt x="1850" y="46"/>
                      <a:pt x="1850" y="46"/>
                    </a:cubicBezTo>
                    <a:cubicBezTo>
                      <a:pt x="1850" y="60"/>
                      <a:pt x="1850" y="60"/>
                      <a:pt x="1850" y="60"/>
                    </a:cubicBezTo>
                    <a:cubicBezTo>
                      <a:pt x="1902" y="60"/>
                      <a:pt x="1902" y="60"/>
                      <a:pt x="1902" y="60"/>
                    </a:cubicBezTo>
                    <a:cubicBezTo>
                      <a:pt x="1902" y="61"/>
                      <a:pt x="1902" y="61"/>
                      <a:pt x="1902" y="61"/>
                    </a:cubicBezTo>
                    <a:cubicBezTo>
                      <a:pt x="1846" y="142"/>
                      <a:pt x="1846" y="142"/>
                      <a:pt x="1846" y="142"/>
                    </a:cubicBezTo>
                    <a:cubicBezTo>
                      <a:pt x="1848" y="158"/>
                      <a:pt x="1848" y="158"/>
                      <a:pt x="1848" y="158"/>
                    </a:cubicBezTo>
                    <a:cubicBezTo>
                      <a:pt x="1921" y="158"/>
                      <a:pt x="1921" y="158"/>
                      <a:pt x="1921" y="158"/>
                    </a:cubicBezTo>
                    <a:cubicBezTo>
                      <a:pt x="1921" y="144"/>
                      <a:pt x="1921" y="144"/>
                      <a:pt x="1921" y="144"/>
                    </a:cubicBezTo>
                    <a:cubicBezTo>
                      <a:pt x="1864" y="144"/>
                      <a:pt x="1864" y="144"/>
                      <a:pt x="1864" y="144"/>
                    </a:cubicBezTo>
                    <a:lnTo>
                      <a:pt x="1864" y="143"/>
                    </a:lnTo>
                    <a:close/>
                    <a:moveTo>
                      <a:pt x="1789" y="12"/>
                    </a:moveTo>
                    <a:cubicBezTo>
                      <a:pt x="1789" y="18"/>
                      <a:pt x="1793" y="22"/>
                      <a:pt x="1799" y="22"/>
                    </a:cubicBezTo>
                    <a:cubicBezTo>
                      <a:pt x="1805" y="22"/>
                      <a:pt x="1809" y="18"/>
                      <a:pt x="1809" y="12"/>
                    </a:cubicBezTo>
                    <a:cubicBezTo>
                      <a:pt x="1809" y="6"/>
                      <a:pt x="1805" y="2"/>
                      <a:pt x="1799" y="2"/>
                    </a:cubicBezTo>
                    <a:cubicBezTo>
                      <a:pt x="1793" y="2"/>
                      <a:pt x="1789" y="6"/>
                      <a:pt x="1789" y="12"/>
                    </a:cubicBezTo>
                    <a:moveTo>
                      <a:pt x="1750" y="12"/>
                    </a:moveTo>
                    <a:cubicBezTo>
                      <a:pt x="1750" y="18"/>
                      <a:pt x="1754" y="22"/>
                      <a:pt x="1760" y="22"/>
                    </a:cubicBezTo>
                    <a:cubicBezTo>
                      <a:pt x="1765" y="22"/>
                      <a:pt x="1770" y="18"/>
                      <a:pt x="1770" y="12"/>
                    </a:cubicBezTo>
                    <a:cubicBezTo>
                      <a:pt x="1770" y="6"/>
                      <a:pt x="1765" y="2"/>
                      <a:pt x="1760" y="2"/>
                    </a:cubicBezTo>
                    <a:cubicBezTo>
                      <a:pt x="1754" y="2"/>
                      <a:pt x="1750" y="6"/>
                      <a:pt x="1750" y="12"/>
                    </a:cubicBezTo>
                    <a:moveTo>
                      <a:pt x="1737" y="122"/>
                    </a:moveTo>
                    <a:cubicBezTo>
                      <a:pt x="1737" y="148"/>
                      <a:pt x="1750" y="160"/>
                      <a:pt x="1773" y="160"/>
                    </a:cubicBezTo>
                    <a:cubicBezTo>
                      <a:pt x="1792" y="160"/>
                      <a:pt x="1802" y="150"/>
                      <a:pt x="1805" y="146"/>
                    </a:cubicBezTo>
                    <a:cubicBezTo>
                      <a:pt x="1806" y="146"/>
                      <a:pt x="1806" y="146"/>
                      <a:pt x="1806" y="146"/>
                    </a:cubicBezTo>
                    <a:cubicBezTo>
                      <a:pt x="1809" y="158"/>
                      <a:pt x="1809" y="158"/>
                      <a:pt x="1809" y="158"/>
                    </a:cubicBezTo>
                    <a:cubicBezTo>
                      <a:pt x="1821" y="158"/>
                      <a:pt x="1821" y="158"/>
                      <a:pt x="1821" y="158"/>
                    </a:cubicBezTo>
                    <a:cubicBezTo>
                      <a:pt x="1821" y="46"/>
                      <a:pt x="1821" y="46"/>
                      <a:pt x="1821" y="46"/>
                    </a:cubicBezTo>
                    <a:cubicBezTo>
                      <a:pt x="1805" y="46"/>
                      <a:pt x="1805" y="46"/>
                      <a:pt x="1805" y="46"/>
                    </a:cubicBezTo>
                    <a:cubicBezTo>
                      <a:pt x="1805" y="119"/>
                      <a:pt x="1805" y="119"/>
                      <a:pt x="1805" y="119"/>
                    </a:cubicBezTo>
                    <a:cubicBezTo>
                      <a:pt x="1805" y="137"/>
                      <a:pt x="1793" y="146"/>
                      <a:pt x="1777" y="146"/>
                    </a:cubicBezTo>
                    <a:cubicBezTo>
                      <a:pt x="1761" y="146"/>
                      <a:pt x="1753" y="137"/>
                      <a:pt x="1753" y="119"/>
                    </a:cubicBezTo>
                    <a:cubicBezTo>
                      <a:pt x="1753" y="46"/>
                      <a:pt x="1753" y="46"/>
                      <a:pt x="1753" y="46"/>
                    </a:cubicBezTo>
                    <a:cubicBezTo>
                      <a:pt x="1737" y="46"/>
                      <a:pt x="1737" y="46"/>
                      <a:pt x="1737" y="46"/>
                    </a:cubicBezTo>
                    <a:lnTo>
                      <a:pt x="1737" y="122"/>
                    </a:lnTo>
                    <a:close/>
                    <a:moveTo>
                      <a:pt x="1624" y="199"/>
                    </a:moveTo>
                    <a:cubicBezTo>
                      <a:pt x="1626" y="200"/>
                      <a:pt x="1631" y="201"/>
                      <a:pt x="1636" y="201"/>
                    </a:cubicBezTo>
                    <a:cubicBezTo>
                      <a:pt x="1659" y="201"/>
                      <a:pt x="1670" y="187"/>
                      <a:pt x="1677" y="166"/>
                    </a:cubicBezTo>
                    <a:cubicBezTo>
                      <a:pt x="1717" y="46"/>
                      <a:pt x="1717" y="46"/>
                      <a:pt x="1717" y="46"/>
                    </a:cubicBezTo>
                    <a:cubicBezTo>
                      <a:pt x="1700" y="46"/>
                      <a:pt x="1700" y="46"/>
                      <a:pt x="1700" y="46"/>
                    </a:cubicBezTo>
                    <a:cubicBezTo>
                      <a:pt x="1683" y="101"/>
                      <a:pt x="1683" y="101"/>
                      <a:pt x="1683" y="101"/>
                    </a:cubicBezTo>
                    <a:cubicBezTo>
                      <a:pt x="1676" y="124"/>
                      <a:pt x="1673" y="133"/>
                      <a:pt x="1671" y="142"/>
                    </a:cubicBezTo>
                    <a:cubicBezTo>
                      <a:pt x="1671" y="142"/>
                      <a:pt x="1671" y="142"/>
                      <a:pt x="1671" y="142"/>
                    </a:cubicBezTo>
                    <a:cubicBezTo>
                      <a:pt x="1668" y="132"/>
                      <a:pt x="1665" y="121"/>
                      <a:pt x="1658" y="101"/>
                    </a:cubicBezTo>
                    <a:cubicBezTo>
                      <a:pt x="1640" y="46"/>
                      <a:pt x="1640" y="46"/>
                      <a:pt x="1640" y="46"/>
                    </a:cubicBezTo>
                    <a:cubicBezTo>
                      <a:pt x="1623" y="46"/>
                      <a:pt x="1623" y="46"/>
                      <a:pt x="1623" y="46"/>
                    </a:cubicBezTo>
                    <a:cubicBezTo>
                      <a:pt x="1663" y="162"/>
                      <a:pt x="1663" y="162"/>
                      <a:pt x="1663" y="162"/>
                    </a:cubicBezTo>
                    <a:cubicBezTo>
                      <a:pt x="1658" y="179"/>
                      <a:pt x="1651" y="186"/>
                      <a:pt x="1637" y="186"/>
                    </a:cubicBezTo>
                    <a:cubicBezTo>
                      <a:pt x="1634" y="186"/>
                      <a:pt x="1629" y="185"/>
                      <a:pt x="1626" y="184"/>
                    </a:cubicBezTo>
                    <a:lnTo>
                      <a:pt x="1624" y="199"/>
                    </a:lnTo>
                    <a:close/>
                    <a:moveTo>
                      <a:pt x="1543" y="81"/>
                    </a:moveTo>
                    <a:cubicBezTo>
                      <a:pt x="1542" y="56"/>
                      <a:pt x="1529" y="44"/>
                      <a:pt x="1506" y="44"/>
                    </a:cubicBezTo>
                    <a:cubicBezTo>
                      <a:pt x="1489" y="44"/>
                      <a:pt x="1478" y="54"/>
                      <a:pt x="1475" y="58"/>
                    </a:cubicBezTo>
                    <a:cubicBezTo>
                      <a:pt x="1474" y="58"/>
                      <a:pt x="1474" y="58"/>
                      <a:pt x="1474" y="58"/>
                    </a:cubicBezTo>
                    <a:cubicBezTo>
                      <a:pt x="1470" y="46"/>
                      <a:pt x="1470" y="46"/>
                      <a:pt x="1470" y="46"/>
                    </a:cubicBezTo>
                    <a:cubicBezTo>
                      <a:pt x="1458" y="46"/>
                      <a:pt x="1458" y="46"/>
                      <a:pt x="1458" y="46"/>
                    </a:cubicBezTo>
                    <a:cubicBezTo>
                      <a:pt x="1458" y="158"/>
                      <a:pt x="1458" y="158"/>
                      <a:pt x="1458" y="158"/>
                    </a:cubicBezTo>
                    <a:cubicBezTo>
                      <a:pt x="1474" y="158"/>
                      <a:pt x="1474" y="158"/>
                      <a:pt x="1474" y="158"/>
                    </a:cubicBezTo>
                    <a:cubicBezTo>
                      <a:pt x="1474" y="78"/>
                      <a:pt x="1474" y="78"/>
                      <a:pt x="1474" y="78"/>
                    </a:cubicBezTo>
                    <a:cubicBezTo>
                      <a:pt x="1478" y="67"/>
                      <a:pt x="1489" y="58"/>
                      <a:pt x="1503" y="58"/>
                    </a:cubicBezTo>
                    <a:cubicBezTo>
                      <a:pt x="1518" y="58"/>
                      <a:pt x="1527" y="67"/>
                      <a:pt x="1527" y="84"/>
                    </a:cubicBezTo>
                    <a:cubicBezTo>
                      <a:pt x="1527" y="158"/>
                      <a:pt x="1527" y="158"/>
                      <a:pt x="1527" y="158"/>
                    </a:cubicBezTo>
                    <a:cubicBezTo>
                      <a:pt x="1543" y="158"/>
                      <a:pt x="1543" y="158"/>
                      <a:pt x="1543" y="158"/>
                    </a:cubicBezTo>
                    <a:lnTo>
                      <a:pt x="1543" y="81"/>
                    </a:lnTo>
                    <a:close/>
                    <a:moveTo>
                      <a:pt x="1387" y="58"/>
                    </a:moveTo>
                    <a:cubicBezTo>
                      <a:pt x="1405" y="58"/>
                      <a:pt x="1413" y="69"/>
                      <a:pt x="1413" y="88"/>
                    </a:cubicBezTo>
                    <a:cubicBezTo>
                      <a:pt x="1413" y="89"/>
                      <a:pt x="1413" y="92"/>
                      <a:pt x="1413" y="94"/>
                    </a:cubicBezTo>
                    <a:cubicBezTo>
                      <a:pt x="1357" y="94"/>
                      <a:pt x="1357" y="94"/>
                      <a:pt x="1357" y="94"/>
                    </a:cubicBezTo>
                    <a:cubicBezTo>
                      <a:pt x="1358" y="67"/>
                      <a:pt x="1372" y="58"/>
                      <a:pt x="1387" y="58"/>
                    </a:cubicBezTo>
                    <a:moveTo>
                      <a:pt x="1418" y="137"/>
                    </a:moveTo>
                    <a:cubicBezTo>
                      <a:pt x="1413" y="141"/>
                      <a:pt x="1403" y="145"/>
                      <a:pt x="1392" y="145"/>
                    </a:cubicBezTo>
                    <a:cubicBezTo>
                      <a:pt x="1370" y="145"/>
                      <a:pt x="1358" y="135"/>
                      <a:pt x="1357" y="107"/>
                    </a:cubicBezTo>
                    <a:cubicBezTo>
                      <a:pt x="1428" y="107"/>
                      <a:pt x="1428" y="107"/>
                      <a:pt x="1428" y="107"/>
                    </a:cubicBezTo>
                    <a:cubicBezTo>
                      <a:pt x="1429" y="100"/>
                      <a:pt x="1429" y="94"/>
                      <a:pt x="1429" y="88"/>
                    </a:cubicBezTo>
                    <a:cubicBezTo>
                      <a:pt x="1429" y="62"/>
                      <a:pt x="1415" y="44"/>
                      <a:pt x="1388" y="44"/>
                    </a:cubicBezTo>
                    <a:cubicBezTo>
                      <a:pt x="1363" y="44"/>
                      <a:pt x="1341" y="61"/>
                      <a:pt x="1341" y="101"/>
                    </a:cubicBezTo>
                    <a:cubicBezTo>
                      <a:pt x="1341" y="143"/>
                      <a:pt x="1358" y="159"/>
                      <a:pt x="1390" y="159"/>
                    </a:cubicBezTo>
                    <a:cubicBezTo>
                      <a:pt x="1406" y="159"/>
                      <a:pt x="1418" y="155"/>
                      <a:pt x="1425" y="149"/>
                    </a:cubicBezTo>
                    <a:lnTo>
                      <a:pt x="1418" y="137"/>
                    </a:lnTo>
                    <a:close/>
                    <a:moveTo>
                      <a:pt x="1271" y="146"/>
                    </a:moveTo>
                    <a:cubicBezTo>
                      <a:pt x="1256" y="146"/>
                      <a:pt x="1242" y="136"/>
                      <a:pt x="1242" y="105"/>
                    </a:cubicBezTo>
                    <a:cubicBezTo>
                      <a:pt x="1242" y="74"/>
                      <a:pt x="1255" y="60"/>
                      <a:pt x="1280" y="60"/>
                    </a:cubicBezTo>
                    <a:cubicBezTo>
                      <a:pt x="1285" y="60"/>
                      <a:pt x="1293" y="61"/>
                      <a:pt x="1297" y="63"/>
                    </a:cubicBezTo>
                    <a:cubicBezTo>
                      <a:pt x="1297" y="128"/>
                      <a:pt x="1297" y="128"/>
                      <a:pt x="1297" y="128"/>
                    </a:cubicBezTo>
                    <a:cubicBezTo>
                      <a:pt x="1293" y="139"/>
                      <a:pt x="1284" y="146"/>
                      <a:pt x="1271" y="146"/>
                    </a:cubicBezTo>
                    <a:moveTo>
                      <a:pt x="1297" y="48"/>
                    </a:moveTo>
                    <a:cubicBezTo>
                      <a:pt x="1292" y="47"/>
                      <a:pt x="1286" y="46"/>
                      <a:pt x="1279" y="46"/>
                    </a:cubicBezTo>
                    <a:cubicBezTo>
                      <a:pt x="1248" y="46"/>
                      <a:pt x="1226" y="66"/>
                      <a:pt x="1226" y="107"/>
                    </a:cubicBezTo>
                    <a:cubicBezTo>
                      <a:pt x="1226" y="143"/>
                      <a:pt x="1242" y="160"/>
                      <a:pt x="1267" y="160"/>
                    </a:cubicBezTo>
                    <a:cubicBezTo>
                      <a:pt x="1282" y="160"/>
                      <a:pt x="1292" y="153"/>
                      <a:pt x="1297" y="146"/>
                    </a:cubicBezTo>
                    <a:cubicBezTo>
                      <a:pt x="1297" y="146"/>
                      <a:pt x="1297" y="146"/>
                      <a:pt x="1297" y="146"/>
                    </a:cubicBezTo>
                    <a:cubicBezTo>
                      <a:pt x="1301" y="158"/>
                      <a:pt x="1301" y="158"/>
                      <a:pt x="1301" y="158"/>
                    </a:cubicBezTo>
                    <a:cubicBezTo>
                      <a:pt x="1313" y="158"/>
                      <a:pt x="1313" y="158"/>
                      <a:pt x="1313" y="158"/>
                    </a:cubicBezTo>
                    <a:cubicBezTo>
                      <a:pt x="1313" y="2"/>
                      <a:pt x="1313" y="2"/>
                      <a:pt x="1313" y="2"/>
                    </a:cubicBezTo>
                    <a:cubicBezTo>
                      <a:pt x="1297" y="2"/>
                      <a:pt x="1297" y="2"/>
                      <a:pt x="1297" y="2"/>
                    </a:cubicBezTo>
                    <a:lnTo>
                      <a:pt x="1297" y="48"/>
                    </a:lnTo>
                    <a:close/>
                    <a:moveTo>
                      <a:pt x="1217" y="45"/>
                    </a:moveTo>
                    <a:cubicBezTo>
                      <a:pt x="1215" y="45"/>
                      <a:pt x="1211" y="44"/>
                      <a:pt x="1206" y="44"/>
                    </a:cubicBezTo>
                    <a:cubicBezTo>
                      <a:pt x="1193" y="44"/>
                      <a:pt x="1183" y="50"/>
                      <a:pt x="1178" y="58"/>
                    </a:cubicBezTo>
                    <a:cubicBezTo>
                      <a:pt x="1177" y="58"/>
                      <a:pt x="1177" y="58"/>
                      <a:pt x="1177" y="58"/>
                    </a:cubicBezTo>
                    <a:cubicBezTo>
                      <a:pt x="1173" y="46"/>
                      <a:pt x="1173" y="46"/>
                      <a:pt x="1173" y="46"/>
                    </a:cubicBezTo>
                    <a:cubicBezTo>
                      <a:pt x="1161" y="46"/>
                      <a:pt x="1161" y="46"/>
                      <a:pt x="1161" y="46"/>
                    </a:cubicBezTo>
                    <a:cubicBezTo>
                      <a:pt x="1161" y="158"/>
                      <a:pt x="1161" y="158"/>
                      <a:pt x="1161" y="158"/>
                    </a:cubicBezTo>
                    <a:cubicBezTo>
                      <a:pt x="1177" y="158"/>
                      <a:pt x="1177" y="158"/>
                      <a:pt x="1177" y="158"/>
                    </a:cubicBezTo>
                    <a:cubicBezTo>
                      <a:pt x="1177" y="75"/>
                      <a:pt x="1177" y="75"/>
                      <a:pt x="1177" y="75"/>
                    </a:cubicBezTo>
                    <a:cubicBezTo>
                      <a:pt x="1182" y="65"/>
                      <a:pt x="1194" y="60"/>
                      <a:pt x="1205" y="60"/>
                    </a:cubicBezTo>
                    <a:cubicBezTo>
                      <a:pt x="1209" y="60"/>
                      <a:pt x="1213" y="61"/>
                      <a:pt x="1217" y="62"/>
                    </a:cubicBezTo>
                    <a:lnTo>
                      <a:pt x="1217" y="45"/>
                    </a:lnTo>
                    <a:close/>
                    <a:moveTo>
                      <a:pt x="1090" y="58"/>
                    </a:moveTo>
                    <a:cubicBezTo>
                      <a:pt x="1108" y="58"/>
                      <a:pt x="1116" y="69"/>
                      <a:pt x="1116" y="88"/>
                    </a:cubicBezTo>
                    <a:cubicBezTo>
                      <a:pt x="1116" y="89"/>
                      <a:pt x="1116" y="92"/>
                      <a:pt x="1116" y="94"/>
                    </a:cubicBezTo>
                    <a:cubicBezTo>
                      <a:pt x="1060" y="94"/>
                      <a:pt x="1060" y="94"/>
                      <a:pt x="1060" y="94"/>
                    </a:cubicBezTo>
                    <a:cubicBezTo>
                      <a:pt x="1061" y="67"/>
                      <a:pt x="1075" y="58"/>
                      <a:pt x="1090" y="58"/>
                    </a:cubicBezTo>
                    <a:moveTo>
                      <a:pt x="1121" y="137"/>
                    </a:moveTo>
                    <a:cubicBezTo>
                      <a:pt x="1116" y="141"/>
                      <a:pt x="1106" y="145"/>
                      <a:pt x="1095" y="145"/>
                    </a:cubicBezTo>
                    <a:cubicBezTo>
                      <a:pt x="1073" y="145"/>
                      <a:pt x="1061" y="135"/>
                      <a:pt x="1060" y="107"/>
                    </a:cubicBezTo>
                    <a:cubicBezTo>
                      <a:pt x="1131" y="107"/>
                      <a:pt x="1131" y="107"/>
                      <a:pt x="1131" y="107"/>
                    </a:cubicBezTo>
                    <a:cubicBezTo>
                      <a:pt x="1131" y="100"/>
                      <a:pt x="1132" y="94"/>
                      <a:pt x="1132" y="88"/>
                    </a:cubicBezTo>
                    <a:cubicBezTo>
                      <a:pt x="1132" y="62"/>
                      <a:pt x="1118" y="44"/>
                      <a:pt x="1091" y="44"/>
                    </a:cubicBezTo>
                    <a:cubicBezTo>
                      <a:pt x="1066" y="44"/>
                      <a:pt x="1044" y="61"/>
                      <a:pt x="1044" y="101"/>
                    </a:cubicBezTo>
                    <a:cubicBezTo>
                      <a:pt x="1044" y="143"/>
                      <a:pt x="1061" y="159"/>
                      <a:pt x="1093" y="159"/>
                    </a:cubicBezTo>
                    <a:cubicBezTo>
                      <a:pt x="1109" y="159"/>
                      <a:pt x="1121" y="155"/>
                      <a:pt x="1128" y="149"/>
                    </a:cubicBezTo>
                    <a:lnTo>
                      <a:pt x="1121" y="137"/>
                    </a:lnTo>
                    <a:close/>
                    <a:moveTo>
                      <a:pt x="992" y="2"/>
                    </a:moveTo>
                    <a:cubicBezTo>
                      <a:pt x="992" y="136"/>
                      <a:pt x="992" y="136"/>
                      <a:pt x="992" y="136"/>
                    </a:cubicBezTo>
                    <a:cubicBezTo>
                      <a:pt x="992" y="150"/>
                      <a:pt x="999" y="159"/>
                      <a:pt x="1015" y="159"/>
                    </a:cubicBezTo>
                    <a:cubicBezTo>
                      <a:pt x="1019" y="159"/>
                      <a:pt x="1025" y="159"/>
                      <a:pt x="1029" y="157"/>
                    </a:cubicBezTo>
                    <a:cubicBezTo>
                      <a:pt x="1029" y="143"/>
                      <a:pt x="1029" y="143"/>
                      <a:pt x="1029" y="143"/>
                    </a:cubicBezTo>
                    <a:cubicBezTo>
                      <a:pt x="1027" y="144"/>
                      <a:pt x="1023" y="145"/>
                      <a:pt x="1019" y="145"/>
                    </a:cubicBezTo>
                    <a:cubicBezTo>
                      <a:pt x="1011" y="145"/>
                      <a:pt x="1008" y="141"/>
                      <a:pt x="1008" y="131"/>
                    </a:cubicBezTo>
                    <a:cubicBezTo>
                      <a:pt x="1008" y="2"/>
                      <a:pt x="1008" y="2"/>
                      <a:pt x="1008" y="2"/>
                    </a:cubicBezTo>
                    <a:lnTo>
                      <a:pt x="992" y="2"/>
                    </a:lnTo>
                    <a:close/>
                    <a:moveTo>
                      <a:pt x="919" y="58"/>
                    </a:moveTo>
                    <a:cubicBezTo>
                      <a:pt x="937" y="58"/>
                      <a:pt x="945" y="69"/>
                      <a:pt x="945" y="88"/>
                    </a:cubicBezTo>
                    <a:cubicBezTo>
                      <a:pt x="945" y="89"/>
                      <a:pt x="945" y="92"/>
                      <a:pt x="945" y="94"/>
                    </a:cubicBezTo>
                    <a:cubicBezTo>
                      <a:pt x="889" y="94"/>
                      <a:pt x="889" y="94"/>
                      <a:pt x="889" y="94"/>
                    </a:cubicBezTo>
                    <a:cubicBezTo>
                      <a:pt x="891" y="67"/>
                      <a:pt x="905" y="58"/>
                      <a:pt x="919" y="58"/>
                    </a:cubicBezTo>
                    <a:moveTo>
                      <a:pt x="950" y="137"/>
                    </a:moveTo>
                    <a:cubicBezTo>
                      <a:pt x="945" y="141"/>
                      <a:pt x="935" y="145"/>
                      <a:pt x="924" y="145"/>
                    </a:cubicBezTo>
                    <a:cubicBezTo>
                      <a:pt x="902" y="145"/>
                      <a:pt x="890" y="135"/>
                      <a:pt x="889" y="107"/>
                    </a:cubicBezTo>
                    <a:cubicBezTo>
                      <a:pt x="960" y="107"/>
                      <a:pt x="960" y="107"/>
                      <a:pt x="960" y="107"/>
                    </a:cubicBezTo>
                    <a:cubicBezTo>
                      <a:pt x="961" y="100"/>
                      <a:pt x="961" y="94"/>
                      <a:pt x="961" y="88"/>
                    </a:cubicBezTo>
                    <a:cubicBezTo>
                      <a:pt x="961" y="62"/>
                      <a:pt x="947" y="44"/>
                      <a:pt x="921" y="44"/>
                    </a:cubicBezTo>
                    <a:cubicBezTo>
                      <a:pt x="896" y="44"/>
                      <a:pt x="873" y="61"/>
                      <a:pt x="873" y="101"/>
                    </a:cubicBezTo>
                    <a:cubicBezTo>
                      <a:pt x="873" y="143"/>
                      <a:pt x="890" y="159"/>
                      <a:pt x="922" y="159"/>
                    </a:cubicBezTo>
                    <a:cubicBezTo>
                      <a:pt x="938" y="159"/>
                      <a:pt x="950" y="155"/>
                      <a:pt x="957" y="149"/>
                    </a:cubicBezTo>
                    <a:lnTo>
                      <a:pt x="950" y="137"/>
                    </a:lnTo>
                    <a:close/>
                    <a:moveTo>
                      <a:pt x="834" y="128"/>
                    </a:moveTo>
                    <a:cubicBezTo>
                      <a:pt x="834" y="138"/>
                      <a:pt x="827" y="146"/>
                      <a:pt x="811" y="146"/>
                    </a:cubicBezTo>
                    <a:cubicBezTo>
                      <a:pt x="798" y="146"/>
                      <a:pt x="788" y="141"/>
                      <a:pt x="781" y="134"/>
                    </a:cubicBezTo>
                    <a:cubicBezTo>
                      <a:pt x="771" y="145"/>
                      <a:pt x="771" y="145"/>
                      <a:pt x="771" y="145"/>
                    </a:cubicBezTo>
                    <a:cubicBezTo>
                      <a:pt x="778" y="153"/>
                      <a:pt x="792" y="160"/>
                      <a:pt x="810" y="160"/>
                    </a:cubicBezTo>
                    <a:cubicBezTo>
                      <a:pt x="837" y="160"/>
                      <a:pt x="850" y="143"/>
                      <a:pt x="850" y="128"/>
                    </a:cubicBezTo>
                    <a:cubicBezTo>
                      <a:pt x="850" y="90"/>
                      <a:pt x="794" y="100"/>
                      <a:pt x="794" y="75"/>
                    </a:cubicBezTo>
                    <a:cubicBezTo>
                      <a:pt x="794" y="66"/>
                      <a:pt x="801" y="58"/>
                      <a:pt x="816" y="58"/>
                    </a:cubicBezTo>
                    <a:cubicBezTo>
                      <a:pt x="824" y="58"/>
                      <a:pt x="833" y="62"/>
                      <a:pt x="839" y="67"/>
                    </a:cubicBezTo>
                    <a:cubicBezTo>
                      <a:pt x="849" y="56"/>
                      <a:pt x="849" y="56"/>
                      <a:pt x="849" y="56"/>
                    </a:cubicBezTo>
                    <a:cubicBezTo>
                      <a:pt x="842" y="49"/>
                      <a:pt x="829" y="44"/>
                      <a:pt x="816" y="44"/>
                    </a:cubicBezTo>
                    <a:cubicBezTo>
                      <a:pt x="792" y="44"/>
                      <a:pt x="778" y="59"/>
                      <a:pt x="778" y="75"/>
                    </a:cubicBezTo>
                    <a:cubicBezTo>
                      <a:pt x="778" y="113"/>
                      <a:pt x="834" y="103"/>
                      <a:pt x="834" y="128"/>
                    </a:cubicBezTo>
                    <a:moveTo>
                      <a:pt x="723" y="13"/>
                    </a:moveTo>
                    <a:cubicBezTo>
                      <a:pt x="723" y="20"/>
                      <a:pt x="728" y="25"/>
                      <a:pt x="735" y="25"/>
                    </a:cubicBezTo>
                    <a:cubicBezTo>
                      <a:pt x="742" y="25"/>
                      <a:pt x="747" y="20"/>
                      <a:pt x="747" y="13"/>
                    </a:cubicBezTo>
                    <a:cubicBezTo>
                      <a:pt x="747" y="7"/>
                      <a:pt x="742" y="2"/>
                      <a:pt x="735" y="2"/>
                    </a:cubicBezTo>
                    <a:cubicBezTo>
                      <a:pt x="728" y="2"/>
                      <a:pt x="723" y="7"/>
                      <a:pt x="723" y="13"/>
                    </a:cubicBezTo>
                    <a:moveTo>
                      <a:pt x="728" y="158"/>
                    </a:moveTo>
                    <a:cubicBezTo>
                      <a:pt x="744" y="158"/>
                      <a:pt x="744" y="158"/>
                      <a:pt x="744" y="158"/>
                    </a:cubicBezTo>
                    <a:cubicBezTo>
                      <a:pt x="744" y="46"/>
                      <a:pt x="744" y="46"/>
                      <a:pt x="744" y="46"/>
                    </a:cubicBezTo>
                    <a:cubicBezTo>
                      <a:pt x="728" y="46"/>
                      <a:pt x="728" y="46"/>
                      <a:pt x="728" y="46"/>
                    </a:cubicBezTo>
                    <a:lnTo>
                      <a:pt x="728" y="158"/>
                    </a:lnTo>
                    <a:close/>
                    <a:moveTo>
                      <a:pt x="665" y="2"/>
                    </a:moveTo>
                    <a:cubicBezTo>
                      <a:pt x="665" y="136"/>
                      <a:pt x="665" y="136"/>
                      <a:pt x="665" y="136"/>
                    </a:cubicBezTo>
                    <a:cubicBezTo>
                      <a:pt x="665" y="150"/>
                      <a:pt x="672" y="159"/>
                      <a:pt x="687" y="159"/>
                    </a:cubicBezTo>
                    <a:cubicBezTo>
                      <a:pt x="692" y="159"/>
                      <a:pt x="697" y="159"/>
                      <a:pt x="701" y="157"/>
                    </a:cubicBezTo>
                    <a:cubicBezTo>
                      <a:pt x="701" y="143"/>
                      <a:pt x="701" y="143"/>
                      <a:pt x="701" y="143"/>
                    </a:cubicBezTo>
                    <a:cubicBezTo>
                      <a:pt x="699" y="144"/>
                      <a:pt x="696" y="145"/>
                      <a:pt x="692" y="145"/>
                    </a:cubicBezTo>
                    <a:cubicBezTo>
                      <a:pt x="684" y="145"/>
                      <a:pt x="680" y="141"/>
                      <a:pt x="680" y="131"/>
                    </a:cubicBezTo>
                    <a:cubicBezTo>
                      <a:pt x="680" y="2"/>
                      <a:pt x="680" y="2"/>
                      <a:pt x="680" y="2"/>
                    </a:cubicBezTo>
                    <a:lnTo>
                      <a:pt x="665" y="2"/>
                    </a:lnTo>
                    <a:close/>
                    <a:moveTo>
                      <a:pt x="546" y="2"/>
                    </a:moveTo>
                    <a:cubicBezTo>
                      <a:pt x="546" y="136"/>
                      <a:pt x="546" y="136"/>
                      <a:pt x="546" y="136"/>
                    </a:cubicBezTo>
                    <a:cubicBezTo>
                      <a:pt x="546" y="150"/>
                      <a:pt x="554" y="159"/>
                      <a:pt x="569" y="159"/>
                    </a:cubicBezTo>
                    <a:cubicBezTo>
                      <a:pt x="573" y="159"/>
                      <a:pt x="579" y="159"/>
                      <a:pt x="583" y="157"/>
                    </a:cubicBezTo>
                    <a:cubicBezTo>
                      <a:pt x="583" y="143"/>
                      <a:pt x="583" y="143"/>
                      <a:pt x="583" y="143"/>
                    </a:cubicBezTo>
                    <a:cubicBezTo>
                      <a:pt x="581" y="144"/>
                      <a:pt x="578" y="145"/>
                      <a:pt x="574" y="145"/>
                    </a:cubicBezTo>
                    <a:cubicBezTo>
                      <a:pt x="565" y="145"/>
                      <a:pt x="562" y="141"/>
                      <a:pt x="562" y="131"/>
                    </a:cubicBezTo>
                    <a:cubicBezTo>
                      <a:pt x="562" y="2"/>
                      <a:pt x="562" y="2"/>
                      <a:pt x="562" y="2"/>
                    </a:cubicBezTo>
                    <a:lnTo>
                      <a:pt x="546" y="2"/>
                    </a:lnTo>
                    <a:close/>
                    <a:moveTo>
                      <a:pt x="491" y="158"/>
                    </a:moveTo>
                    <a:cubicBezTo>
                      <a:pt x="507" y="158"/>
                      <a:pt x="507" y="158"/>
                      <a:pt x="507" y="158"/>
                    </a:cubicBezTo>
                    <a:cubicBezTo>
                      <a:pt x="507" y="46"/>
                      <a:pt x="507" y="46"/>
                      <a:pt x="507" y="46"/>
                    </a:cubicBezTo>
                    <a:cubicBezTo>
                      <a:pt x="491" y="46"/>
                      <a:pt x="491" y="46"/>
                      <a:pt x="491" y="46"/>
                    </a:cubicBezTo>
                    <a:lnTo>
                      <a:pt x="491" y="158"/>
                    </a:lnTo>
                    <a:close/>
                    <a:moveTo>
                      <a:pt x="372" y="199"/>
                    </a:moveTo>
                    <a:cubicBezTo>
                      <a:pt x="375" y="200"/>
                      <a:pt x="379" y="201"/>
                      <a:pt x="385" y="201"/>
                    </a:cubicBezTo>
                    <a:cubicBezTo>
                      <a:pt x="408" y="201"/>
                      <a:pt x="419" y="187"/>
                      <a:pt x="426" y="166"/>
                    </a:cubicBezTo>
                    <a:cubicBezTo>
                      <a:pt x="465" y="46"/>
                      <a:pt x="465" y="46"/>
                      <a:pt x="465" y="46"/>
                    </a:cubicBezTo>
                    <a:cubicBezTo>
                      <a:pt x="448" y="46"/>
                      <a:pt x="448" y="46"/>
                      <a:pt x="448" y="46"/>
                    </a:cubicBezTo>
                    <a:cubicBezTo>
                      <a:pt x="431" y="101"/>
                      <a:pt x="431" y="101"/>
                      <a:pt x="431" y="101"/>
                    </a:cubicBezTo>
                    <a:cubicBezTo>
                      <a:pt x="424" y="124"/>
                      <a:pt x="422" y="133"/>
                      <a:pt x="420" y="142"/>
                    </a:cubicBezTo>
                    <a:cubicBezTo>
                      <a:pt x="419" y="142"/>
                      <a:pt x="419" y="142"/>
                      <a:pt x="419" y="142"/>
                    </a:cubicBezTo>
                    <a:cubicBezTo>
                      <a:pt x="416" y="132"/>
                      <a:pt x="413" y="121"/>
                      <a:pt x="406" y="101"/>
                    </a:cubicBezTo>
                    <a:cubicBezTo>
                      <a:pt x="388" y="46"/>
                      <a:pt x="388" y="46"/>
                      <a:pt x="388" y="46"/>
                    </a:cubicBezTo>
                    <a:cubicBezTo>
                      <a:pt x="371" y="46"/>
                      <a:pt x="371" y="46"/>
                      <a:pt x="371" y="46"/>
                    </a:cubicBezTo>
                    <a:cubicBezTo>
                      <a:pt x="412" y="162"/>
                      <a:pt x="412" y="162"/>
                      <a:pt x="412" y="162"/>
                    </a:cubicBezTo>
                    <a:cubicBezTo>
                      <a:pt x="407" y="179"/>
                      <a:pt x="399" y="186"/>
                      <a:pt x="385" y="186"/>
                    </a:cubicBezTo>
                    <a:cubicBezTo>
                      <a:pt x="382" y="186"/>
                      <a:pt x="377" y="185"/>
                      <a:pt x="375" y="184"/>
                    </a:cubicBezTo>
                    <a:lnTo>
                      <a:pt x="372" y="199"/>
                    </a:lnTo>
                    <a:close/>
                    <a:moveTo>
                      <a:pt x="306" y="45"/>
                    </a:moveTo>
                    <a:cubicBezTo>
                      <a:pt x="304" y="45"/>
                      <a:pt x="300" y="44"/>
                      <a:pt x="295" y="44"/>
                    </a:cubicBezTo>
                    <a:cubicBezTo>
                      <a:pt x="282" y="44"/>
                      <a:pt x="272" y="50"/>
                      <a:pt x="267" y="58"/>
                    </a:cubicBezTo>
                    <a:cubicBezTo>
                      <a:pt x="266" y="58"/>
                      <a:pt x="266" y="58"/>
                      <a:pt x="266" y="58"/>
                    </a:cubicBezTo>
                    <a:cubicBezTo>
                      <a:pt x="262" y="46"/>
                      <a:pt x="262" y="46"/>
                      <a:pt x="262" y="46"/>
                    </a:cubicBezTo>
                    <a:cubicBezTo>
                      <a:pt x="250" y="46"/>
                      <a:pt x="250" y="46"/>
                      <a:pt x="250" y="46"/>
                    </a:cubicBezTo>
                    <a:cubicBezTo>
                      <a:pt x="250" y="158"/>
                      <a:pt x="250" y="158"/>
                      <a:pt x="250" y="158"/>
                    </a:cubicBezTo>
                    <a:cubicBezTo>
                      <a:pt x="266" y="158"/>
                      <a:pt x="266" y="158"/>
                      <a:pt x="266" y="158"/>
                    </a:cubicBezTo>
                    <a:cubicBezTo>
                      <a:pt x="266" y="75"/>
                      <a:pt x="266" y="75"/>
                      <a:pt x="266" y="75"/>
                    </a:cubicBezTo>
                    <a:cubicBezTo>
                      <a:pt x="271" y="65"/>
                      <a:pt x="283" y="60"/>
                      <a:pt x="294" y="60"/>
                    </a:cubicBezTo>
                    <a:cubicBezTo>
                      <a:pt x="298" y="60"/>
                      <a:pt x="302" y="61"/>
                      <a:pt x="306" y="62"/>
                    </a:cubicBezTo>
                    <a:lnTo>
                      <a:pt x="306" y="45"/>
                    </a:lnTo>
                    <a:close/>
                    <a:moveTo>
                      <a:pt x="179" y="58"/>
                    </a:moveTo>
                    <a:cubicBezTo>
                      <a:pt x="197" y="58"/>
                      <a:pt x="205" y="69"/>
                      <a:pt x="205" y="88"/>
                    </a:cubicBezTo>
                    <a:cubicBezTo>
                      <a:pt x="205" y="89"/>
                      <a:pt x="205" y="92"/>
                      <a:pt x="205" y="94"/>
                    </a:cubicBezTo>
                    <a:cubicBezTo>
                      <a:pt x="149" y="94"/>
                      <a:pt x="149" y="94"/>
                      <a:pt x="149" y="94"/>
                    </a:cubicBezTo>
                    <a:cubicBezTo>
                      <a:pt x="150" y="67"/>
                      <a:pt x="164" y="58"/>
                      <a:pt x="179" y="58"/>
                    </a:cubicBezTo>
                    <a:moveTo>
                      <a:pt x="210" y="137"/>
                    </a:moveTo>
                    <a:cubicBezTo>
                      <a:pt x="205" y="141"/>
                      <a:pt x="195" y="145"/>
                      <a:pt x="184" y="145"/>
                    </a:cubicBezTo>
                    <a:cubicBezTo>
                      <a:pt x="162" y="145"/>
                      <a:pt x="150" y="135"/>
                      <a:pt x="149" y="107"/>
                    </a:cubicBezTo>
                    <a:cubicBezTo>
                      <a:pt x="220" y="107"/>
                      <a:pt x="220" y="107"/>
                      <a:pt x="220" y="107"/>
                    </a:cubicBezTo>
                    <a:cubicBezTo>
                      <a:pt x="221" y="100"/>
                      <a:pt x="221" y="94"/>
                      <a:pt x="221" y="88"/>
                    </a:cubicBezTo>
                    <a:cubicBezTo>
                      <a:pt x="221" y="62"/>
                      <a:pt x="207" y="44"/>
                      <a:pt x="180" y="44"/>
                    </a:cubicBezTo>
                    <a:cubicBezTo>
                      <a:pt x="156" y="44"/>
                      <a:pt x="133" y="61"/>
                      <a:pt x="133" y="101"/>
                    </a:cubicBezTo>
                    <a:cubicBezTo>
                      <a:pt x="133" y="143"/>
                      <a:pt x="150" y="159"/>
                      <a:pt x="182" y="159"/>
                    </a:cubicBezTo>
                    <a:cubicBezTo>
                      <a:pt x="198" y="159"/>
                      <a:pt x="210" y="155"/>
                      <a:pt x="217" y="149"/>
                    </a:cubicBezTo>
                    <a:lnTo>
                      <a:pt x="210" y="137"/>
                    </a:lnTo>
                    <a:close/>
                    <a:moveTo>
                      <a:pt x="86" y="14"/>
                    </a:moveTo>
                    <a:cubicBezTo>
                      <a:pt x="86" y="78"/>
                      <a:pt x="86" y="78"/>
                      <a:pt x="86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6" y="158"/>
                      <a:pt x="86" y="158"/>
                      <a:pt x="86" y="158"/>
                    </a:cubicBezTo>
                    <a:cubicBezTo>
                      <a:pt x="103" y="158"/>
                      <a:pt x="103" y="158"/>
                      <a:pt x="103" y="158"/>
                    </a:cubicBezTo>
                    <a:cubicBezTo>
                      <a:pt x="103" y="14"/>
                      <a:pt x="103" y="14"/>
                      <a:pt x="103" y="14"/>
                    </a:cubicBezTo>
                    <a:lnTo>
                      <a:pt x="8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81C277B-0BE8-43B6-A18B-B90E173D4D17}"/>
                  </a:ext>
                </a:extLst>
              </p:cNvPr>
              <p:cNvSpPr/>
              <p:nvPr/>
            </p:nvSpPr>
            <p:spPr>
              <a:xfrm>
                <a:off x="4572000" y="700088"/>
                <a:ext cx="3893820" cy="522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58FB7A1-0803-4B33-85A5-A6E2BCFA1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2012" y="780733"/>
              <a:ext cx="3914775" cy="371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4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3E04C311-ECDA-42FD-A34D-CC1B5C62F539}"/>
              </a:ext>
            </a:extLst>
          </p:cNvPr>
          <p:cNvSpPr>
            <a:spLocks noEditPoints="1"/>
          </p:cNvSpPr>
          <p:nvPr/>
        </p:nvSpPr>
        <p:spPr bwMode="auto">
          <a:xfrm>
            <a:off x="642938" y="787400"/>
            <a:ext cx="7875588" cy="5284788"/>
          </a:xfrm>
          <a:custGeom>
            <a:avLst/>
            <a:gdLst>
              <a:gd name="T0" fmla="*/ 2818 w 4550"/>
              <a:gd name="T1" fmla="*/ 1206 h 2959"/>
              <a:gd name="T2" fmla="*/ 2458 w 4550"/>
              <a:gd name="T3" fmla="*/ 1717 h 2959"/>
              <a:gd name="T4" fmla="*/ 1923 w 4550"/>
              <a:gd name="T5" fmla="*/ 1341 h 2959"/>
              <a:gd name="T6" fmla="*/ 2282 w 4550"/>
              <a:gd name="T7" fmla="*/ 830 h 2959"/>
              <a:gd name="T8" fmla="*/ 2818 w 4550"/>
              <a:gd name="T9" fmla="*/ 1206 h 2959"/>
              <a:gd name="T10" fmla="*/ 1748 w 4550"/>
              <a:gd name="T11" fmla="*/ 1117 h 2959"/>
              <a:gd name="T12" fmla="*/ 1864 w 4550"/>
              <a:gd name="T13" fmla="*/ 1272 h 2959"/>
              <a:gd name="T14" fmla="*/ 1872 w 4550"/>
              <a:gd name="T15" fmla="*/ 1360 h 2959"/>
              <a:gd name="T16" fmla="*/ 2037 w 4550"/>
              <a:gd name="T17" fmla="*/ 1654 h 2959"/>
              <a:gd name="T18" fmla="*/ 2049 w 4550"/>
              <a:gd name="T19" fmla="*/ 1743 h 2959"/>
              <a:gd name="T20" fmla="*/ 1920 w 4550"/>
              <a:gd name="T21" fmla="*/ 1935 h 2959"/>
              <a:gd name="T22" fmla="*/ 1797 w 4550"/>
              <a:gd name="T23" fmla="*/ 1970 h 2959"/>
              <a:gd name="T24" fmla="*/ 1381 w 4550"/>
              <a:gd name="T25" fmla="*/ 1973 h 2959"/>
              <a:gd name="T26" fmla="*/ 1101 w 4550"/>
              <a:gd name="T27" fmla="*/ 2373 h 2959"/>
              <a:gd name="T28" fmla="*/ 1678 w 4550"/>
              <a:gd name="T29" fmla="*/ 2905 h 2959"/>
              <a:gd name="T30" fmla="*/ 2080 w 4550"/>
              <a:gd name="T31" fmla="*/ 2339 h 2959"/>
              <a:gd name="T32" fmla="*/ 1966 w 4550"/>
              <a:gd name="T33" fmla="*/ 2096 h 2959"/>
              <a:gd name="T34" fmla="*/ 1958 w 4550"/>
              <a:gd name="T35" fmla="*/ 1977 h 2959"/>
              <a:gd name="T36" fmla="*/ 2098 w 4550"/>
              <a:gd name="T37" fmla="*/ 1768 h 2959"/>
              <a:gd name="T38" fmla="*/ 2180 w 4550"/>
              <a:gd name="T39" fmla="*/ 1742 h 2959"/>
              <a:gd name="T40" fmla="*/ 2457 w 4550"/>
              <a:gd name="T41" fmla="*/ 1772 h 2959"/>
              <a:gd name="T42" fmla="*/ 2869 w 4550"/>
              <a:gd name="T43" fmla="*/ 1186 h 2959"/>
              <a:gd name="T44" fmla="*/ 2864 w 4550"/>
              <a:gd name="T45" fmla="*/ 1161 h 2959"/>
              <a:gd name="T46" fmla="*/ 2900 w 4550"/>
              <a:gd name="T47" fmla="*/ 1087 h 2959"/>
              <a:gd name="T48" fmla="*/ 3472 w 4550"/>
              <a:gd name="T49" fmla="*/ 824 h 2959"/>
              <a:gd name="T50" fmla="*/ 3660 w 4550"/>
              <a:gd name="T51" fmla="*/ 865 h 2959"/>
              <a:gd name="T52" fmla="*/ 4241 w 4550"/>
              <a:gd name="T53" fmla="*/ 986 h 2959"/>
              <a:gd name="T54" fmla="*/ 4522 w 4550"/>
              <a:gd name="T55" fmla="*/ 587 h 2959"/>
              <a:gd name="T56" fmla="*/ 3948 w 4550"/>
              <a:gd name="T57" fmla="*/ 53 h 2959"/>
              <a:gd name="T58" fmla="*/ 3541 w 4550"/>
              <a:gd name="T59" fmla="*/ 602 h 2959"/>
              <a:gd name="T60" fmla="*/ 3542 w 4550"/>
              <a:gd name="T61" fmla="*/ 606 h 2959"/>
              <a:gd name="T62" fmla="*/ 3450 w 4550"/>
              <a:gd name="T63" fmla="*/ 774 h 2959"/>
              <a:gd name="T64" fmla="*/ 2884 w 4550"/>
              <a:gd name="T65" fmla="*/ 1034 h 2959"/>
              <a:gd name="T66" fmla="*/ 2802 w 4550"/>
              <a:gd name="T67" fmla="*/ 1009 h 2959"/>
              <a:gd name="T68" fmla="*/ 2283 w 4550"/>
              <a:gd name="T69" fmla="*/ 775 h 2959"/>
              <a:gd name="T70" fmla="*/ 1929 w 4550"/>
              <a:gd name="T71" fmla="*/ 1026 h 2959"/>
              <a:gd name="T72" fmla="*/ 1806 w 4550"/>
              <a:gd name="T73" fmla="*/ 1076 h 2959"/>
              <a:gd name="T74" fmla="*/ 1100 w 4550"/>
              <a:gd name="T75" fmla="*/ 873 h 2959"/>
              <a:gd name="T76" fmla="*/ 1028 w 4550"/>
              <a:gd name="T77" fmla="*/ 775 h 2959"/>
              <a:gd name="T78" fmla="*/ 981 w 4550"/>
              <a:gd name="T79" fmla="*/ 546 h 2959"/>
              <a:gd name="T80" fmla="*/ 570 w 4550"/>
              <a:gd name="T81" fmla="*/ 265 h 2959"/>
              <a:gd name="T82" fmla="*/ 48 w 4550"/>
              <a:gd name="T83" fmla="*/ 834 h 2959"/>
              <a:gd name="T84" fmla="*/ 610 w 4550"/>
              <a:gd name="T85" fmla="*/ 1246 h 2959"/>
              <a:gd name="T86" fmla="*/ 976 w 4550"/>
              <a:gd name="T87" fmla="*/ 979 h 2959"/>
              <a:gd name="T88" fmla="*/ 1092 w 4550"/>
              <a:gd name="T89" fmla="*/ 928 h 2959"/>
              <a:gd name="T90" fmla="*/ 1748 w 4550"/>
              <a:gd name="T91" fmla="*/ 1117 h 2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50" h="2959">
                <a:moveTo>
                  <a:pt x="2818" y="1206"/>
                </a:moveTo>
                <a:cubicBezTo>
                  <a:pt x="2854" y="1444"/>
                  <a:pt x="2695" y="1670"/>
                  <a:pt x="2458" y="1717"/>
                </a:cubicBezTo>
                <a:cubicBezTo>
                  <a:pt x="2205" y="1767"/>
                  <a:pt x="1962" y="1596"/>
                  <a:pt x="1923" y="1341"/>
                </a:cubicBezTo>
                <a:cubicBezTo>
                  <a:pt x="1887" y="1103"/>
                  <a:pt x="2046" y="876"/>
                  <a:pt x="2282" y="830"/>
                </a:cubicBezTo>
                <a:cubicBezTo>
                  <a:pt x="2535" y="780"/>
                  <a:pt x="2779" y="951"/>
                  <a:pt x="2818" y="1206"/>
                </a:cubicBezTo>
                <a:moveTo>
                  <a:pt x="1748" y="1117"/>
                </a:moveTo>
                <a:cubicBezTo>
                  <a:pt x="1817" y="1137"/>
                  <a:pt x="1864" y="1200"/>
                  <a:pt x="1864" y="1272"/>
                </a:cubicBezTo>
                <a:cubicBezTo>
                  <a:pt x="1864" y="1301"/>
                  <a:pt x="1867" y="1331"/>
                  <a:pt x="1872" y="1360"/>
                </a:cubicBezTo>
                <a:cubicBezTo>
                  <a:pt x="1892" y="1479"/>
                  <a:pt x="1953" y="1580"/>
                  <a:pt x="2037" y="1654"/>
                </a:cubicBezTo>
                <a:cubicBezTo>
                  <a:pt x="2063" y="1676"/>
                  <a:pt x="2068" y="1714"/>
                  <a:pt x="2049" y="1743"/>
                </a:cubicBezTo>
                <a:cubicBezTo>
                  <a:pt x="1920" y="1935"/>
                  <a:pt x="1920" y="1935"/>
                  <a:pt x="1920" y="1935"/>
                </a:cubicBezTo>
                <a:cubicBezTo>
                  <a:pt x="1893" y="1975"/>
                  <a:pt x="1841" y="1990"/>
                  <a:pt x="1797" y="1970"/>
                </a:cubicBezTo>
                <a:cubicBezTo>
                  <a:pt x="1673" y="1913"/>
                  <a:pt x="1525" y="1907"/>
                  <a:pt x="1381" y="1973"/>
                </a:cubicBezTo>
                <a:cubicBezTo>
                  <a:pt x="1222" y="2045"/>
                  <a:pt x="1114" y="2199"/>
                  <a:pt x="1101" y="2373"/>
                </a:cubicBezTo>
                <a:cubicBezTo>
                  <a:pt x="1075" y="2711"/>
                  <a:pt x="1368" y="2959"/>
                  <a:pt x="1678" y="2905"/>
                </a:cubicBezTo>
                <a:cubicBezTo>
                  <a:pt x="1943" y="2858"/>
                  <a:pt x="2123" y="2605"/>
                  <a:pt x="2080" y="2339"/>
                </a:cubicBezTo>
                <a:cubicBezTo>
                  <a:pt x="2065" y="2245"/>
                  <a:pt x="2024" y="2162"/>
                  <a:pt x="1966" y="2096"/>
                </a:cubicBezTo>
                <a:cubicBezTo>
                  <a:pt x="1937" y="2062"/>
                  <a:pt x="1934" y="2013"/>
                  <a:pt x="1958" y="1977"/>
                </a:cubicBezTo>
                <a:cubicBezTo>
                  <a:pt x="2098" y="1768"/>
                  <a:pt x="2098" y="1768"/>
                  <a:pt x="2098" y="1768"/>
                </a:cubicBezTo>
                <a:cubicBezTo>
                  <a:pt x="2116" y="1741"/>
                  <a:pt x="2150" y="1730"/>
                  <a:pt x="2180" y="1742"/>
                </a:cubicBezTo>
                <a:cubicBezTo>
                  <a:pt x="2265" y="1777"/>
                  <a:pt x="2361" y="1789"/>
                  <a:pt x="2457" y="1772"/>
                </a:cubicBezTo>
                <a:cubicBezTo>
                  <a:pt x="2732" y="1724"/>
                  <a:pt x="2917" y="1461"/>
                  <a:pt x="2869" y="1186"/>
                </a:cubicBezTo>
                <a:cubicBezTo>
                  <a:pt x="2867" y="1178"/>
                  <a:pt x="2866" y="1169"/>
                  <a:pt x="2864" y="1161"/>
                </a:cubicBezTo>
                <a:cubicBezTo>
                  <a:pt x="2857" y="1131"/>
                  <a:pt x="2872" y="1100"/>
                  <a:pt x="2900" y="1087"/>
                </a:cubicBezTo>
                <a:cubicBezTo>
                  <a:pt x="3472" y="824"/>
                  <a:pt x="3472" y="824"/>
                  <a:pt x="3472" y="824"/>
                </a:cubicBezTo>
                <a:cubicBezTo>
                  <a:pt x="3537" y="795"/>
                  <a:pt x="3613" y="812"/>
                  <a:pt x="3660" y="865"/>
                </a:cubicBezTo>
                <a:cubicBezTo>
                  <a:pt x="3796" y="1019"/>
                  <a:pt x="4024" y="1084"/>
                  <a:pt x="4241" y="986"/>
                </a:cubicBezTo>
                <a:cubicBezTo>
                  <a:pt x="4400" y="915"/>
                  <a:pt x="4508" y="761"/>
                  <a:pt x="4522" y="587"/>
                </a:cubicBezTo>
                <a:cubicBezTo>
                  <a:pt x="4550" y="249"/>
                  <a:pt x="4258" y="0"/>
                  <a:pt x="3948" y="53"/>
                </a:cubicBezTo>
                <a:cubicBezTo>
                  <a:pt x="3686" y="97"/>
                  <a:pt x="3507" y="338"/>
                  <a:pt x="3541" y="602"/>
                </a:cubicBezTo>
                <a:cubicBezTo>
                  <a:pt x="3541" y="603"/>
                  <a:pt x="3542" y="605"/>
                  <a:pt x="3542" y="606"/>
                </a:cubicBezTo>
                <a:cubicBezTo>
                  <a:pt x="3552" y="676"/>
                  <a:pt x="3514" y="744"/>
                  <a:pt x="3450" y="774"/>
                </a:cubicBezTo>
                <a:cubicBezTo>
                  <a:pt x="2884" y="1034"/>
                  <a:pt x="2884" y="1034"/>
                  <a:pt x="2884" y="1034"/>
                </a:cubicBezTo>
                <a:cubicBezTo>
                  <a:pt x="2854" y="1048"/>
                  <a:pt x="2819" y="1037"/>
                  <a:pt x="2802" y="1009"/>
                </a:cubicBezTo>
                <a:cubicBezTo>
                  <a:pt x="2697" y="837"/>
                  <a:pt x="2493" y="738"/>
                  <a:pt x="2283" y="775"/>
                </a:cubicBezTo>
                <a:cubicBezTo>
                  <a:pt x="2128" y="802"/>
                  <a:pt x="2001" y="898"/>
                  <a:pt x="1929" y="1026"/>
                </a:cubicBezTo>
                <a:cubicBezTo>
                  <a:pt x="1905" y="1069"/>
                  <a:pt x="1854" y="1090"/>
                  <a:pt x="1806" y="1076"/>
                </a:cubicBezTo>
                <a:cubicBezTo>
                  <a:pt x="1100" y="873"/>
                  <a:pt x="1100" y="873"/>
                  <a:pt x="1100" y="873"/>
                </a:cubicBezTo>
                <a:cubicBezTo>
                  <a:pt x="1057" y="861"/>
                  <a:pt x="1027" y="821"/>
                  <a:pt x="1028" y="775"/>
                </a:cubicBezTo>
                <a:cubicBezTo>
                  <a:pt x="1031" y="701"/>
                  <a:pt x="1016" y="623"/>
                  <a:pt x="981" y="546"/>
                </a:cubicBezTo>
                <a:cubicBezTo>
                  <a:pt x="907" y="384"/>
                  <a:pt x="748" y="276"/>
                  <a:pt x="570" y="265"/>
                </a:cubicBezTo>
                <a:cubicBezTo>
                  <a:pt x="241" y="247"/>
                  <a:pt x="0" y="531"/>
                  <a:pt x="48" y="834"/>
                </a:cubicBezTo>
                <a:cubicBezTo>
                  <a:pt x="89" y="1099"/>
                  <a:pt x="345" y="1286"/>
                  <a:pt x="610" y="1246"/>
                </a:cubicBezTo>
                <a:cubicBezTo>
                  <a:pt x="774" y="1221"/>
                  <a:pt x="907" y="1117"/>
                  <a:pt x="976" y="979"/>
                </a:cubicBezTo>
                <a:cubicBezTo>
                  <a:pt x="998" y="937"/>
                  <a:pt x="1046" y="915"/>
                  <a:pt x="1092" y="928"/>
                </a:cubicBezTo>
                <a:lnTo>
                  <a:pt x="1748" y="1117"/>
                </a:lnTo>
                <a:close/>
              </a:path>
            </a:pathLst>
          </a:custGeom>
          <a:solidFill>
            <a:srgbClr val="00A1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60F2FCF2-41C8-4080-80AD-2E9821619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336675"/>
            <a:ext cx="1558925" cy="1606550"/>
          </a:xfrm>
          <a:prstGeom prst="ellipse">
            <a:avLst/>
          </a:prstGeom>
          <a:noFill/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A4B8A5A2-6771-4859-8039-088FBAAAF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01" y="947738"/>
            <a:ext cx="1557338" cy="1608138"/>
          </a:xfrm>
          <a:prstGeom prst="ellipse">
            <a:avLst/>
          </a:prstGeom>
          <a:noFill/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AB1A5F2C-44DB-4944-A8AE-64C461762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3" y="4308475"/>
            <a:ext cx="1557338" cy="1606550"/>
          </a:xfrm>
          <a:prstGeom prst="ellipse">
            <a:avLst/>
          </a:prstGeom>
          <a:noFill/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63ECE5C9-227C-490C-9C53-CE2708E3AEFF}"/>
              </a:ext>
            </a:extLst>
          </p:cNvPr>
          <p:cNvGrpSpPr/>
          <p:nvPr/>
        </p:nvGrpSpPr>
        <p:grpSpPr>
          <a:xfrm>
            <a:off x="4316413" y="2757488"/>
            <a:ext cx="855663" cy="569912"/>
            <a:chOff x="4287838" y="2776538"/>
            <a:chExt cx="855663" cy="569912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A600AB6-C86F-47F6-8FEB-A10C544E6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5301" y="3159125"/>
              <a:ext cx="838200" cy="187325"/>
            </a:xfrm>
            <a:custGeom>
              <a:avLst/>
              <a:gdLst>
                <a:gd name="T0" fmla="*/ 435 w 484"/>
                <a:gd name="T1" fmla="*/ 60 h 105"/>
                <a:gd name="T2" fmla="*/ 484 w 484"/>
                <a:gd name="T3" fmla="*/ 103 h 105"/>
                <a:gd name="T4" fmla="*/ 463 w 484"/>
                <a:gd name="T5" fmla="*/ 0 h 105"/>
                <a:gd name="T6" fmla="*/ 464 w 484"/>
                <a:gd name="T7" fmla="*/ 72 h 105"/>
                <a:gd name="T8" fmla="*/ 449 w 484"/>
                <a:gd name="T9" fmla="*/ 41 h 105"/>
                <a:gd name="T10" fmla="*/ 401 w 484"/>
                <a:gd name="T11" fmla="*/ 0 h 105"/>
                <a:gd name="T12" fmla="*/ 422 w 484"/>
                <a:gd name="T13" fmla="*/ 103 h 105"/>
                <a:gd name="T14" fmla="*/ 421 w 484"/>
                <a:gd name="T15" fmla="*/ 28 h 105"/>
                <a:gd name="T16" fmla="*/ 338 w 484"/>
                <a:gd name="T17" fmla="*/ 86 h 105"/>
                <a:gd name="T18" fmla="*/ 319 w 484"/>
                <a:gd name="T19" fmla="*/ 0 h 105"/>
                <a:gd name="T20" fmla="*/ 297 w 484"/>
                <a:gd name="T21" fmla="*/ 67 h 105"/>
                <a:gd name="T22" fmla="*/ 377 w 484"/>
                <a:gd name="T23" fmla="*/ 63 h 105"/>
                <a:gd name="T24" fmla="*/ 354 w 484"/>
                <a:gd name="T25" fmla="*/ 0 h 105"/>
                <a:gd name="T26" fmla="*/ 338 w 484"/>
                <a:gd name="T27" fmla="*/ 86 h 105"/>
                <a:gd name="T28" fmla="*/ 280 w 484"/>
                <a:gd name="T29" fmla="*/ 18 h 105"/>
                <a:gd name="T30" fmla="*/ 212 w 484"/>
                <a:gd name="T31" fmla="*/ 0 h 105"/>
                <a:gd name="T32" fmla="*/ 252 w 484"/>
                <a:gd name="T33" fmla="*/ 19 h 105"/>
                <a:gd name="T34" fmla="*/ 207 w 484"/>
                <a:gd name="T35" fmla="*/ 86 h 105"/>
                <a:gd name="T36" fmla="*/ 280 w 484"/>
                <a:gd name="T37" fmla="*/ 103 h 105"/>
                <a:gd name="T38" fmla="*/ 234 w 484"/>
                <a:gd name="T39" fmla="*/ 84 h 105"/>
                <a:gd name="T40" fmla="*/ 195 w 484"/>
                <a:gd name="T41" fmla="*/ 85 h 105"/>
                <a:gd name="T42" fmla="*/ 154 w 484"/>
                <a:gd name="T43" fmla="*/ 60 h 105"/>
                <a:gd name="T44" fmla="*/ 188 w 484"/>
                <a:gd name="T45" fmla="*/ 41 h 105"/>
                <a:gd name="T46" fmla="*/ 154 w 484"/>
                <a:gd name="T47" fmla="*/ 18 h 105"/>
                <a:gd name="T48" fmla="*/ 193 w 484"/>
                <a:gd name="T49" fmla="*/ 0 h 105"/>
                <a:gd name="T50" fmla="*/ 132 w 484"/>
                <a:gd name="T51" fmla="*/ 103 h 105"/>
                <a:gd name="T52" fmla="*/ 54 w 484"/>
                <a:gd name="T53" fmla="*/ 56 h 105"/>
                <a:gd name="T54" fmla="*/ 74 w 484"/>
                <a:gd name="T55" fmla="*/ 0 h 105"/>
                <a:gd name="T56" fmla="*/ 108 w 484"/>
                <a:gd name="T57" fmla="*/ 103 h 105"/>
                <a:gd name="T58" fmla="*/ 86 w 484"/>
                <a:gd name="T59" fmla="*/ 27 h 105"/>
                <a:gd name="T60" fmla="*/ 63 w 484"/>
                <a:gd name="T61" fmla="*/ 91 h 105"/>
                <a:gd name="T62" fmla="*/ 21 w 484"/>
                <a:gd name="T63" fmla="*/ 27 h 105"/>
                <a:gd name="T64" fmla="*/ 20 w 484"/>
                <a:gd name="T65" fmla="*/ 103 h 105"/>
                <a:gd name="T66" fmla="*/ 0 w 484"/>
                <a:gd name="T67" fmla="*/ 0 h 105"/>
                <a:gd name="T68" fmla="*/ 54 w 484"/>
                <a:gd name="T69" fmla="*/ 5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4" h="105">
                  <a:moveTo>
                    <a:pt x="422" y="28"/>
                  </a:moveTo>
                  <a:cubicBezTo>
                    <a:pt x="426" y="39"/>
                    <a:pt x="430" y="50"/>
                    <a:pt x="435" y="60"/>
                  </a:cubicBezTo>
                  <a:cubicBezTo>
                    <a:pt x="458" y="103"/>
                    <a:pt x="458" y="103"/>
                    <a:pt x="458" y="103"/>
                  </a:cubicBezTo>
                  <a:cubicBezTo>
                    <a:pt x="484" y="103"/>
                    <a:pt x="484" y="103"/>
                    <a:pt x="484" y="103"/>
                  </a:cubicBezTo>
                  <a:cubicBezTo>
                    <a:pt x="484" y="0"/>
                    <a:pt x="484" y="0"/>
                    <a:pt x="484" y="0"/>
                  </a:cubicBezTo>
                  <a:cubicBezTo>
                    <a:pt x="463" y="0"/>
                    <a:pt x="463" y="0"/>
                    <a:pt x="463" y="0"/>
                  </a:cubicBezTo>
                  <a:cubicBezTo>
                    <a:pt x="463" y="33"/>
                    <a:pt x="463" y="33"/>
                    <a:pt x="463" y="33"/>
                  </a:cubicBezTo>
                  <a:cubicBezTo>
                    <a:pt x="463" y="44"/>
                    <a:pt x="463" y="58"/>
                    <a:pt x="464" y="72"/>
                  </a:cubicBezTo>
                  <a:cubicBezTo>
                    <a:pt x="464" y="72"/>
                    <a:pt x="464" y="72"/>
                    <a:pt x="464" y="72"/>
                  </a:cubicBezTo>
                  <a:cubicBezTo>
                    <a:pt x="460" y="62"/>
                    <a:pt x="454" y="50"/>
                    <a:pt x="449" y="41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103"/>
                    <a:pt x="401" y="103"/>
                    <a:pt x="401" y="103"/>
                  </a:cubicBezTo>
                  <a:cubicBezTo>
                    <a:pt x="422" y="103"/>
                    <a:pt x="422" y="103"/>
                    <a:pt x="422" y="103"/>
                  </a:cubicBezTo>
                  <a:cubicBezTo>
                    <a:pt x="422" y="64"/>
                    <a:pt x="422" y="64"/>
                    <a:pt x="422" y="64"/>
                  </a:cubicBezTo>
                  <a:cubicBezTo>
                    <a:pt x="422" y="46"/>
                    <a:pt x="422" y="38"/>
                    <a:pt x="421" y="28"/>
                  </a:cubicBezTo>
                  <a:lnTo>
                    <a:pt x="422" y="28"/>
                  </a:lnTo>
                  <a:close/>
                  <a:moveTo>
                    <a:pt x="338" y="86"/>
                  </a:moveTo>
                  <a:cubicBezTo>
                    <a:pt x="325" y="86"/>
                    <a:pt x="319" y="78"/>
                    <a:pt x="319" y="63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7" y="67"/>
                    <a:pt x="297" y="67"/>
                    <a:pt x="297" y="67"/>
                  </a:cubicBezTo>
                  <a:cubicBezTo>
                    <a:pt x="297" y="89"/>
                    <a:pt x="308" y="105"/>
                    <a:pt x="335" y="105"/>
                  </a:cubicBezTo>
                  <a:cubicBezTo>
                    <a:pt x="358" y="105"/>
                    <a:pt x="377" y="94"/>
                    <a:pt x="377" y="63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66"/>
                    <a:pt x="354" y="66"/>
                    <a:pt x="354" y="66"/>
                  </a:cubicBezTo>
                  <a:cubicBezTo>
                    <a:pt x="354" y="80"/>
                    <a:pt x="349" y="86"/>
                    <a:pt x="338" y="86"/>
                  </a:cubicBezTo>
                  <a:moveTo>
                    <a:pt x="234" y="84"/>
                  </a:moveTo>
                  <a:cubicBezTo>
                    <a:pt x="280" y="18"/>
                    <a:pt x="280" y="18"/>
                    <a:pt x="280" y="18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19"/>
                    <a:pt x="212" y="19"/>
                    <a:pt x="212" y="19"/>
                  </a:cubicBezTo>
                  <a:cubicBezTo>
                    <a:pt x="252" y="19"/>
                    <a:pt x="252" y="19"/>
                    <a:pt x="252" y="19"/>
                  </a:cubicBezTo>
                  <a:cubicBezTo>
                    <a:pt x="252" y="19"/>
                    <a:pt x="252" y="19"/>
                    <a:pt x="252" y="19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10" y="103"/>
                    <a:pt x="210" y="103"/>
                    <a:pt x="210" y="103"/>
                  </a:cubicBezTo>
                  <a:cubicBezTo>
                    <a:pt x="280" y="103"/>
                    <a:pt x="280" y="103"/>
                    <a:pt x="280" y="103"/>
                  </a:cubicBezTo>
                  <a:cubicBezTo>
                    <a:pt x="280" y="84"/>
                    <a:pt x="280" y="84"/>
                    <a:pt x="280" y="84"/>
                  </a:cubicBezTo>
                  <a:cubicBezTo>
                    <a:pt x="234" y="84"/>
                    <a:pt x="234" y="84"/>
                    <a:pt x="234" y="84"/>
                  </a:cubicBezTo>
                  <a:close/>
                  <a:moveTo>
                    <a:pt x="195" y="103"/>
                  </a:moveTo>
                  <a:cubicBezTo>
                    <a:pt x="195" y="85"/>
                    <a:pt x="195" y="85"/>
                    <a:pt x="195" y="85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4" y="18"/>
                    <a:pt x="154" y="18"/>
                    <a:pt x="154" y="18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103"/>
                    <a:pt x="132" y="103"/>
                    <a:pt x="132" y="103"/>
                  </a:cubicBezTo>
                  <a:lnTo>
                    <a:pt x="195" y="103"/>
                  </a:lnTo>
                  <a:close/>
                  <a:moveTo>
                    <a:pt x="54" y="56"/>
                  </a:moveTo>
                  <a:cubicBezTo>
                    <a:pt x="55" y="56"/>
                    <a:pt x="55" y="56"/>
                    <a:pt x="55" y="56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5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B4235A4-0963-4F2D-AD6B-9F4A40839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7838" y="2776538"/>
              <a:ext cx="850900" cy="250825"/>
            </a:xfrm>
            <a:custGeom>
              <a:avLst/>
              <a:gdLst>
                <a:gd name="T0" fmla="*/ 442 w 491"/>
                <a:gd name="T1" fmla="*/ 96 h 140"/>
                <a:gd name="T2" fmla="*/ 491 w 491"/>
                <a:gd name="T3" fmla="*/ 140 h 140"/>
                <a:gd name="T4" fmla="*/ 470 w 491"/>
                <a:gd name="T5" fmla="*/ 37 h 140"/>
                <a:gd name="T6" fmla="*/ 471 w 491"/>
                <a:gd name="T7" fmla="*/ 109 h 140"/>
                <a:gd name="T8" fmla="*/ 456 w 491"/>
                <a:gd name="T9" fmla="*/ 77 h 140"/>
                <a:gd name="T10" fmla="*/ 408 w 491"/>
                <a:gd name="T11" fmla="*/ 37 h 140"/>
                <a:gd name="T12" fmla="*/ 429 w 491"/>
                <a:gd name="T13" fmla="*/ 140 h 140"/>
                <a:gd name="T14" fmla="*/ 428 w 491"/>
                <a:gd name="T15" fmla="*/ 65 h 140"/>
                <a:gd name="T16" fmla="*/ 358 w 491"/>
                <a:gd name="T17" fmla="*/ 13 h 140"/>
                <a:gd name="T18" fmla="*/ 385 w 491"/>
                <a:gd name="T19" fmla="*/ 13 h 140"/>
                <a:gd name="T20" fmla="*/ 358 w 491"/>
                <a:gd name="T21" fmla="*/ 13 h 140"/>
                <a:gd name="T22" fmla="*/ 382 w 491"/>
                <a:gd name="T23" fmla="*/ 140 h 140"/>
                <a:gd name="T24" fmla="*/ 360 w 491"/>
                <a:gd name="T25" fmla="*/ 37 h 140"/>
                <a:gd name="T26" fmla="*/ 286 w 491"/>
                <a:gd name="T27" fmla="*/ 87 h 140"/>
                <a:gd name="T28" fmla="*/ 318 w 491"/>
                <a:gd name="T29" fmla="*/ 140 h 140"/>
                <a:gd name="T30" fmla="*/ 311 w 491"/>
                <a:gd name="T31" fmla="*/ 87 h 140"/>
                <a:gd name="T32" fmla="*/ 317 w 491"/>
                <a:gd name="T33" fmla="*/ 37 h 140"/>
                <a:gd name="T34" fmla="*/ 286 w 491"/>
                <a:gd name="T35" fmla="*/ 37 h 140"/>
                <a:gd name="T36" fmla="*/ 263 w 491"/>
                <a:gd name="T37" fmla="*/ 140 h 140"/>
                <a:gd name="T38" fmla="*/ 286 w 491"/>
                <a:gd name="T39" fmla="*/ 37 h 140"/>
                <a:gd name="T40" fmla="*/ 225 w 491"/>
                <a:gd name="T41" fmla="*/ 140 h 140"/>
                <a:gd name="T42" fmla="*/ 251 w 491"/>
                <a:gd name="T43" fmla="*/ 55 h 140"/>
                <a:gd name="T44" fmla="*/ 177 w 491"/>
                <a:gd name="T45" fmla="*/ 37 h 140"/>
                <a:gd name="T46" fmla="*/ 202 w 491"/>
                <a:gd name="T47" fmla="*/ 55 h 140"/>
                <a:gd name="T48" fmla="*/ 168 w 491"/>
                <a:gd name="T49" fmla="*/ 140 h 140"/>
                <a:gd name="T50" fmla="*/ 127 w 491"/>
                <a:gd name="T51" fmla="*/ 121 h 140"/>
                <a:gd name="T52" fmla="*/ 161 w 491"/>
                <a:gd name="T53" fmla="*/ 97 h 140"/>
                <a:gd name="T54" fmla="*/ 127 w 491"/>
                <a:gd name="T55" fmla="*/ 78 h 140"/>
                <a:gd name="T56" fmla="*/ 166 w 491"/>
                <a:gd name="T57" fmla="*/ 55 h 140"/>
                <a:gd name="T58" fmla="*/ 105 w 491"/>
                <a:gd name="T59" fmla="*/ 37 h 140"/>
                <a:gd name="T60" fmla="*/ 168 w 491"/>
                <a:gd name="T61" fmla="*/ 140 h 140"/>
                <a:gd name="T62" fmla="*/ 58 w 491"/>
                <a:gd name="T63" fmla="*/ 107 h 140"/>
                <a:gd name="T64" fmla="*/ 35 w 491"/>
                <a:gd name="T65" fmla="*/ 140 h 140"/>
                <a:gd name="T66" fmla="*/ 0 w 491"/>
                <a:gd name="T67" fmla="*/ 37 h 140"/>
                <a:gd name="T68" fmla="*/ 47 w 491"/>
                <a:gd name="T69" fmla="*/ 84 h 140"/>
                <a:gd name="T70" fmla="*/ 69 w 491"/>
                <a:gd name="T71" fmla="*/ 3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1" h="140">
                  <a:moveTo>
                    <a:pt x="429" y="65"/>
                  </a:moveTo>
                  <a:cubicBezTo>
                    <a:pt x="433" y="76"/>
                    <a:pt x="437" y="86"/>
                    <a:pt x="442" y="96"/>
                  </a:cubicBezTo>
                  <a:cubicBezTo>
                    <a:pt x="465" y="140"/>
                    <a:pt x="465" y="140"/>
                    <a:pt x="465" y="140"/>
                  </a:cubicBezTo>
                  <a:cubicBezTo>
                    <a:pt x="491" y="140"/>
                    <a:pt x="491" y="140"/>
                    <a:pt x="491" y="140"/>
                  </a:cubicBezTo>
                  <a:cubicBezTo>
                    <a:pt x="491" y="37"/>
                    <a:pt x="491" y="37"/>
                    <a:pt x="491" y="37"/>
                  </a:cubicBezTo>
                  <a:cubicBezTo>
                    <a:pt x="470" y="37"/>
                    <a:pt x="470" y="37"/>
                    <a:pt x="470" y="37"/>
                  </a:cubicBezTo>
                  <a:cubicBezTo>
                    <a:pt x="470" y="69"/>
                    <a:pt x="470" y="69"/>
                    <a:pt x="470" y="69"/>
                  </a:cubicBezTo>
                  <a:cubicBezTo>
                    <a:pt x="470" y="80"/>
                    <a:pt x="470" y="95"/>
                    <a:pt x="471" y="109"/>
                  </a:cubicBezTo>
                  <a:cubicBezTo>
                    <a:pt x="471" y="109"/>
                    <a:pt x="471" y="109"/>
                    <a:pt x="471" y="109"/>
                  </a:cubicBezTo>
                  <a:cubicBezTo>
                    <a:pt x="467" y="99"/>
                    <a:pt x="461" y="87"/>
                    <a:pt x="456" y="77"/>
                  </a:cubicBezTo>
                  <a:cubicBezTo>
                    <a:pt x="435" y="37"/>
                    <a:pt x="435" y="37"/>
                    <a:pt x="435" y="37"/>
                  </a:cubicBezTo>
                  <a:cubicBezTo>
                    <a:pt x="408" y="37"/>
                    <a:pt x="408" y="37"/>
                    <a:pt x="408" y="37"/>
                  </a:cubicBezTo>
                  <a:cubicBezTo>
                    <a:pt x="408" y="140"/>
                    <a:pt x="408" y="140"/>
                    <a:pt x="408" y="140"/>
                  </a:cubicBezTo>
                  <a:cubicBezTo>
                    <a:pt x="429" y="140"/>
                    <a:pt x="429" y="140"/>
                    <a:pt x="429" y="140"/>
                  </a:cubicBezTo>
                  <a:cubicBezTo>
                    <a:pt x="429" y="101"/>
                    <a:pt x="429" y="101"/>
                    <a:pt x="429" y="101"/>
                  </a:cubicBezTo>
                  <a:cubicBezTo>
                    <a:pt x="429" y="83"/>
                    <a:pt x="429" y="75"/>
                    <a:pt x="428" y="65"/>
                  </a:cubicBezTo>
                  <a:lnTo>
                    <a:pt x="429" y="65"/>
                  </a:lnTo>
                  <a:close/>
                  <a:moveTo>
                    <a:pt x="358" y="13"/>
                  </a:moveTo>
                  <a:cubicBezTo>
                    <a:pt x="358" y="21"/>
                    <a:pt x="363" y="27"/>
                    <a:pt x="371" y="27"/>
                  </a:cubicBezTo>
                  <a:cubicBezTo>
                    <a:pt x="379" y="27"/>
                    <a:pt x="385" y="21"/>
                    <a:pt x="385" y="13"/>
                  </a:cubicBezTo>
                  <a:cubicBezTo>
                    <a:pt x="385" y="6"/>
                    <a:pt x="379" y="0"/>
                    <a:pt x="371" y="0"/>
                  </a:cubicBezTo>
                  <a:cubicBezTo>
                    <a:pt x="363" y="0"/>
                    <a:pt x="358" y="6"/>
                    <a:pt x="358" y="13"/>
                  </a:cubicBezTo>
                  <a:moveTo>
                    <a:pt x="360" y="140"/>
                  </a:moveTo>
                  <a:cubicBezTo>
                    <a:pt x="382" y="140"/>
                    <a:pt x="382" y="140"/>
                    <a:pt x="382" y="140"/>
                  </a:cubicBezTo>
                  <a:cubicBezTo>
                    <a:pt x="382" y="37"/>
                    <a:pt x="382" y="37"/>
                    <a:pt x="382" y="37"/>
                  </a:cubicBezTo>
                  <a:cubicBezTo>
                    <a:pt x="360" y="37"/>
                    <a:pt x="360" y="37"/>
                    <a:pt x="360" y="37"/>
                  </a:cubicBezTo>
                  <a:lnTo>
                    <a:pt x="360" y="140"/>
                  </a:lnTo>
                  <a:close/>
                  <a:moveTo>
                    <a:pt x="286" y="87"/>
                  </a:moveTo>
                  <a:cubicBezTo>
                    <a:pt x="286" y="88"/>
                    <a:pt x="286" y="88"/>
                    <a:pt x="286" y="88"/>
                  </a:cubicBezTo>
                  <a:cubicBezTo>
                    <a:pt x="318" y="140"/>
                    <a:pt x="318" y="140"/>
                    <a:pt x="318" y="140"/>
                  </a:cubicBezTo>
                  <a:cubicBezTo>
                    <a:pt x="346" y="140"/>
                    <a:pt x="346" y="140"/>
                    <a:pt x="346" y="140"/>
                  </a:cubicBezTo>
                  <a:cubicBezTo>
                    <a:pt x="311" y="87"/>
                    <a:pt x="311" y="87"/>
                    <a:pt x="311" y="87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17" y="37"/>
                    <a:pt x="317" y="37"/>
                    <a:pt x="317" y="37"/>
                  </a:cubicBezTo>
                  <a:lnTo>
                    <a:pt x="286" y="87"/>
                  </a:lnTo>
                  <a:close/>
                  <a:moveTo>
                    <a:pt x="286" y="37"/>
                  </a:moveTo>
                  <a:cubicBezTo>
                    <a:pt x="263" y="37"/>
                    <a:pt x="263" y="37"/>
                    <a:pt x="263" y="37"/>
                  </a:cubicBezTo>
                  <a:cubicBezTo>
                    <a:pt x="263" y="140"/>
                    <a:pt x="263" y="140"/>
                    <a:pt x="263" y="140"/>
                  </a:cubicBezTo>
                  <a:cubicBezTo>
                    <a:pt x="286" y="140"/>
                    <a:pt x="286" y="140"/>
                    <a:pt x="286" y="140"/>
                  </a:cubicBezTo>
                  <a:lnTo>
                    <a:pt x="286" y="37"/>
                  </a:lnTo>
                  <a:close/>
                  <a:moveTo>
                    <a:pt x="202" y="140"/>
                  </a:moveTo>
                  <a:cubicBezTo>
                    <a:pt x="225" y="140"/>
                    <a:pt x="225" y="140"/>
                    <a:pt x="225" y="140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51" y="55"/>
                    <a:pt x="251" y="55"/>
                    <a:pt x="251" y="55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202" y="55"/>
                    <a:pt x="202" y="55"/>
                    <a:pt x="202" y="55"/>
                  </a:cubicBezTo>
                  <a:lnTo>
                    <a:pt x="202" y="140"/>
                  </a:lnTo>
                  <a:close/>
                  <a:moveTo>
                    <a:pt x="168" y="140"/>
                  </a:moveTo>
                  <a:cubicBezTo>
                    <a:pt x="168" y="121"/>
                    <a:pt x="168" y="121"/>
                    <a:pt x="168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27" y="78"/>
                    <a:pt x="127" y="78"/>
                    <a:pt x="127" y="78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140"/>
                    <a:pt x="105" y="140"/>
                    <a:pt x="105" y="140"/>
                  </a:cubicBezTo>
                  <a:lnTo>
                    <a:pt x="168" y="140"/>
                  </a:lnTo>
                  <a:close/>
                  <a:moveTo>
                    <a:pt x="93" y="37"/>
                  </a:moveTo>
                  <a:cubicBezTo>
                    <a:pt x="58" y="107"/>
                    <a:pt x="58" y="107"/>
                    <a:pt x="58" y="107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69" y="37"/>
                    <a:pt x="69" y="37"/>
                    <a:pt x="69" y="37"/>
                  </a:cubicBezTo>
                  <a:lnTo>
                    <a:pt x="93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7B22663-D3C9-46BB-BB35-373FA458614A}"/>
              </a:ext>
            </a:extLst>
          </p:cNvPr>
          <p:cNvGrpSpPr/>
          <p:nvPr/>
        </p:nvGrpSpPr>
        <p:grpSpPr>
          <a:xfrm>
            <a:off x="620711" y="1341438"/>
            <a:ext cx="1897063" cy="3005138"/>
            <a:chOff x="625476" y="1336675"/>
            <a:chExt cx="1897063" cy="3005138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9854302B-D179-419F-885C-7F2AD1186D99}"/>
                </a:ext>
              </a:extLst>
            </p:cNvPr>
            <p:cNvGrpSpPr/>
            <p:nvPr/>
          </p:nvGrpSpPr>
          <p:grpSpPr>
            <a:xfrm>
              <a:off x="625476" y="3294063"/>
              <a:ext cx="1897063" cy="1047750"/>
              <a:chOff x="625476" y="3294063"/>
              <a:chExt cx="1897063" cy="104775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0B83B96B-0460-436C-BB74-54EE08FBF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476" y="4243388"/>
                <a:ext cx="1897063" cy="98425"/>
              </a:xfrm>
              <a:custGeom>
                <a:avLst/>
                <a:gdLst>
                  <a:gd name="T0" fmla="*/ 1091 w 1096"/>
                  <a:gd name="T1" fmla="*/ 0 h 55"/>
                  <a:gd name="T2" fmla="*/ 6 w 1096"/>
                  <a:gd name="T3" fmla="*/ 0 h 55"/>
                  <a:gd name="T4" fmla="*/ 0 w 1096"/>
                  <a:gd name="T5" fmla="*/ 4 h 55"/>
                  <a:gd name="T6" fmla="*/ 0 w 1096"/>
                  <a:gd name="T7" fmla="*/ 51 h 55"/>
                  <a:gd name="T8" fmla="*/ 6 w 1096"/>
                  <a:gd name="T9" fmla="*/ 55 h 55"/>
                  <a:gd name="T10" fmla="*/ 1091 w 1096"/>
                  <a:gd name="T11" fmla="*/ 55 h 55"/>
                  <a:gd name="T12" fmla="*/ 1096 w 1096"/>
                  <a:gd name="T13" fmla="*/ 51 h 55"/>
                  <a:gd name="T14" fmla="*/ 1096 w 1096"/>
                  <a:gd name="T15" fmla="*/ 4 h 55"/>
                  <a:gd name="T16" fmla="*/ 1091 w 1096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6" h="55">
                    <a:moveTo>
                      <a:pt x="109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3"/>
                      <a:pt x="3" y="55"/>
                      <a:pt x="6" y="55"/>
                    </a:cubicBezTo>
                    <a:cubicBezTo>
                      <a:pt x="1091" y="55"/>
                      <a:pt x="1091" y="55"/>
                      <a:pt x="1091" y="55"/>
                    </a:cubicBezTo>
                    <a:cubicBezTo>
                      <a:pt x="1094" y="55"/>
                      <a:pt x="1096" y="53"/>
                      <a:pt x="1096" y="51"/>
                    </a:cubicBezTo>
                    <a:cubicBezTo>
                      <a:pt x="1096" y="4"/>
                      <a:pt x="1096" y="4"/>
                      <a:pt x="1096" y="4"/>
                    </a:cubicBezTo>
                    <a:cubicBezTo>
                      <a:pt x="1096" y="2"/>
                      <a:pt x="1094" y="0"/>
                      <a:pt x="1091" y="0"/>
                    </a:cubicBezTo>
                  </a:path>
                </a:pathLst>
              </a:custGeom>
              <a:solidFill>
                <a:srgbClr val="CDD6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37FF35A8-CA4B-4248-B4C3-39CE1DE05856}"/>
                  </a:ext>
                </a:extLst>
              </p:cNvPr>
              <p:cNvGrpSpPr/>
              <p:nvPr/>
            </p:nvGrpSpPr>
            <p:grpSpPr>
              <a:xfrm>
                <a:off x="862013" y="3294063"/>
                <a:ext cx="1368425" cy="822325"/>
                <a:chOff x="862013" y="3294063"/>
                <a:chExt cx="1368425" cy="822325"/>
              </a:xfrm>
            </p:grpSpPr>
            <p:sp>
              <p:nvSpPr>
                <p:cNvPr id="20" name="Freeform 20">
                  <a:extLst>
                    <a:ext uri="{FF2B5EF4-FFF2-40B4-BE49-F238E27FC236}">
                      <a16:creationId xmlns:a16="http://schemas.microsoft.com/office/drawing/2014/main" id="{A33CED43-53A9-465F-BFF2-A0C997ED47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62013" y="3862388"/>
                  <a:ext cx="1368425" cy="254000"/>
                </a:xfrm>
                <a:custGeom>
                  <a:avLst/>
                  <a:gdLst>
                    <a:gd name="T0" fmla="*/ 776 w 790"/>
                    <a:gd name="T1" fmla="*/ 27 h 142"/>
                    <a:gd name="T2" fmla="*/ 776 w 790"/>
                    <a:gd name="T3" fmla="*/ 0 h 142"/>
                    <a:gd name="T4" fmla="*/ 765 w 790"/>
                    <a:gd name="T5" fmla="*/ 141 h 142"/>
                    <a:gd name="T6" fmla="*/ 787 w 790"/>
                    <a:gd name="T7" fmla="*/ 37 h 142"/>
                    <a:gd name="T8" fmla="*/ 765 w 790"/>
                    <a:gd name="T9" fmla="*/ 141 h 142"/>
                    <a:gd name="T10" fmla="*/ 704 w 790"/>
                    <a:gd name="T11" fmla="*/ 56 h 142"/>
                    <a:gd name="T12" fmla="*/ 704 w 790"/>
                    <a:gd name="T13" fmla="*/ 84 h 142"/>
                    <a:gd name="T14" fmla="*/ 695 w 790"/>
                    <a:gd name="T15" fmla="*/ 56 h 142"/>
                    <a:gd name="T16" fmla="*/ 673 w 790"/>
                    <a:gd name="T17" fmla="*/ 141 h 142"/>
                    <a:gd name="T18" fmla="*/ 695 w 790"/>
                    <a:gd name="T19" fmla="*/ 102 h 142"/>
                    <a:gd name="T20" fmla="*/ 706 w 790"/>
                    <a:gd name="T21" fmla="*/ 107 h 142"/>
                    <a:gd name="T22" fmla="*/ 750 w 790"/>
                    <a:gd name="T23" fmla="*/ 141 h 142"/>
                    <a:gd name="T24" fmla="*/ 721 w 790"/>
                    <a:gd name="T25" fmla="*/ 97 h 142"/>
                    <a:gd name="T26" fmla="*/ 742 w 790"/>
                    <a:gd name="T27" fmla="*/ 68 h 142"/>
                    <a:gd name="T28" fmla="*/ 673 w 790"/>
                    <a:gd name="T29" fmla="*/ 37 h 142"/>
                    <a:gd name="T30" fmla="*/ 653 w 790"/>
                    <a:gd name="T31" fmla="*/ 122 h 142"/>
                    <a:gd name="T32" fmla="*/ 612 w 790"/>
                    <a:gd name="T33" fmla="*/ 97 h 142"/>
                    <a:gd name="T34" fmla="*/ 646 w 790"/>
                    <a:gd name="T35" fmla="*/ 79 h 142"/>
                    <a:gd name="T36" fmla="*/ 612 w 790"/>
                    <a:gd name="T37" fmla="*/ 56 h 142"/>
                    <a:gd name="T38" fmla="*/ 651 w 790"/>
                    <a:gd name="T39" fmla="*/ 37 h 142"/>
                    <a:gd name="T40" fmla="*/ 590 w 790"/>
                    <a:gd name="T41" fmla="*/ 141 h 142"/>
                    <a:gd name="T42" fmla="*/ 515 w 790"/>
                    <a:gd name="T43" fmla="*/ 37 h 142"/>
                    <a:gd name="T44" fmla="*/ 575 w 790"/>
                    <a:gd name="T45" fmla="*/ 141 h 142"/>
                    <a:gd name="T46" fmla="*/ 537 w 790"/>
                    <a:gd name="T47" fmla="*/ 122 h 142"/>
                    <a:gd name="T48" fmla="*/ 515 w 790"/>
                    <a:gd name="T49" fmla="*/ 37 h 142"/>
                    <a:gd name="T50" fmla="*/ 495 w 790"/>
                    <a:gd name="T51" fmla="*/ 122 h 142"/>
                    <a:gd name="T52" fmla="*/ 454 w 790"/>
                    <a:gd name="T53" fmla="*/ 97 h 142"/>
                    <a:gd name="T54" fmla="*/ 487 w 790"/>
                    <a:gd name="T55" fmla="*/ 79 h 142"/>
                    <a:gd name="T56" fmla="*/ 454 w 790"/>
                    <a:gd name="T57" fmla="*/ 56 h 142"/>
                    <a:gd name="T58" fmla="*/ 493 w 790"/>
                    <a:gd name="T59" fmla="*/ 37 h 142"/>
                    <a:gd name="T60" fmla="*/ 431 w 790"/>
                    <a:gd name="T61" fmla="*/ 141 h 142"/>
                    <a:gd name="T62" fmla="*/ 419 w 790"/>
                    <a:gd name="T63" fmla="*/ 37 h 142"/>
                    <a:gd name="T64" fmla="*/ 385 w 790"/>
                    <a:gd name="T65" fmla="*/ 141 h 142"/>
                    <a:gd name="T66" fmla="*/ 362 w 790"/>
                    <a:gd name="T67" fmla="*/ 108 h 142"/>
                    <a:gd name="T68" fmla="*/ 352 w 790"/>
                    <a:gd name="T69" fmla="*/ 37 h 142"/>
                    <a:gd name="T70" fmla="*/ 374 w 790"/>
                    <a:gd name="T71" fmla="*/ 85 h 142"/>
                    <a:gd name="T72" fmla="*/ 419 w 790"/>
                    <a:gd name="T73" fmla="*/ 37 h 142"/>
                    <a:gd name="T74" fmla="*/ 280 w 790"/>
                    <a:gd name="T75" fmla="*/ 141 h 142"/>
                    <a:gd name="T76" fmla="*/ 341 w 790"/>
                    <a:gd name="T77" fmla="*/ 122 h 142"/>
                    <a:gd name="T78" fmla="*/ 303 w 790"/>
                    <a:gd name="T79" fmla="*/ 37 h 142"/>
                    <a:gd name="T80" fmla="*/ 223 w 790"/>
                    <a:gd name="T81" fmla="*/ 15 h 142"/>
                    <a:gd name="T82" fmla="*/ 247 w 790"/>
                    <a:gd name="T83" fmla="*/ 15 h 142"/>
                    <a:gd name="T84" fmla="*/ 223 w 790"/>
                    <a:gd name="T85" fmla="*/ 15 h 142"/>
                    <a:gd name="T86" fmla="*/ 198 w 790"/>
                    <a:gd name="T87" fmla="*/ 26 h 142"/>
                    <a:gd name="T88" fmla="*/ 198 w 790"/>
                    <a:gd name="T89" fmla="*/ 3 h 142"/>
                    <a:gd name="T90" fmla="*/ 259 w 790"/>
                    <a:gd name="T91" fmla="*/ 88 h 142"/>
                    <a:gd name="T92" fmla="*/ 173 w 790"/>
                    <a:gd name="T93" fmla="*/ 90 h 142"/>
                    <a:gd name="T94" fmla="*/ 259 w 790"/>
                    <a:gd name="T95" fmla="*/ 88 h 142"/>
                    <a:gd name="T96" fmla="*/ 216 w 790"/>
                    <a:gd name="T97" fmla="*/ 55 h 142"/>
                    <a:gd name="T98" fmla="*/ 217 w 790"/>
                    <a:gd name="T99" fmla="*/ 123 h 142"/>
                    <a:gd name="T100" fmla="*/ 116 w 790"/>
                    <a:gd name="T101" fmla="*/ 141 h 142"/>
                    <a:gd name="T102" fmla="*/ 139 w 790"/>
                    <a:gd name="T103" fmla="*/ 56 h 142"/>
                    <a:gd name="T104" fmla="*/ 164 w 790"/>
                    <a:gd name="T105" fmla="*/ 37 h 142"/>
                    <a:gd name="T106" fmla="*/ 90 w 790"/>
                    <a:gd name="T107" fmla="*/ 56 h 142"/>
                    <a:gd name="T108" fmla="*/ 116 w 790"/>
                    <a:gd name="T109" fmla="*/ 141 h 142"/>
                    <a:gd name="T110" fmla="*/ 0 w 790"/>
                    <a:gd name="T111" fmla="*/ 141 h 142"/>
                    <a:gd name="T112" fmla="*/ 30 w 790"/>
                    <a:gd name="T113" fmla="*/ 117 h 142"/>
                    <a:gd name="T114" fmla="*/ 71 w 790"/>
                    <a:gd name="T115" fmla="*/ 141 h 142"/>
                    <a:gd name="T116" fmla="*/ 63 w 790"/>
                    <a:gd name="T117" fmla="*/ 37 h 142"/>
                    <a:gd name="T118" fmla="*/ 39 w 790"/>
                    <a:gd name="T119" fmla="*/ 83 h 142"/>
                    <a:gd name="T120" fmla="*/ 47 w 790"/>
                    <a:gd name="T121" fmla="*/ 53 h 142"/>
                    <a:gd name="T122" fmla="*/ 59 w 790"/>
                    <a:gd name="T123" fmla="*/ 98 h 142"/>
                    <a:gd name="T124" fmla="*/ 39 w 790"/>
                    <a:gd name="T125" fmla="*/ 83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90" h="142">
                      <a:moveTo>
                        <a:pt x="762" y="14"/>
                      </a:moveTo>
                      <a:cubicBezTo>
                        <a:pt x="762" y="21"/>
                        <a:pt x="768" y="27"/>
                        <a:pt x="776" y="27"/>
                      </a:cubicBezTo>
                      <a:cubicBezTo>
                        <a:pt x="784" y="27"/>
                        <a:pt x="790" y="21"/>
                        <a:pt x="790" y="14"/>
                      </a:cubicBezTo>
                      <a:cubicBezTo>
                        <a:pt x="790" y="6"/>
                        <a:pt x="784" y="0"/>
                        <a:pt x="776" y="0"/>
                      </a:cubicBezTo>
                      <a:cubicBezTo>
                        <a:pt x="768" y="0"/>
                        <a:pt x="762" y="6"/>
                        <a:pt x="762" y="14"/>
                      </a:cubicBezTo>
                      <a:moveTo>
                        <a:pt x="765" y="141"/>
                      </a:moveTo>
                      <a:cubicBezTo>
                        <a:pt x="787" y="141"/>
                        <a:pt x="787" y="141"/>
                        <a:pt x="787" y="141"/>
                      </a:cubicBezTo>
                      <a:cubicBezTo>
                        <a:pt x="787" y="37"/>
                        <a:pt x="787" y="37"/>
                        <a:pt x="787" y="37"/>
                      </a:cubicBezTo>
                      <a:cubicBezTo>
                        <a:pt x="765" y="37"/>
                        <a:pt x="765" y="37"/>
                        <a:pt x="765" y="37"/>
                      </a:cubicBezTo>
                      <a:lnTo>
                        <a:pt x="765" y="141"/>
                      </a:lnTo>
                      <a:close/>
                      <a:moveTo>
                        <a:pt x="695" y="56"/>
                      </a:moveTo>
                      <a:cubicBezTo>
                        <a:pt x="704" y="56"/>
                        <a:pt x="704" y="56"/>
                        <a:pt x="704" y="56"/>
                      </a:cubicBezTo>
                      <a:cubicBezTo>
                        <a:pt x="714" y="56"/>
                        <a:pt x="720" y="60"/>
                        <a:pt x="720" y="70"/>
                      </a:cubicBezTo>
                      <a:cubicBezTo>
                        <a:pt x="720" y="79"/>
                        <a:pt x="716" y="84"/>
                        <a:pt x="704" y="84"/>
                      </a:cubicBezTo>
                      <a:cubicBezTo>
                        <a:pt x="695" y="84"/>
                        <a:pt x="695" y="84"/>
                        <a:pt x="695" y="84"/>
                      </a:cubicBezTo>
                      <a:lnTo>
                        <a:pt x="695" y="56"/>
                      </a:lnTo>
                      <a:close/>
                      <a:moveTo>
                        <a:pt x="673" y="37"/>
                      </a:moveTo>
                      <a:cubicBezTo>
                        <a:pt x="673" y="141"/>
                        <a:pt x="673" y="141"/>
                        <a:pt x="673" y="141"/>
                      </a:cubicBezTo>
                      <a:cubicBezTo>
                        <a:pt x="695" y="141"/>
                        <a:pt x="695" y="141"/>
                        <a:pt x="695" y="141"/>
                      </a:cubicBezTo>
                      <a:cubicBezTo>
                        <a:pt x="695" y="102"/>
                        <a:pt x="695" y="102"/>
                        <a:pt x="695" y="102"/>
                      </a:cubicBezTo>
                      <a:cubicBezTo>
                        <a:pt x="697" y="102"/>
                        <a:pt x="697" y="102"/>
                        <a:pt x="697" y="102"/>
                      </a:cubicBezTo>
                      <a:cubicBezTo>
                        <a:pt x="701" y="102"/>
                        <a:pt x="704" y="103"/>
                        <a:pt x="706" y="107"/>
                      </a:cubicBezTo>
                      <a:cubicBezTo>
                        <a:pt x="723" y="141"/>
                        <a:pt x="723" y="141"/>
                        <a:pt x="723" y="141"/>
                      </a:cubicBezTo>
                      <a:cubicBezTo>
                        <a:pt x="750" y="141"/>
                        <a:pt x="750" y="141"/>
                        <a:pt x="750" y="141"/>
                      </a:cubicBezTo>
                      <a:cubicBezTo>
                        <a:pt x="734" y="112"/>
                        <a:pt x="734" y="112"/>
                        <a:pt x="734" y="112"/>
                      </a:cubicBezTo>
                      <a:cubicBezTo>
                        <a:pt x="729" y="104"/>
                        <a:pt x="726" y="100"/>
                        <a:pt x="721" y="97"/>
                      </a:cubicBezTo>
                      <a:cubicBezTo>
                        <a:pt x="721" y="96"/>
                        <a:pt x="721" y="96"/>
                        <a:pt x="721" y="96"/>
                      </a:cubicBezTo>
                      <a:cubicBezTo>
                        <a:pt x="733" y="94"/>
                        <a:pt x="742" y="86"/>
                        <a:pt x="742" y="68"/>
                      </a:cubicBezTo>
                      <a:cubicBezTo>
                        <a:pt x="742" y="46"/>
                        <a:pt x="729" y="37"/>
                        <a:pt x="707" y="37"/>
                      </a:cubicBezTo>
                      <a:lnTo>
                        <a:pt x="673" y="37"/>
                      </a:lnTo>
                      <a:close/>
                      <a:moveTo>
                        <a:pt x="653" y="141"/>
                      </a:moveTo>
                      <a:cubicBezTo>
                        <a:pt x="653" y="122"/>
                        <a:pt x="653" y="122"/>
                        <a:pt x="653" y="122"/>
                      </a:cubicBezTo>
                      <a:cubicBezTo>
                        <a:pt x="612" y="122"/>
                        <a:pt x="612" y="122"/>
                        <a:pt x="612" y="122"/>
                      </a:cubicBezTo>
                      <a:cubicBezTo>
                        <a:pt x="612" y="97"/>
                        <a:pt x="612" y="97"/>
                        <a:pt x="612" y="97"/>
                      </a:cubicBezTo>
                      <a:cubicBezTo>
                        <a:pt x="646" y="97"/>
                        <a:pt x="646" y="97"/>
                        <a:pt x="646" y="97"/>
                      </a:cubicBezTo>
                      <a:cubicBezTo>
                        <a:pt x="646" y="79"/>
                        <a:pt x="646" y="79"/>
                        <a:pt x="646" y="79"/>
                      </a:cubicBezTo>
                      <a:cubicBezTo>
                        <a:pt x="612" y="79"/>
                        <a:pt x="612" y="79"/>
                        <a:pt x="612" y="79"/>
                      </a:cubicBezTo>
                      <a:cubicBezTo>
                        <a:pt x="612" y="56"/>
                        <a:pt x="612" y="56"/>
                        <a:pt x="612" y="56"/>
                      </a:cubicBezTo>
                      <a:cubicBezTo>
                        <a:pt x="651" y="56"/>
                        <a:pt x="651" y="56"/>
                        <a:pt x="651" y="56"/>
                      </a:cubicBezTo>
                      <a:cubicBezTo>
                        <a:pt x="651" y="37"/>
                        <a:pt x="651" y="37"/>
                        <a:pt x="651" y="37"/>
                      </a:cubicBezTo>
                      <a:cubicBezTo>
                        <a:pt x="590" y="37"/>
                        <a:pt x="590" y="37"/>
                        <a:pt x="590" y="37"/>
                      </a:cubicBezTo>
                      <a:cubicBezTo>
                        <a:pt x="590" y="141"/>
                        <a:pt x="590" y="141"/>
                        <a:pt x="590" y="141"/>
                      </a:cubicBezTo>
                      <a:lnTo>
                        <a:pt x="653" y="141"/>
                      </a:lnTo>
                      <a:close/>
                      <a:moveTo>
                        <a:pt x="515" y="37"/>
                      </a:moveTo>
                      <a:cubicBezTo>
                        <a:pt x="515" y="141"/>
                        <a:pt x="515" y="141"/>
                        <a:pt x="515" y="141"/>
                      </a:cubicBezTo>
                      <a:cubicBezTo>
                        <a:pt x="575" y="141"/>
                        <a:pt x="575" y="141"/>
                        <a:pt x="575" y="141"/>
                      </a:cubicBezTo>
                      <a:cubicBezTo>
                        <a:pt x="575" y="122"/>
                        <a:pt x="575" y="122"/>
                        <a:pt x="575" y="122"/>
                      </a:cubicBezTo>
                      <a:cubicBezTo>
                        <a:pt x="537" y="122"/>
                        <a:pt x="537" y="122"/>
                        <a:pt x="537" y="122"/>
                      </a:cubicBezTo>
                      <a:cubicBezTo>
                        <a:pt x="537" y="37"/>
                        <a:pt x="537" y="37"/>
                        <a:pt x="537" y="37"/>
                      </a:cubicBezTo>
                      <a:lnTo>
                        <a:pt x="515" y="37"/>
                      </a:lnTo>
                      <a:close/>
                      <a:moveTo>
                        <a:pt x="495" y="141"/>
                      </a:moveTo>
                      <a:cubicBezTo>
                        <a:pt x="495" y="122"/>
                        <a:pt x="495" y="122"/>
                        <a:pt x="495" y="122"/>
                      </a:cubicBezTo>
                      <a:cubicBezTo>
                        <a:pt x="454" y="122"/>
                        <a:pt x="454" y="122"/>
                        <a:pt x="454" y="122"/>
                      </a:cubicBezTo>
                      <a:cubicBezTo>
                        <a:pt x="454" y="97"/>
                        <a:pt x="454" y="97"/>
                        <a:pt x="454" y="97"/>
                      </a:cubicBezTo>
                      <a:cubicBezTo>
                        <a:pt x="487" y="97"/>
                        <a:pt x="487" y="97"/>
                        <a:pt x="487" y="97"/>
                      </a:cubicBezTo>
                      <a:cubicBezTo>
                        <a:pt x="487" y="79"/>
                        <a:pt x="487" y="79"/>
                        <a:pt x="487" y="79"/>
                      </a:cubicBezTo>
                      <a:cubicBezTo>
                        <a:pt x="454" y="79"/>
                        <a:pt x="454" y="79"/>
                        <a:pt x="454" y="79"/>
                      </a:cubicBezTo>
                      <a:cubicBezTo>
                        <a:pt x="454" y="56"/>
                        <a:pt x="454" y="56"/>
                        <a:pt x="454" y="56"/>
                      </a:cubicBezTo>
                      <a:cubicBezTo>
                        <a:pt x="493" y="56"/>
                        <a:pt x="493" y="56"/>
                        <a:pt x="493" y="56"/>
                      </a:cubicBezTo>
                      <a:cubicBezTo>
                        <a:pt x="493" y="37"/>
                        <a:pt x="493" y="37"/>
                        <a:pt x="493" y="37"/>
                      </a:cubicBezTo>
                      <a:cubicBezTo>
                        <a:pt x="431" y="37"/>
                        <a:pt x="431" y="37"/>
                        <a:pt x="431" y="37"/>
                      </a:cubicBezTo>
                      <a:cubicBezTo>
                        <a:pt x="431" y="141"/>
                        <a:pt x="431" y="141"/>
                        <a:pt x="431" y="141"/>
                      </a:cubicBezTo>
                      <a:lnTo>
                        <a:pt x="495" y="141"/>
                      </a:lnTo>
                      <a:close/>
                      <a:moveTo>
                        <a:pt x="419" y="37"/>
                      </a:moveTo>
                      <a:cubicBezTo>
                        <a:pt x="385" y="108"/>
                        <a:pt x="385" y="108"/>
                        <a:pt x="385" y="108"/>
                      </a:cubicBezTo>
                      <a:cubicBezTo>
                        <a:pt x="385" y="141"/>
                        <a:pt x="385" y="141"/>
                        <a:pt x="385" y="141"/>
                      </a:cubicBezTo>
                      <a:cubicBezTo>
                        <a:pt x="362" y="141"/>
                        <a:pt x="362" y="141"/>
                        <a:pt x="362" y="141"/>
                      </a:cubicBezTo>
                      <a:cubicBezTo>
                        <a:pt x="362" y="108"/>
                        <a:pt x="362" y="108"/>
                        <a:pt x="362" y="108"/>
                      </a:cubicBezTo>
                      <a:cubicBezTo>
                        <a:pt x="327" y="37"/>
                        <a:pt x="327" y="37"/>
                        <a:pt x="327" y="37"/>
                      </a:cubicBezTo>
                      <a:cubicBezTo>
                        <a:pt x="352" y="37"/>
                        <a:pt x="352" y="37"/>
                        <a:pt x="352" y="37"/>
                      </a:cubicBezTo>
                      <a:cubicBezTo>
                        <a:pt x="373" y="85"/>
                        <a:pt x="373" y="85"/>
                        <a:pt x="373" y="85"/>
                      </a:cubicBezTo>
                      <a:cubicBezTo>
                        <a:pt x="374" y="85"/>
                        <a:pt x="374" y="85"/>
                        <a:pt x="374" y="85"/>
                      </a:cubicBezTo>
                      <a:cubicBezTo>
                        <a:pt x="395" y="37"/>
                        <a:pt x="395" y="37"/>
                        <a:pt x="395" y="37"/>
                      </a:cubicBezTo>
                      <a:lnTo>
                        <a:pt x="419" y="37"/>
                      </a:lnTo>
                      <a:close/>
                      <a:moveTo>
                        <a:pt x="280" y="37"/>
                      </a:moveTo>
                      <a:cubicBezTo>
                        <a:pt x="280" y="141"/>
                        <a:pt x="280" y="141"/>
                        <a:pt x="280" y="141"/>
                      </a:cubicBezTo>
                      <a:cubicBezTo>
                        <a:pt x="341" y="141"/>
                        <a:pt x="341" y="141"/>
                        <a:pt x="341" y="141"/>
                      </a:cubicBezTo>
                      <a:cubicBezTo>
                        <a:pt x="341" y="122"/>
                        <a:pt x="341" y="122"/>
                        <a:pt x="341" y="122"/>
                      </a:cubicBezTo>
                      <a:cubicBezTo>
                        <a:pt x="303" y="122"/>
                        <a:pt x="303" y="122"/>
                        <a:pt x="303" y="122"/>
                      </a:cubicBezTo>
                      <a:cubicBezTo>
                        <a:pt x="303" y="37"/>
                        <a:pt x="303" y="37"/>
                        <a:pt x="303" y="37"/>
                      </a:cubicBezTo>
                      <a:lnTo>
                        <a:pt x="280" y="37"/>
                      </a:lnTo>
                      <a:close/>
                      <a:moveTo>
                        <a:pt x="223" y="15"/>
                      </a:moveTo>
                      <a:cubicBezTo>
                        <a:pt x="223" y="21"/>
                        <a:pt x="228" y="26"/>
                        <a:pt x="235" y="26"/>
                      </a:cubicBezTo>
                      <a:cubicBezTo>
                        <a:pt x="242" y="26"/>
                        <a:pt x="247" y="21"/>
                        <a:pt x="247" y="15"/>
                      </a:cubicBezTo>
                      <a:cubicBezTo>
                        <a:pt x="247" y="8"/>
                        <a:pt x="242" y="3"/>
                        <a:pt x="235" y="3"/>
                      </a:cubicBezTo>
                      <a:cubicBezTo>
                        <a:pt x="228" y="3"/>
                        <a:pt x="223" y="8"/>
                        <a:pt x="223" y="15"/>
                      </a:cubicBezTo>
                      <a:moveTo>
                        <a:pt x="186" y="15"/>
                      </a:moveTo>
                      <a:cubicBezTo>
                        <a:pt x="186" y="21"/>
                        <a:pt x="191" y="26"/>
                        <a:pt x="198" y="26"/>
                      </a:cubicBezTo>
                      <a:cubicBezTo>
                        <a:pt x="205" y="26"/>
                        <a:pt x="210" y="21"/>
                        <a:pt x="210" y="15"/>
                      </a:cubicBezTo>
                      <a:cubicBezTo>
                        <a:pt x="210" y="8"/>
                        <a:pt x="205" y="3"/>
                        <a:pt x="198" y="3"/>
                      </a:cubicBezTo>
                      <a:cubicBezTo>
                        <a:pt x="191" y="3"/>
                        <a:pt x="186" y="8"/>
                        <a:pt x="186" y="15"/>
                      </a:cubicBezTo>
                      <a:moveTo>
                        <a:pt x="259" y="88"/>
                      </a:moveTo>
                      <a:cubicBezTo>
                        <a:pt x="259" y="50"/>
                        <a:pt x="243" y="36"/>
                        <a:pt x="217" y="36"/>
                      </a:cubicBezTo>
                      <a:cubicBezTo>
                        <a:pt x="192" y="36"/>
                        <a:pt x="173" y="52"/>
                        <a:pt x="173" y="90"/>
                      </a:cubicBezTo>
                      <a:cubicBezTo>
                        <a:pt x="173" y="128"/>
                        <a:pt x="190" y="142"/>
                        <a:pt x="216" y="142"/>
                      </a:cubicBezTo>
                      <a:cubicBezTo>
                        <a:pt x="241" y="142"/>
                        <a:pt x="259" y="126"/>
                        <a:pt x="259" y="88"/>
                      </a:cubicBezTo>
                      <a:moveTo>
                        <a:pt x="197" y="88"/>
                      </a:moveTo>
                      <a:cubicBezTo>
                        <a:pt x="197" y="62"/>
                        <a:pt x="204" y="55"/>
                        <a:pt x="216" y="55"/>
                      </a:cubicBezTo>
                      <a:cubicBezTo>
                        <a:pt x="228" y="55"/>
                        <a:pt x="236" y="64"/>
                        <a:pt x="236" y="90"/>
                      </a:cubicBezTo>
                      <a:cubicBezTo>
                        <a:pt x="236" y="115"/>
                        <a:pt x="229" y="123"/>
                        <a:pt x="217" y="123"/>
                      </a:cubicBezTo>
                      <a:cubicBezTo>
                        <a:pt x="204" y="123"/>
                        <a:pt x="197" y="114"/>
                        <a:pt x="197" y="88"/>
                      </a:cubicBezTo>
                      <a:moveTo>
                        <a:pt x="116" y="141"/>
                      </a:moveTo>
                      <a:cubicBezTo>
                        <a:pt x="139" y="141"/>
                        <a:pt x="139" y="141"/>
                        <a:pt x="139" y="141"/>
                      </a:cubicBezTo>
                      <a:cubicBezTo>
                        <a:pt x="139" y="56"/>
                        <a:pt x="139" y="56"/>
                        <a:pt x="139" y="56"/>
                      </a:cubicBezTo>
                      <a:cubicBezTo>
                        <a:pt x="164" y="56"/>
                        <a:pt x="164" y="56"/>
                        <a:pt x="164" y="56"/>
                      </a:cubicBezTo>
                      <a:cubicBezTo>
                        <a:pt x="164" y="37"/>
                        <a:pt x="164" y="37"/>
                        <a:pt x="164" y="37"/>
                      </a:cubicBezTo>
                      <a:cubicBezTo>
                        <a:pt x="90" y="37"/>
                        <a:pt x="90" y="37"/>
                        <a:pt x="90" y="37"/>
                      </a:cubicBezTo>
                      <a:cubicBezTo>
                        <a:pt x="90" y="56"/>
                        <a:pt x="90" y="56"/>
                        <a:pt x="90" y="56"/>
                      </a:cubicBezTo>
                      <a:cubicBezTo>
                        <a:pt x="116" y="56"/>
                        <a:pt x="116" y="56"/>
                        <a:pt x="116" y="56"/>
                      </a:cubicBezTo>
                      <a:lnTo>
                        <a:pt x="116" y="141"/>
                      </a:lnTo>
                      <a:close/>
                      <a:moveTo>
                        <a:pt x="31" y="37"/>
                      </a:move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23" y="141"/>
                        <a:pt x="23" y="141"/>
                        <a:pt x="23" y="141"/>
                      </a:cubicBezTo>
                      <a:cubicBezTo>
                        <a:pt x="30" y="117"/>
                        <a:pt x="30" y="117"/>
                        <a:pt x="30" y="117"/>
                      </a:cubicBezTo>
                      <a:cubicBezTo>
                        <a:pt x="64" y="117"/>
                        <a:pt x="64" y="117"/>
                        <a:pt x="64" y="117"/>
                      </a:cubicBezTo>
                      <a:cubicBezTo>
                        <a:pt x="71" y="141"/>
                        <a:pt x="71" y="141"/>
                        <a:pt x="71" y="141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63" y="37"/>
                        <a:pt x="63" y="37"/>
                        <a:pt x="63" y="37"/>
                      </a:cubicBezTo>
                      <a:lnTo>
                        <a:pt x="31" y="37"/>
                      </a:lnTo>
                      <a:close/>
                      <a:moveTo>
                        <a:pt x="39" y="83"/>
                      </a:moveTo>
                      <a:cubicBezTo>
                        <a:pt x="43" y="70"/>
                        <a:pt x="45" y="62"/>
                        <a:pt x="47" y="53"/>
                      </a:cubicBezTo>
                      <a:cubicBezTo>
                        <a:pt x="47" y="53"/>
                        <a:pt x="47" y="53"/>
                        <a:pt x="47" y="53"/>
                      </a:cubicBezTo>
                      <a:cubicBezTo>
                        <a:pt x="49" y="62"/>
                        <a:pt x="51" y="70"/>
                        <a:pt x="55" y="84"/>
                      </a:cubicBezTo>
                      <a:cubicBezTo>
                        <a:pt x="59" y="98"/>
                        <a:pt x="59" y="98"/>
                        <a:pt x="59" y="98"/>
                      </a:cubicBezTo>
                      <a:cubicBezTo>
                        <a:pt x="35" y="98"/>
                        <a:pt x="35" y="98"/>
                        <a:pt x="35" y="98"/>
                      </a:cubicBezTo>
                      <a:lnTo>
                        <a:pt x="39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054C9FB6-EE35-48B9-8DA4-F8E438BB8C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50938" y="3546475"/>
                  <a:ext cx="804863" cy="254000"/>
                </a:xfrm>
                <a:custGeom>
                  <a:avLst/>
                  <a:gdLst>
                    <a:gd name="T0" fmla="*/ 452 w 465"/>
                    <a:gd name="T1" fmla="*/ 27 h 142"/>
                    <a:gd name="T2" fmla="*/ 452 w 465"/>
                    <a:gd name="T3" fmla="*/ 0 h 142"/>
                    <a:gd name="T4" fmla="*/ 440 w 465"/>
                    <a:gd name="T5" fmla="*/ 141 h 142"/>
                    <a:gd name="T6" fmla="*/ 463 w 465"/>
                    <a:gd name="T7" fmla="*/ 37 h 142"/>
                    <a:gd name="T8" fmla="*/ 440 w 465"/>
                    <a:gd name="T9" fmla="*/ 141 h 142"/>
                    <a:gd name="T10" fmla="*/ 380 w 465"/>
                    <a:gd name="T11" fmla="*/ 56 h 142"/>
                    <a:gd name="T12" fmla="*/ 380 w 465"/>
                    <a:gd name="T13" fmla="*/ 84 h 142"/>
                    <a:gd name="T14" fmla="*/ 371 w 465"/>
                    <a:gd name="T15" fmla="*/ 56 h 142"/>
                    <a:gd name="T16" fmla="*/ 349 w 465"/>
                    <a:gd name="T17" fmla="*/ 141 h 142"/>
                    <a:gd name="T18" fmla="*/ 371 w 465"/>
                    <a:gd name="T19" fmla="*/ 102 h 142"/>
                    <a:gd name="T20" fmla="*/ 382 w 465"/>
                    <a:gd name="T21" fmla="*/ 107 h 142"/>
                    <a:gd name="T22" fmla="*/ 426 w 465"/>
                    <a:gd name="T23" fmla="*/ 141 h 142"/>
                    <a:gd name="T24" fmla="*/ 396 w 465"/>
                    <a:gd name="T25" fmla="*/ 97 h 142"/>
                    <a:gd name="T26" fmla="*/ 418 w 465"/>
                    <a:gd name="T27" fmla="*/ 67 h 142"/>
                    <a:gd name="T28" fmla="*/ 349 w 465"/>
                    <a:gd name="T29" fmla="*/ 37 h 142"/>
                    <a:gd name="T30" fmla="*/ 329 w 465"/>
                    <a:gd name="T31" fmla="*/ 122 h 142"/>
                    <a:gd name="T32" fmla="*/ 288 w 465"/>
                    <a:gd name="T33" fmla="*/ 97 h 142"/>
                    <a:gd name="T34" fmla="*/ 321 w 465"/>
                    <a:gd name="T35" fmla="*/ 79 h 142"/>
                    <a:gd name="T36" fmla="*/ 288 w 465"/>
                    <a:gd name="T37" fmla="*/ 56 h 142"/>
                    <a:gd name="T38" fmla="*/ 327 w 465"/>
                    <a:gd name="T39" fmla="*/ 37 h 142"/>
                    <a:gd name="T40" fmla="*/ 266 w 465"/>
                    <a:gd name="T41" fmla="*/ 141 h 142"/>
                    <a:gd name="T42" fmla="*/ 173 w 465"/>
                    <a:gd name="T43" fmla="*/ 90 h 142"/>
                    <a:gd name="T44" fmla="*/ 250 w 465"/>
                    <a:gd name="T45" fmla="*/ 130 h 142"/>
                    <a:gd name="T46" fmla="*/ 219 w 465"/>
                    <a:gd name="T47" fmla="*/ 123 h 142"/>
                    <a:gd name="T48" fmla="*/ 217 w 465"/>
                    <a:gd name="T49" fmla="*/ 55 h 142"/>
                    <a:gd name="T50" fmla="*/ 251 w 465"/>
                    <a:gd name="T51" fmla="*/ 48 h 142"/>
                    <a:gd name="T52" fmla="*/ 173 w 465"/>
                    <a:gd name="T53" fmla="*/ 90 h 142"/>
                    <a:gd name="T54" fmla="*/ 158 w 465"/>
                    <a:gd name="T55" fmla="*/ 122 h 142"/>
                    <a:gd name="T56" fmla="*/ 118 w 465"/>
                    <a:gd name="T57" fmla="*/ 97 h 142"/>
                    <a:gd name="T58" fmla="*/ 151 w 465"/>
                    <a:gd name="T59" fmla="*/ 79 h 142"/>
                    <a:gd name="T60" fmla="*/ 118 w 465"/>
                    <a:gd name="T61" fmla="*/ 56 h 142"/>
                    <a:gd name="T62" fmla="*/ 156 w 465"/>
                    <a:gd name="T63" fmla="*/ 37 h 142"/>
                    <a:gd name="T64" fmla="*/ 95 w 465"/>
                    <a:gd name="T65" fmla="*/ 141 h 142"/>
                    <a:gd name="T66" fmla="*/ 37 w 465"/>
                    <a:gd name="T67" fmla="*/ 122 h 142"/>
                    <a:gd name="T68" fmla="*/ 22 w 465"/>
                    <a:gd name="T69" fmla="*/ 97 h 142"/>
                    <a:gd name="T70" fmla="*/ 52 w 465"/>
                    <a:gd name="T71" fmla="*/ 109 h 142"/>
                    <a:gd name="T72" fmla="*/ 48 w 465"/>
                    <a:gd name="T73" fmla="*/ 67 h 142"/>
                    <a:gd name="T74" fmla="*/ 22 w 465"/>
                    <a:gd name="T75" fmla="*/ 78 h 142"/>
                    <a:gd name="T76" fmla="*/ 34 w 465"/>
                    <a:gd name="T77" fmla="*/ 56 h 142"/>
                    <a:gd name="T78" fmla="*/ 55 w 465"/>
                    <a:gd name="T79" fmla="*/ 86 h 142"/>
                    <a:gd name="T80" fmla="*/ 70 w 465"/>
                    <a:gd name="T81" fmla="*/ 64 h 142"/>
                    <a:gd name="T82" fmla="*/ 0 w 465"/>
                    <a:gd name="T83" fmla="*/ 37 h 142"/>
                    <a:gd name="T84" fmla="*/ 34 w 465"/>
                    <a:gd name="T85" fmla="*/ 141 h 142"/>
                    <a:gd name="T86" fmla="*/ 55 w 465"/>
                    <a:gd name="T87" fmla="*/ 86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65" h="142">
                      <a:moveTo>
                        <a:pt x="438" y="14"/>
                      </a:moveTo>
                      <a:cubicBezTo>
                        <a:pt x="438" y="21"/>
                        <a:pt x="444" y="27"/>
                        <a:pt x="452" y="27"/>
                      </a:cubicBezTo>
                      <a:cubicBezTo>
                        <a:pt x="460" y="27"/>
                        <a:pt x="465" y="21"/>
                        <a:pt x="465" y="14"/>
                      </a:cubicBezTo>
                      <a:cubicBezTo>
                        <a:pt x="465" y="6"/>
                        <a:pt x="460" y="0"/>
                        <a:pt x="452" y="0"/>
                      </a:cubicBezTo>
                      <a:cubicBezTo>
                        <a:pt x="444" y="0"/>
                        <a:pt x="438" y="6"/>
                        <a:pt x="438" y="14"/>
                      </a:cubicBezTo>
                      <a:moveTo>
                        <a:pt x="440" y="141"/>
                      </a:moveTo>
                      <a:cubicBezTo>
                        <a:pt x="463" y="141"/>
                        <a:pt x="463" y="141"/>
                        <a:pt x="463" y="141"/>
                      </a:cubicBezTo>
                      <a:cubicBezTo>
                        <a:pt x="463" y="37"/>
                        <a:pt x="463" y="37"/>
                        <a:pt x="463" y="37"/>
                      </a:cubicBezTo>
                      <a:cubicBezTo>
                        <a:pt x="440" y="37"/>
                        <a:pt x="440" y="37"/>
                        <a:pt x="440" y="37"/>
                      </a:cubicBezTo>
                      <a:lnTo>
                        <a:pt x="440" y="141"/>
                      </a:lnTo>
                      <a:close/>
                      <a:moveTo>
                        <a:pt x="371" y="56"/>
                      </a:moveTo>
                      <a:cubicBezTo>
                        <a:pt x="380" y="56"/>
                        <a:pt x="380" y="56"/>
                        <a:pt x="380" y="56"/>
                      </a:cubicBezTo>
                      <a:cubicBezTo>
                        <a:pt x="390" y="56"/>
                        <a:pt x="395" y="60"/>
                        <a:pt x="395" y="69"/>
                      </a:cubicBezTo>
                      <a:cubicBezTo>
                        <a:pt x="395" y="79"/>
                        <a:pt x="392" y="84"/>
                        <a:pt x="380" y="84"/>
                      </a:cubicBezTo>
                      <a:cubicBezTo>
                        <a:pt x="371" y="84"/>
                        <a:pt x="371" y="84"/>
                        <a:pt x="371" y="84"/>
                      </a:cubicBezTo>
                      <a:lnTo>
                        <a:pt x="371" y="56"/>
                      </a:lnTo>
                      <a:close/>
                      <a:moveTo>
                        <a:pt x="349" y="37"/>
                      </a:moveTo>
                      <a:cubicBezTo>
                        <a:pt x="349" y="141"/>
                        <a:pt x="349" y="141"/>
                        <a:pt x="349" y="141"/>
                      </a:cubicBezTo>
                      <a:cubicBezTo>
                        <a:pt x="371" y="141"/>
                        <a:pt x="371" y="141"/>
                        <a:pt x="371" y="141"/>
                      </a:cubicBezTo>
                      <a:cubicBezTo>
                        <a:pt x="371" y="102"/>
                        <a:pt x="371" y="102"/>
                        <a:pt x="371" y="102"/>
                      </a:cubicBezTo>
                      <a:cubicBezTo>
                        <a:pt x="372" y="102"/>
                        <a:pt x="372" y="102"/>
                        <a:pt x="372" y="102"/>
                      </a:cubicBezTo>
                      <a:cubicBezTo>
                        <a:pt x="377" y="102"/>
                        <a:pt x="380" y="103"/>
                        <a:pt x="382" y="107"/>
                      </a:cubicBezTo>
                      <a:cubicBezTo>
                        <a:pt x="399" y="141"/>
                        <a:pt x="399" y="141"/>
                        <a:pt x="399" y="141"/>
                      </a:cubicBezTo>
                      <a:cubicBezTo>
                        <a:pt x="426" y="141"/>
                        <a:pt x="426" y="141"/>
                        <a:pt x="426" y="141"/>
                      </a:cubicBezTo>
                      <a:cubicBezTo>
                        <a:pt x="410" y="112"/>
                        <a:pt x="410" y="112"/>
                        <a:pt x="410" y="112"/>
                      </a:cubicBezTo>
                      <a:cubicBezTo>
                        <a:pt x="405" y="103"/>
                        <a:pt x="402" y="99"/>
                        <a:pt x="396" y="97"/>
                      </a:cubicBezTo>
                      <a:cubicBezTo>
                        <a:pt x="396" y="96"/>
                        <a:pt x="396" y="96"/>
                        <a:pt x="396" y="96"/>
                      </a:cubicBezTo>
                      <a:cubicBezTo>
                        <a:pt x="409" y="94"/>
                        <a:pt x="418" y="85"/>
                        <a:pt x="418" y="67"/>
                      </a:cubicBezTo>
                      <a:cubicBezTo>
                        <a:pt x="418" y="46"/>
                        <a:pt x="405" y="37"/>
                        <a:pt x="382" y="37"/>
                      </a:cubicBezTo>
                      <a:lnTo>
                        <a:pt x="349" y="37"/>
                      </a:lnTo>
                      <a:close/>
                      <a:moveTo>
                        <a:pt x="329" y="141"/>
                      </a:moveTo>
                      <a:cubicBezTo>
                        <a:pt x="329" y="122"/>
                        <a:pt x="329" y="122"/>
                        <a:pt x="329" y="122"/>
                      </a:cubicBezTo>
                      <a:cubicBezTo>
                        <a:pt x="288" y="122"/>
                        <a:pt x="288" y="122"/>
                        <a:pt x="288" y="122"/>
                      </a:cubicBezTo>
                      <a:cubicBezTo>
                        <a:pt x="288" y="97"/>
                        <a:pt x="288" y="97"/>
                        <a:pt x="288" y="97"/>
                      </a:cubicBezTo>
                      <a:cubicBezTo>
                        <a:pt x="321" y="97"/>
                        <a:pt x="321" y="97"/>
                        <a:pt x="321" y="97"/>
                      </a:cubicBezTo>
                      <a:cubicBezTo>
                        <a:pt x="321" y="79"/>
                        <a:pt x="321" y="79"/>
                        <a:pt x="321" y="79"/>
                      </a:cubicBezTo>
                      <a:cubicBezTo>
                        <a:pt x="288" y="79"/>
                        <a:pt x="288" y="79"/>
                        <a:pt x="288" y="79"/>
                      </a:cubicBezTo>
                      <a:cubicBezTo>
                        <a:pt x="288" y="56"/>
                        <a:pt x="288" y="56"/>
                        <a:pt x="288" y="56"/>
                      </a:cubicBezTo>
                      <a:cubicBezTo>
                        <a:pt x="327" y="56"/>
                        <a:pt x="327" y="56"/>
                        <a:pt x="327" y="56"/>
                      </a:cubicBezTo>
                      <a:cubicBezTo>
                        <a:pt x="327" y="37"/>
                        <a:pt x="327" y="37"/>
                        <a:pt x="327" y="37"/>
                      </a:cubicBezTo>
                      <a:cubicBezTo>
                        <a:pt x="266" y="37"/>
                        <a:pt x="266" y="37"/>
                        <a:pt x="266" y="37"/>
                      </a:cubicBezTo>
                      <a:cubicBezTo>
                        <a:pt x="266" y="141"/>
                        <a:pt x="266" y="141"/>
                        <a:pt x="266" y="141"/>
                      </a:cubicBezTo>
                      <a:lnTo>
                        <a:pt x="329" y="141"/>
                      </a:lnTo>
                      <a:close/>
                      <a:moveTo>
                        <a:pt x="173" y="90"/>
                      </a:moveTo>
                      <a:cubicBezTo>
                        <a:pt x="173" y="121"/>
                        <a:pt x="185" y="142"/>
                        <a:pt x="217" y="142"/>
                      </a:cubicBezTo>
                      <a:cubicBezTo>
                        <a:pt x="235" y="142"/>
                        <a:pt x="246" y="135"/>
                        <a:pt x="250" y="130"/>
                      </a:cubicBezTo>
                      <a:cubicBezTo>
                        <a:pt x="238" y="114"/>
                        <a:pt x="238" y="114"/>
                        <a:pt x="238" y="114"/>
                      </a:cubicBezTo>
                      <a:cubicBezTo>
                        <a:pt x="235" y="118"/>
                        <a:pt x="229" y="123"/>
                        <a:pt x="219" y="123"/>
                      </a:cubicBezTo>
                      <a:cubicBezTo>
                        <a:pt x="204" y="123"/>
                        <a:pt x="196" y="110"/>
                        <a:pt x="196" y="88"/>
                      </a:cubicBezTo>
                      <a:cubicBezTo>
                        <a:pt x="196" y="65"/>
                        <a:pt x="203" y="55"/>
                        <a:pt x="217" y="55"/>
                      </a:cubicBezTo>
                      <a:cubicBezTo>
                        <a:pt x="228" y="55"/>
                        <a:pt x="233" y="60"/>
                        <a:pt x="236" y="64"/>
                      </a:cubicBezTo>
                      <a:cubicBezTo>
                        <a:pt x="251" y="48"/>
                        <a:pt x="251" y="48"/>
                        <a:pt x="251" y="48"/>
                      </a:cubicBezTo>
                      <a:cubicBezTo>
                        <a:pt x="248" y="45"/>
                        <a:pt x="239" y="36"/>
                        <a:pt x="219" y="36"/>
                      </a:cubicBezTo>
                      <a:cubicBezTo>
                        <a:pt x="189" y="36"/>
                        <a:pt x="173" y="57"/>
                        <a:pt x="173" y="90"/>
                      </a:cubicBezTo>
                      <a:moveTo>
                        <a:pt x="158" y="141"/>
                      </a:moveTo>
                      <a:cubicBezTo>
                        <a:pt x="158" y="122"/>
                        <a:pt x="158" y="122"/>
                        <a:pt x="158" y="122"/>
                      </a:cubicBezTo>
                      <a:cubicBezTo>
                        <a:pt x="118" y="122"/>
                        <a:pt x="118" y="122"/>
                        <a:pt x="118" y="122"/>
                      </a:cubicBezTo>
                      <a:cubicBezTo>
                        <a:pt x="118" y="97"/>
                        <a:pt x="118" y="97"/>
                        <a:pt x="118" y="97"/>
                      </a:cubicBezTo>
                      <a:cubicBezTo>
                        <a:pt x="151" y="97"/>
                        <a:pt x="151" y="97"/>
                        <a:pt x="151" y="97"/>
                      </a:cubicBezTo>
                      <a:cubicBezTo>
                        <a:pt x="151" y="79"/>
                        <a:pt x="151" y="79"/>
                        <a:pt x="151" y="79"/>
                      </a:cubicBezTo>
                      <a:cubicBezTo>
                        <a:pt x="118" y="79"/>
                        <a:pt x="118" y="79"/>
                        <a:pt x="118" y="79"/>
                      </a:cubicBezTo>
                      <a:cubicBezTo>
                        <a:pt x="118" y="56"/>
                        <a:pt x="118" y="56"/>
                        <a:pt x="118" y="56"/>
                      </a:cubicBezTo>
                      <a:cubicBezTo>
                        <a:pt x="156" y="56"/>
                        <a:pt x="156" y="56"/>
                        <a:pt x="156" y="56"/>
                      </a:cubicBezTo>
                      <a:cubicBezTo>
                        <a:pt x="156" y="37"/>
                        <a:pt x="156" y="37"/>
                        <a:pt x="156" y="37"/>
                      </a:cubicBezTo>
                      <a:cubicBezTo>
                        <a:pt x="95" y="37"/>
                        <a:pt x="95" y="37"/>
                        <a:pt x="95" y="37"/>
                      </a:cubicBezTo>
                      <a:cubicBezTo>
                        <a:pt x="95" y="141"/>
                        <a:pt x="95" y="141"/>
                        <a:pt x="95" y="141"/>
                      </a:cubicBezTo>
                      <a:lnTo>
                        <a:pt x="158" y="141"/>
                      </a:lnTo>
                      <a:close/>
                      <a:moveTo>
                        <a:pt x="37" y="122"/>
                      </a:moveTo>
                      <a:cubicBezTo>
                        <a:pt x="22" y="122"/>
                        <a:pt x="22" y="122"/>
                        <a:pt x="22" y="122"/>
                      </a:cubicBezTo>
                      <a:cubicBezTo>
                        <a:pt x="22" y="97"/>
                        <a:pt x="22" y="97"/>
                        <a:pt x="22" y="97"/>
                      </a:cubicBezTo>
                      <a:cubicBezTo>
                        <a:pt x="36" y="97"/>
                        <a:pt x="36" y="97"/>
                        <a:pt x="36" y="97"/>
                      </a:cubicBezTo>
                      <a:cubicBezTo>
                        <a:pt x="45" y="97"/>
                        <a:pt x="52" y="100"/>
                        <a:pt x="52" y="109"/>
                      </a:cubicBezTo>
                      <a:cubicBezTo>
                        <a:pt x="52" y="115"/>
                        <a:pt x="49" y="122"/>
                        <a:pt x="37" y="122"/>
                      </a:cubicBezTo>
                      <a:moveTo>
                        <a:pt x="48" y="67"/>
                      </a:moveTo>
                      <a:cubicBezTo>
                        <a:pt x="48" y="73"/>
                        <a:pt x="44" y="78"/>
                        <a:pt x="33" y="78"/>
                      </a:cubicBezTo>
                      <a:cubicBezTo>
                        <a:pt x="22" y="78"/>
                        <a:pt x="22" y="78"/>
                        <a:pt x="22" y="78"/>
                      </a:cubicBezTo>
                      <a:cubicBezTo>
                        <a:pt x="22" y="56"/>
                        <a:pt x="22" y="56"/>
                        <a:pt x="22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45" y="56"/>
                        <a:pt x="48" y="61"/>
                        <a:pt x="48" y="67"/>
                      </a:cubicBezTo>
                      <a:moveTo>
                        <a:pt x="55" y="86"/>
                      </a:moveTo>
                      <a:cubicBezTo>
                        <a:pt x="55" y="86"/>
                        <a:pt x="55" y="86"/>
                        <a:pt x="55" y="86"/>
                      </a:cubicBezTo>
                      <a:cubicBezTo>
                        <a:pt x="63" y="83"/>
                        <a:pt x="70" y="76"/>
                        <a:pt x="70" y="64"/>
                      </a:cubicBezTo>
                      <a:cubicBezTo>
                        <a:pt x="70" y="43"/>
                        <a:pt x="55" y="37"/>
                        <a:pt x="37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34" y="141"/>
                        <a:pt x="34" y="141"/>
                        <a:pt x="34" y="141"/>
                      </a:cubicBezTo>
                      <a:cubicBezTo>
                        <a:pt x="68" y="141"/>
                        <a:pt x="75" y="122"/>
                        <a:pt x="75" y="109"/>
                      </a:cubicBezTo>
                      <a:cubicBezTo>
                        <a:pt x="75" y="94"/>
                        <a:pt x="65" y="87"/>
                        <a:pt x="55" y="8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2">
                  <a:extLst>
                    <a:ext uri="{FF2B5EF4-FFF2-40B4-BE49-F238E27FC236}">
                      <a16:creationId xmlns:a16="http://schemas.microsoft.com/office/drawing/2014/main" id="{6B8BF14F-3AE3-4E57-A493-E19706BB40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17588" y="3294063"/>
                  <a:ext cx="1050925" cy="190500"/>
                </a:xfrm>
                <a:custGeom>
                  <a:avLst/>
                  <a:gdLst>
                    <a:gd name="T0" fmla="*/ 554 w 607"/>
                    <a:gd name="T1" fmla="*/ 58 h 107"/>
                    <a:gd name="T2" fmla="*/ 607 w 607"/>
                    <a:gd name="T3" fmla="*/ 2 h 107"/>
                    <a:gd name="T4" fmla="*/ 586 w 607"/>
                    <a:gd name="T5" fmla="*/ 105 h 107"/>
                    <a:gd name="T6" fmla="*/ 585 w 607"/>
                    <a:gd name="T7" fmla="*/ 29 h 107"/>
                    <a:gd name="T8" fmla="*/ 543 w 607"/>
                    <a:gd name="T9" fmla="*/ 93 h 107"/>
                    <a:gd name="T10" fmla="*/ 520 w 607"/>
                    <a:gd name="T11" fmla="*/ 29 h 107"/>
                    <a:gd name="T12" fmla="*/ 499 w 607"/>
                    <a:gd name="T13" fmla="*/ 105 h 107"/>
                    <a:gd name="T14" fmla="*/ 534 w 607"/>
                    <a:gd name="T15" fmla="*/ 2 h 107"/>
                    <a:gd name="T16" fmla="*/ 451 w 607"/>
                    <a:gd name="T17" fmla="*/ 105 h 107"/>
                    <a:gd name="T18" fmla="*/ 474 w 607"/>
                    <a:gd name="T19" fmla="*/ 2 h 107"/>
                    <a:gd name="T20" fmla="*/ 451 w 607"/>
                    <a:gd name="T21" fmla="*/ 105 h 107"/>
                    <a:gd name="T22" fmla="*/ 390 w 607"/>
                    <a:gd name="T23" fmla="*/ 20 h 107"/>
                    <a:gd name="T24" fmla="*/ 390 w 607"/>
                    <a:gd name="T25" fmla="*/ 49 h 107"/>
                    <a:gd name="T26" fmla="*/ 382 w 607"/>
                    <a:gd name="T27" fmla="*/ 20 h 107"/>
                    <a:gd name="T28" fmla="*/ 359 w 607"/>
                    <a:gd name="T29" fmla="*/ 105 h 107"/>
                    <a:gd name="T30" fmla="*/ 382 w 607"/>
                    <a:gd name="T31" fmla="*/ 67 h 107"/>
                    <a:gd name="T32" fmla="*/ 392 w 607"/>
                    <a:gd name="T33" fmla="*/ 72 h 107"/>
                    <a:gd name="T34" fmla="*/ 436 w 607"/>
                    <a:gd name="T35" fmla="*/ 105 h 107"/>
                    <a:gd name="T36" fmla="*/ 407 w 607"/>
                    <a:gd name="T37" fmla="*/ 62 h 107"/>
                    <a:gd name="T38" fmla="*/ 429 w 607"/>
                    <a:gd name="T39" fmla="*/ 32 h 107"/>
                    <a:gd name="T40" fmla="*/ 359 w 607"/>
                    <a:gd name="T41" fmla="*/ 2 h 107"/>
                    <a:gd name="T42" fmla="*/ 251 w 607"/>
                    <a:gd name="T43" fmla="*/ 105 h 107"/>
                    <a:gd name="T44" fmla="*/ 280 w 607"/>
                    <a:gd name="T45" fmla="*/ 81 h 107"/>
                    <a:gd name="T46" fmla="*/ 322 w 607"/>
                    <a:gd name="T47" fmla="*/ 105 h 107"/>
                    <a:gd name="T48" fmla="*/ 314 w 607"/>
                    <a:gd name="T49" fmla="*/ 2 h 107"/>
                    <a:gd name="T50" fmla="*/ 290 w 607"/>
                    <a:gd name="T51" fmla="*/ 48 h 107"/>
                    <a:gd name="T52" fmla="*/ 298 w 607"/>
                    <a:gd name="T53" fmla="*/ 17 h 107"/>
                    <a:gd name="T54" fmla="*/ 310 w 607"/>
                    <a:gd name="T55" fmla="*/ 63 h 107"/>
                    <a:gd name="T56" fmla="*/ 290 w 607"/>
                    <a:gd name="T57" fmla="*/ 48 h 107"/>
                    <a:gd name="T58" fmla="*/ 182 w 607"/>
                    <a:gd name="T59" fmla="*/ 75 h 107"/>
                    <a:gd name="T60" fmla="*/ 205 w 607"/>
                    <a:gd name="T61" fmla="*/ 107 h 107"/>
                    <a:gd name="T62" fmla="*/ 197 w 607"/>
                    <a:gd name="T63" fmla="*/ 29 h 107"/>
                    <a:gd name="T64" fmla="*/ 228 w 607"/>
                    <a:gd name="T65" fmla="*/ 29 h 107"/>
                    <a:gd name="T66" fmla="*/ 210 w 607"/>
                    <a:gd name="T67" fmla="*/ 0 h 107"/>
                    <a:gd name="T68" fmla="*/ 222 w 607"/>
                    <a:gd name="T69" fmla="*/ 78 h 107"/>
                    <a:gd name="T70" fmla="*/ 101 w 607"/>
                    <a:gd name="T71" fmla="*/ 2 h 107"/>
                    <a:gd name="T72" fmla="*/ 92 w 607"/>
                    <a:gd name="T73" fmla="*/ 105 h 107"/>
                    <a:gd name="T74" fmla="*/ 133 w 607"/>
                    <a:gd name="T75" fmla="*/ 81 h 107"/>
                    <a:gd name="T76" fmla="*/ 164 w 607"/>
                    <a:gd name="T77" fmla="*/ 105 h 107"/>
                    <a:gd name="T78" fmla="*/ 101 w 607"/>
                    <a:gd name="T79" fmla="*/ 2 h 107"/>
                    <a:gd name="T80" fmla="*/ 116 w 607"/>
                    <a:gd name="T81" fmla="*/ 17 h 107"/>
                    <a:gd name="T82" fmla="*/ 124 w 607"/>
                    <a:gd name="T83" fmla="*/ 48 h 107"/>
                    <a:gd name="T84" fmla="*/ 104 w 607"/>
                    <a:gd name="T85" fmla="*/ 63 h 107"/>
                    <a:gd name="T86" fmla="*/ 25 w 607"/>
                    <a:gd name="T87" fmla="*/ 105 h 107"/>
                    <a:gd name="T88" fmla="*/ 48 w 607"/>
                    <a:gd name="T89" fmla="*/ 20 h 107"/>
                    <a:gd name="T90" fmla="*/ 74 w 607"/>
                    <a:gd name="T91" fmla="*/ 2 h 107"/>
                    <a:gd name="T92" fmla="*/ 0 w 607"/>
                    <a:gd name="T93" fmla="*/ 20 h 107"/>
                    <a:gd name="T94" fmla="*/ 25 w 607"/>
                    <a:gd name="T95" fmla="*/ 105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07" h="107">
                      <a:moveTo>
                        <a:pt x="553" y="58"/>
                      </a:moveTo>
                      <a:cubicBezTo>
                        <a:pt x="554" y="58"/>
                        <a:pt x="554" y="58"/>
                        <a:pt x="554" y="58"/>
                      </a:cubicBezTo>
                      <a:cubicBezTo>
                        <a:pt x="573" y="2"/>
                        <a:pt x="573" y="2"/>
                        <a:pt x="573" y="2"/>
                      </a:cubicBezTo>
                      <a:cubicBezTo>
                        <a:pt x="607" y="2"/>
                        <a:pt x="607" y="2"/>
                        <a:pt x="607" y="2"/>
                      </a:cubicBezTo>
                      <a:cubicBezTo>
                        <a:pt x="607" y="105"/>
                        <a:pt x="607" y="105"/>
                        <a:pt x="607" y="105"/>
                      </a:cubicBezTo>
                      <a:cubicBezTo>
                        <a:pt x="586" y="105"/>
                        <a:pt x="586" y="105"/>
                        <a:pt x="586" y="105"/>
                      </a:cubicBezTo>
                      <a:cubicBezTo>
                        <a:pt x="586" y="29"/>
                        <a:pt x="586" y="29"/>
                        <a:pt x="586" y="29"/>
                      </a:cubicBezTo>
                      <a:cubicBezTo>
                        <a:pt x="585" y="29"/>
                        <a:pt x="585" y="29"/>
                        <a:pt x="585" y="29"/>
                      </a:cubicBezTo>
                      <a:cubicBezTo>
                        <a:pt x="562" y="93"/>
                        <a:pt x="562" y="93"/>
                        <a:pt x="562" y="93"/>
                      </a:cubicBezTo>
                      <a:cubicBezTo>
                        <a:pt x="543" y="93"/>
                        <a:pt x="543" y="93"/>
                        <a:pt x="543" y="93"/>
                      </a:cubicBezTo>
                      <a:cubicBezTo>
                        <a:pt x="521" y="29"/>
                        <a:pt x="521" y="29"/>
                        <a:pt x="521" y="29"/>
                      </a:cubicBezTo>
                      <a:cubicBezTo>
                        <a:pt x="520" y="29"/>
                        <a:pt x="520" y="29"/>
                        <a:pt x="520" y="29"/>
                      </a:cubicBezTo>
                      <a:cubicBezTo>
                        <a:pt x="520" y="105"/>
                        <a:pt x="520" y="105"/>
                        <a:pt x="520" y="105"/>
                      </a:cubicBezTo>
                      <a:cubicBezTo>
                        <a:pt x="499" y="105"/>
                        <a:pt x="499" y="105"/>
                        <a:pt x="499" y="105"/>
                      </a:cubicBezTo>
                      <a:cubicBezTo>
                        <a:pt x="499" y="2"/>
                        <a:pt x="499" y="2"/>
                        <a:pt x="499" y="2"/>
                      </a:cubicBezTo>
                      <a:cubicBezTo>
                        <a:pt x="534" y="2"/>
                        <a:pt x="534" y="2"/>
                        <a:pt x="534" y="2"/>
                      </a:cubicBezTo>
                      <a:lnTo>
                        <a:pt x="553" y="58"/>
                      </a:lnTo>
                      <a:close/>
                      <a:moveTo>
                        <a:pt x="451" y="105"/>
                      </a:moveTo>
                      <a:cubicBezTo>
                        <a:pt x="474" y="105"/>
                        <a:pt x="474" y="105"/>
                        <a:pt x="474" y="105"/>
                      </a:cubicBezTo>
                      <a:cubicBezTo>
                        <a:pt x="474" y="2"/>
                        <a:pt x="474" y="2"/>
                        <a:pt x="474" y="2"/>
                      </a:cubicBezTo>
                      <a:cubicBezTo>
                        <a:pt x="451" y="2"/>
                        <a:pt x="451" y="2"/>
                        <a:pt x="451" y="2"/>
                      </a:cubicBezTo>
                      <a:lnTo>
                        <a:pt x="451" y="105"/>
                      </a:lnTo>
                      <a:close/>
                      <a:moveTo>
                        <a:pt x="382" y="20"/>
                      </a:moveTo>
                      <a:cubicBezTo>
                        <a:pt x="390" y="20"/>
                        <a:pt x="390" y="20"/>
                        <a:pt x="390" y="20"/>
                      </a:cubicBezTo>
                      <a:cubicBezTo>
                        <a:pt x="400" y="20"/>
                        <a:pt x="406" y="25"/>
                        <a:pt x="406" y="34"/>
                      </a:cubicBezTo>
                      <a:cubicBezTo>
                        <a:pt x="406" y="44"/>
                        <a:pt x="402" y="49"/>
                        <a:pt x="390" y="49"/>
                      </a:cubicBezTo>
                      <a:cubicBezTo>
                        <a:pt x="382" y="49"/>
                        <a:pt x="382" y="49"/>
                        <a:pt x="382" y="49"/>
                      </a:cubicBezTo>
                      <a:lnTo>
                        <a:pt x="382" y="20"/>
                      </a:lnTo>
                      <a:close/>
                      <a:moveTo>
                        <a:pt x="359" y="2"/>
                      </a:moveTo>
                      <a:cubicBezTo>
                        <a:pt x="359" y="105"/>
                        <a:pt x="359" y="105"/>
                        <a:pt x="359" y="105"/>
                      </a:cubicBezTo>
                      <a:cubicBezTo>
                        <a:pt x="382" y="105"/>
                        <a:pt x="382" y="105"/>
                        <a:pt x="382" y="105"/>
                      </a:cubicBezTo>
                      <a:cubicBezTo>
                        <a:pt x="382" y="67"/>
                        <a:pt x="382" y="67"/>
                        <a:pt x="382" y="67"/>
                      </a:cubicBezTo>
                      <a:cubicBezTo>
                        <a:pt x="383" y="67"/>
                        <a:pt x="383" y="67"/>
                        <a:pt x="383" y="67"/>
                      </a:cubicBezTo>
                      <a:cubicBezTo>
                        <a:pt x="388" y="67"/>
                        <a:pt x="391" y="68"/>
                        <a:pt x="392" y="72"/>
                      </a:cubicBezTo>
                      <a:cubicBezTo>
                        <a:pt x="410" y="105"/>
                        <a:pt x="410" y="105"/>
                        <a:pt x="410" y="105"/>
                      </a:cubicBezTo>
                      <a:cubicBezTo>
                        <a:pt x="436" y="105"/>
                        <a:pt x="436" y="105"/>
                        <a:pt x="436" y="105"/>
                      </a:cubicBezTo>
                      <a:cubicBezTo>
                        <a:pt x="421" y="77"/>
                        <a:pt x="421" y="77"/>
                        <a:pt x="421" y="77"/>
                      </a:cubicBezTo>
                      <a:cubicBezTo>
                        <a:pt x="416" y="68"/>
                        <a:pt x="412" y="64"/>
                        <a:pt x="407" y="62"/>
                      </a:cubicBezTo>
                      <a:cubicBezTo>
                        <a:pt x="407" y="61"/>
                        <a:pt x="407" y="61"/>
                        <a:pt x="407" y="61"/>
                      </a:cubicBezTo>
                      <a:cubicBezTo>
                        <a:pt x="419" y="59"/>
                        <a:pt x="429" y="50"/>
                        <a:pt x="429" y="32"/>
                      </a:cubicBezTo>
                      <a:cubicBezTo>
                        <a:pt x="429" y="10"/>
                        <a:pt x="416" y="2"/>
                        <a:pt x="393" y="2"/>
                      </a:cubicBezTo>
                      <a:lnTo>
                        <a:pt x="359" y="2"/>
                      </a:lnTo>
                      <a:close/>
                      <a:moveTo>
                        <a:pt x="282" y="2"/>
                      </a:moveTo>
                      <a:cubicBezTo>
                        <a:pt x="251" y="105"/>
                        <a:pt x="251" y="105"/>
                        <a:pt x="251" y="105"/>
                      </a:cubicBezTo>
                      <a:cubicBezTo>
                        <a:pt x="274" y="105"/>
                        <a:pt x="274" y="105"/>
                        <a:pt x="274" y="105"/>
                      </a:cubicBezTo>
                      <a:cubicBezTo>
                        <a:pt x="280" y="81"/>
                        <a:pt x="280" y="81"/>
                        <a:pt x="280" y="81"/>
                      </a:cubicBezTo>
                      <a:cubicBezTo>
                        <a:pt x="315" y="81"/>
                        <a:pt x="315" y="81"/>
                        <a:pt x="315" y="81"/>
                      </a:cubicBezTo>
                      <a:cubicBezTo>
                        <a:pt x="322" y="105"/>
                        <a:pt x="322" y="105"/>
                        <a:pt x="322" y="105"/>
                      </a:cubicBezTo>
                      <a:cubicBezTo>
                        <a:pt x="345" y="105"/>
                        <a:pt x="345" y="105"/>
                        <a:pt x="345" y="105"/>
                      </a:cubicBezTo>
                      <a:cubicBezTo>
                        <a:pt x="314" y="2"/>
                        <a:pt x="314" y="2"/>
                        <a:pt x="314" y="2"/>
                      </a:cubicBezTo>
                      <a:lnTo>
                        <a:pt x="282" y="2"/>
                      </a:lnTo>
                      <a:close/>
                      <a:moveTo>
                        <a:pt x="290" y="48"/>
                      </a:moveTo>
                      <a:cubicBezTo>
                        <a:pt x="293" y="35"/>
                        <a:pt x="296" y="26"/>
                        <a:pt x="297" y="17"/>
                      </a:cubicBezTo>
                      <a:cubicBezTo>
                        <a:pt x="298" y="17"/>
                        <a:pt x="298" y="17"/>
                        <a:pt x="298" y="17"/>
                      </a:cubicBezTo>
                      <a:cubicBezTo>
                        <a:pt x="300" y="27"/>
                        <a:pt x="302" y="34"/>
                        <a:pt x="306" y="48"/>
                      </a:cubicBezTo>
                      <a:cubicBezTo>
                        <a:pt x="310" y="63"/>
                        <a:pt x="310" y="63"/>
                        <a:pt x="310" y="63"/>
                      </a:cubicBezTo>
                      <a:cubicBezTo>
                        <a:pt x="286" y="63"/>
                        <a:pt x="286" y="63"/>
                        <a:pt x="286" y="63"/>
                      </a:cubicBezTo>
                      <a:lnTo>
                        <a:pt x="290" y="48"/>
                      </a:lnTo>
                      <a:close/>
                      <a:moveTo>
                        <a:pt x="208" y="88"/>
                      </a:moveTo>
                      <a:cubicBezTo>
                        <a:pt x="196" y="88"/>
                        <a:pt x="187" y="80"/>
                        <a:pt x="182" y="75"/>
                      </a:cubicBezTo>
                      <a:cubicBezTo>
                        <a:pt x="170" y="94"/>
                        <a:pt x="170" y="94"/>
                        <a:pt x="170" y="94"/>
                      </a:cubicBezTo>
                      <a:cubicBezTo>
                        <a:pt x="173" y="98"/>
                        <a:pt x="185" y="107"/>
                        <a:pt x="205" y="107"/>
                      </a:cubicBezTo>
                      <a:cubicBezTo>
                        <a:pt x="232" y="107"/>
                        <a:pt x="245" y="92"/>
                        <a:pt x="245" y="76"/>
                      </a:cubicBezTo>
                      <a:cubicBezTo>
                        <a:pt x="245" y="43"/>
                        <a:pt x="197" y="46"/>
                        <a:pt x="197" y="29"/>
                      </a:cubicBezTo>
                      <a:cubicBezTo>
                        <a:pt x="197" y="24"/>
                        <a:pt x="201" y="20"/>
                        <a:pt x="209" y="20"/>
                      </a:cubicBezTo>
                      <a:cubicBezTo>
                        <a:pt x="219" y="20"/>
                        <a:pt x="225" y="26"/>
                        <a:pt x="228" y="29"/>
                      </a:cubicBezTo>
                      <a:cubicBezTo>
                        <a:pt x="242" y="13"/>
                        <a:pt x="242" y="13"/>
                        <a:pt x="242" y="13"/>
                      </a:cubicBezTo>
                      <a:cubicBezTo>
                        <a:pt x="239" y="8"/>
                        <a:pt x="228" y="0"/>
                        <a:pt x="210" y="0"/>
                      </a:cubicBezTo>
                      <a:cubicBezTo>
                        <a:pt x="189" y="0"/>
                        <a:pt x="174" y="14"/>
                        <a:pt x="174" y="31"/>
                      </a:cubicBezTo>
                      <a:cubicBezTo>
                        <a:pt x="174" y="63"/>
                        <a:pt x="222" y="61"/>
                        <a:pt x="222" y="78"/>
                      </a:cubicBezTo>
                      <a:cubicBezTo>
                        <a:pt x="222" y="83"/>
                        <a:pt x="217" y="88"/>
                        <a:pt x="208" y="88"/>
                      </a:cubicBezTo>
                      <a:moveTo>
                        <a:pt x="101" y="2"/>
                      </a:move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92" y="105"/>
                        <a:pt x="92" y="105"/>
                        <a:pt x="92" y="105"/>
                      </a:cubicBezTo>
                      <a:cubicBezTo>
                        <a:pt x="99" y="81"/>
                        <a:pt x="99" y="81"/>
                        <a:pt x="99" y="81"/>
                      </a:cubicBezTo>
                      <a:cubicBezTo>
                        <a:pt x="133" y="81"/>
                        <a:pt x="133" y="81"/>
                        <a:pt x="133" y="81"/>
                      </a:cubicBezTo>
                      <a:cubicBezTo>
                        <a:pt x="140" y="105"/>
                        <a:pt x="140" y="105"/>
                        <a:pt x="140" y="105"/>
                      </a:cubicBezTo>
                      <a:cubicBezTo>
                        <a:pt x="164" y="105"/>
                        <a:pt x="164" y="105"/>
                        <a:pt x="164" y="105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lnTo>
                        <a:pt x="101" y="2"/>
                      </a:lnTo>
                      <a:close/>
                      <a:moveTo>
                        <a:pt x="108" y="48"/>
                      </a:moveTo>
                      <a:cubicBezTo>
                        <a:pt x="112" y="35"/>
                        <a:pt x="114" y="26"/>
                        <a:pt x="116" y="17"/>
                      </a:cubicBezTo>
                      <a:cubicBezTo>
                        <a:pt x="117" y="17"/>
                        <a:pt x="117" y="17"/>
                        <a:pt x="117" y="17"/>
                      </a:cubicBezTo>
                      <a:cubicBezTo>
                        <a:pt x="118" y="27"/>
                        <a:pt x="120" y="34"/>
                        <a:pt x="124" y="48"/>
                      </a:cubicBezTo>
                      <a:cubicBezTo>
                        <a:pt x="128" y="63"/>
                        <a:pt x="128" y="63"/>
                        <a:pt x="128" y="63"/>
                      </a:cubicBezTo>
                      <a:cubicBezTo>
                        <a:pt x="104" y="63"/>
                        <a:pt x="104" y="63"/>
                        <a:pt x="104" y="63"/>
                      </a:cubicBezTo>
                      <a:lnTo>
                        <a:pt x="108" y="48"/>
                      </a:lnTo>
                      <a:close/>
                      <a:moveTo>
                        <a:pt x="25" y="105"/>
                      </a:moveTo>
                      <a:cubicBezTo>
                        <a:pt x="48" y="105"/>
                        <a:pt x="48" y="105"/>
                        <a:pt x="48" y="105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74" y="20"/>
                        <a:pt x="74" y="20"/>
                        <a:pt x="74" y="20"/>
                      </a:cubicBezTo>
                      <a:cubicBezTo>
                        <a:pt x="74" y="2"/>
                        <a:pt x="74" y="2"/>
                        <a:pt x="74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lnTo>
                        <a:pt x="25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pic>
          <p:nvPicPr>
            <p:cNvPr id="9395" name="Picture 179">
              <a:extLst>
                <a:ext uri="{FF2B5EF4-FFF2-40B4-BE49-F238E27FC236}">
                  <a16:creationId xmlns:a16="http://schemas.microsoft.com/office/drawing/2014/main" id="{EA574B45-DE04-44CB-BD18-809D09E01A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82639" y="1336675"/>
              <a:ext cx="1573213" cy="16129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9" name="Oval 180">
            <a:extLst>
              <a:ext uri="{FF2B5EF4-FFF2-40B4-BE49-F238E27FC236}">
                <a16:creationId xmlns:a16="http://schemas.microsoft.com/office/drawing/2014/main" id="{5F41F7B1-437B-4CF8-8D58-D333F0A8F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336675"/>
            <a:ext cx="1558925" cy="1606550"/>
          </a:xfrm>
          <a:prstGeom prst="ellipse">
            <a:avLst/>
          </a:prstGeom>
          <a:noFill/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5C8811-8EA0-4051-BDB6-7F25A6EB4B5E}"/>
              </a:ext>
            </a:extLst>
          </p:cNvPr>
          <p:cNvGrpSpPr/>
          <p:nvPr/>
        </p:nvGrpSpPr>
        <p:grpSpPr>
          <a:xfrm>
            <a:off x="6657978" y="950913"/>
            <a:ext cx="1898650" cy="2630487"/>
            <a:chOff x="6670676" y="949326"/>
            <a:chExt cx="1898650" cy="2630487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63BF4967-4498-460D-AC0C-224C8B9FE26A}"/>
                </a:ext>
              </a:extLst>
            </p:cNvPr>
            <p:cNvGrpSpPr/>
            <p:nvPr/>
          </p:nvGrpSpPr>
          <p:grpSpPr>
            <a:xfrm>
              <a:off x="6670676" y="2816225"/>
              <a:ext cx="1898650" cy="763588"/>
              <a:chOff x="6670676" y="2816225"/>
              <a:chExt cx="1898650" cy="763588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F755D2BB-D9B6-42F9-A7B2-0C8904225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0676" y="3481388"/>
                <a:ext cx="1898650" cy="98425"/>
              </a:xfrm>
              <a:custGeom>
                <a:avLst/>
                <a:gdLst>
                  <a:gd name="T0" fmla="*/ 1091 w 1097"/>
                  <a:gd name="T1" fmla="*/ 0 h 55"/>
                  <a:gd name="T2" fmla="*/ 6 w 1097"/>
                  <a:gd name="T3" fmla="*/ 0 h 55"/>
                  <a:gd name="T4" fmla="*/ 0 w 1097"/>
                  <a:gd name="T5" fmla="*/ 4 h 55"/>
                  <a:gd name="T6" fmla="*/ 0 w 1097"/>
                  <a:gd name="T7" fmla="*/ 51 h 55"/>
                  <a:gd name="T8" fmla="*/ 6 w 1097"/>
                  <a:gd name="T9" fmla="*/ 55 h 55"/>
                  <a:gd name="T10" fmla="*/ 1091 w 1097"/>
                  <a:gd name="T11" fmla="*/ 55 h 55"/>
                  <a:gd name="T12" fmla="*/ 1097 w 1097"/>
                  <a:gd name="T13" fmla="*/ 51 h 55"/>
                  <a:gd name="T14" fmla="*/ 1097 w 1097"/>
                  <a:gd name="T15" fmla="*/ 4 h 55"/>
                  <a:gd name="T16" fmla="*/ 1091 w 1097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7" h="55">
                    <a:moveTo>
                      <a:pt x="109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3"/>
                      <a:pt x="3" y="55"/>
                      <a:pt x="6" y="55"/>
                    </a:cubicBezTo>
                    <a:cubicBezTo>
                      <a:pt x="1091" y="55"/>
                      <a:pt x="1091" y="55"/>
                      <a:pt x="1091" y="55"/>
                    </a:cubicBezTo>
                    <a:cubicBezTo>
                      <a:pt x="1094" y="55"/>
                      <a:pt x="1097" y="53"/>
                      <a:pt x="1097" y="51"/>
                    </a:cubicBezTo>
                    <a:cubicBezTo>
                      <a:pt x="1097" y="4"/>
                      <a:pt x="1097" y="4"/>
                      <a:pt x="1097" y="4"/>
                    </a:cubicBezTo>
                    <a:cubicBezTo>
                      <a:pt x="1097" y="2"/>
                      <a:pt x="1094" y="0"/>
                      <a:pt x="1091" y="0"/>
                    </a:cubicBezTo>
                  </a:path>
                </a:pathLst>
              </a:custGeom>
              <a:solidFill>
                <a:srgbClr val="CDD6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D67F2FB-E15D-4AF6-8FE4-C324924667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67513" y="3195638"/>
                <a:ext cx="1704975" cy="190500"/>
              </a:xfrm>
              <a:custGeom>
                <a:avLst/>
                <a:gdLst>
                  <a:gd name="T0" fmla="*/ 985 w 985"/>
                  <a:gd name="T1" fmla="*/ 2 h 107"/>
                  <a:gd name="T2" fmla="*/ 893 w 985"/>
                  <a:gd name="T3" fmla="*/ 21 h 107"/>
                  <a:gd name="T4" fmla="*/ 901 w 985"/>
                  <a:gd name="T5" fmla="*/ 49 h 107"/>
                  <a:gd name="T6" fmla="*/ 870 w 985"/>
                  <a:gd name="T7" fmla="*/ 2 h 107"/>
                  <a:gd name="T8" fmla="*/ 893 w 985"/>
                  <a:gd name="T9" fmla="*/ 67 h 107"/>
                  <a:gd name="T10" fmla="*/ 921 w 985"/>
                  <a:gd name="T11" fmla="*/ 106 h 107"/>
                  <a:gd name="T12" fmla="*/ 918 w 985"/>
                  <a:gd name="T13" fmla="*/ 62 h 107"/>
                  <a:gd name="T14" fmla="*/ 904 w 985"/>
                  <a:gd name="T15" fmla="*/ 2 h 107"/>
                  <a:gd name="T16" fmla="*/ 762 w 985"/>
                  <a:gd name="T17" fmla="*/ 106 h 107"/>
                  <a:gd name="T18" fmla="*/ 826 w 985"/>
                  <a:gd name="T19" fmla="*/ 82 h 107"/>
                  <a:gd name="T20" fmla="*/ 825 w 985"/>
                  <a:gd name="T21" fmla="*/ 2 h 107"/>
                  <a:gd name="T22" fmla="*/ 809 w 985"/>
                  <a:gd name="T23" fmla="*/ 18 h 107"/>
                  <a:gd name="T24" fmla="*/ 821 w 985"/>
                  <a:gd name="T25" fmla="*/ 63 h 107"/>
                  <a:gd name="T26" fmla="*/ 697 w 985"/>
                  <a:gd name="T27" fmla="*/ 2 h 107"/>
                  <a:gd name="T28" fmla="*/ 758 w 985"/>
                  <a:gd name="T29" fmla="*/ 87 h 107"/>
                  <a:gd name="T30" fmla="*/ 697 w 985"/>
                  <a:gd name="T31" fmla="*/ 2 h 107"/>
                  <a:gd name="T32" fmla="*/ 639 w 985"/>
                  <a:gd name="T33" fmla="*/ 2 h 107"/>
                  <a:gd name="T34" fmla="*/ 651 w 985"/>
                  <a:gd name="T35" fmla="*/ 106 h 107"/>
                  <a:gd name="T36" fmla="*/ 627 w 985"/>
                  <a:gd name="T37" fmla="*/ 93 h 107"/>
                  <a:gd name="T38" fmla="*/ 585 w 985"/>
                  <a:gd name="T39" fmla="*/ 29 h 107"/>
                  <a:gd name="T40" fmla="*/ 565 w 985"/>
                  <a:gd name="T41" fmla="*/ 2 h 107"/>
                  <a:gd name="T42" fmla="*/ 487 w 985"/>
                  <a:gd name="T43" fmla="*/ 2 h 107"/>
                  <a:gd name="T44" fmla="*/ 485 w 985"/>
                  <a:gd name="T45" fmla="*/ 82 h 107"/>
                  <a:gd name="T46" fmla="*/ 550 w 985"/>
                  <a:gd name="T47" fmla="*/ 106 h 107"/>
                  <a:gd name="T48" fmla="*/ 495 w 985"/>
                  <a:gd name="T49" fmla="*/ 48 h 107"/>
                  <a:gd name="T50" fmla="*/ 511 w 985"/>
                  <a:gd name="T51" fmla="*/ 49 h 107"/>
                  <a:gd name="T52" fmla="*/ 495 w 985"/>
                  <a:gd name="T53" fmla="*/ 48 h 107"/>
                  <a:gd name="T54" fmla="*/ 422 w 985"/>
                  <a:gd name="T55" fmla="*/ 34 h 107"/>
                  <a:gd name="T56" fmla="*/ 398 w 985"/>
                  <a:gd name="T57" fmla="*/ 21 h 107"/>
                  <a:gd name="T58" fmla="*/ 398 w 985"/>
                  <a:gd name="T59" fmla="*/ 106 h 107"/>
                  <a:gd name="T60" fmla="*/ 409 w 985"/>
                  <a:gd name="T61" fmla="*/ 72 h 107"/>
                  <a:gd name="T62" fmla="*/ 437 w 985"/>
                  <a:gd name="T63" fmla="*/ 77 h 107"/>
                  <a:gd name="T64" fmla="*/ 445 w 985"/>
                  <a:gd name="T65" fmla="*/ 32 h 107"/>
                  <a:gd name="T66" fmla="*/ 322 w 985"/>
                  <a:gd name="T67" fmla="*/ 0 h 107"/>
                  <a:gd name="T68" fmla="*/ 354 w 985"/>
                  <a:gd name="T69" fmla="*/ 98 h 107"/>
                  <a:gd name="T70" fmla="*/ 331 w 985"/>
                  <a:gd name="T71" fmla="*/ 87 h 107"/>
                  <a:gd name="T72" fmla="*/ 321 w 985"/>
                  <a:gd name="T73" fmla="*/ 20 h 107"/>
                  <a:gd name="T74" fmla="*/ 322 w 985"/>
                  <a:gd name="T75" fmla="*/ 0 h 107"/>
                  <a:gd name="T76" fmla="*/ 174 w 985"/>
                  <a:gd name="T77" fmla="*/ 54 h 107"/>
                  <a:gd name="T78" fmla="*/ 197 w 985"/>
                  <a:gd name="T79" fmla="*/ 53 h 107"/>
                  <a:gd name="T80" fmla="*/ 217 w 985"/>
                  <a:gd name="T81" fmla="*/ 88 h 107"/>
                  <a:gd name="T82" fmla="*/ 119 w 985"/>
                  <a:gd name="T83" fmla="*/ 21 h 107"/>
                  <a:gd name="T84" fmla="*/ 110 w 985"/>
                  <a:gd name="T85" fmla="*/ 49 h 107"/>
                  <a:gd name="T86" fmla="*/ 88 w 985"/>
                  <a:gd name="T87" fmla="*/ 106 h 107"/>
                  <a:gd name="T88" fmla="*/ 112 w 985"/>
                  <a:gd name="T89" fmla="*/ 67 h 107"/>
                  <a:gd name="T90" fmla="*/ 165 w 985"/>
                  <a:gd name="T91" fmla="*/ 106 h 107"/>
                  <a:gd name="T92" fmla="*/ 136 w 985"/>
                  <a:gd name="T93" fmla="*/ 61 h 107"/>
                  <a:gd name="T94" fmla="*/ 88 w 985"/>
                  <a:gd name="T95" fmla="*/ 2 h 107"/>
                  <a:gd name="T96" fmla="*/ 30 w 985"/>
                  <a:gd name="T97" fmla="*/ 50 h 107"/>
                  <a:gd name="T98" fmla="*/ 31 w 985"/>
                  <a:gd name="T99" fmla="*/ 21 h 107"/>
                  <a:gd name="T100" fmla="*/ 0 w 985"/>
                  <a:gd name="T101" fmla="*/ 106 h 107"/>
                  <a:gd name="T102" fmla="*/ 31 w 985"/>
                  <a:gd name="T103" fmla="*/ 6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85" h="107">
                    <a:moveTo>
                      <a:pt x="962" y="106"/>
                    </a:moveTo>
                    <a:cubicBezTo>
                      <a:pt x="985" y="106"/>
                      <a:pt x="985" y="106"/>
                      <a:pt x="985" y="106"/>
                    </a:cubicBezTo>
                    <a:cubicBezTo>
                      <a:pt x="985" y="2"/>
                      <a:pt x="985" y="2"/>
                      <a:pt x="985" y="2"/>
                    </a:cubicBezTo>
                    <a:cubicBezTo>
                      <a:pt x="962" y="2"/>
                      <a:pt x="962" y="2"/>
                      <a:pt x="962" y="2"/>
                    </a:cubicBezTo>
                    <a:lnTo>
                      <a:pt x="962" y="106"/>
                    </a:lnTo>
                    <a:close/>
                    <a:moveTo>
                      <a:pt x="893" y="21"/>
                    </a:moveTo>
                    <a:cubicBezTo>
                      <a:pt x="901" y="21"/>
                      <a:pt x="901" y="21"/>
                      <a:pt x="901" y="21"/>
                    </a:cubicBezTo>
                    <a:cubicBezTo>
                      <a:pt x="911" y="21"/>
                      <a:pt x="917" y="25"/>
                      <a:pt x="917" y="34"/>
                    </a:cubicBezTo>
                    <a:cubicBezTo>
                      <a:pt x="917" y="44"/>
                      <a:pt x="913" y="49"/>
                      <a:pt x="901" y="49"/>
                    </a:cubicBezTo>
                    <a:cubicBezTo>
                      <a:pt x="893" y="49"/>
                      <a:pt x="893" y="49"/>
                      <a:pt x="893" y="49"/>
                    </a:cubicBezTo>
                    <a:lnTo>
                      <a:pt x="893" y="21"/>
                    </a:lnTo>
                    <a:close/>
                    <a:moveTo>
                      <a:pt x="870" y="2"/>
                    </a:moveTo>
                    <a:cubicBezTo>
                      <a:pt x="870" y="106"/>
                      <a:pt x="870" y="106"/>
                      <a:pt x="870" y="106"/>
                    </a:cubicBezTo>
                    <a:cubicBezTo>
                      <a:pt x="893" y="106"/>
                      <a:pt x="893" y="106"/>
                      <a:pt x="893" y="106"/>
                    </a:cubicBezTo>
                    <a:cubicBezTo>
                      <a:pt x="893" y="67"/>
                      <a:pt x="893" y="67"/>
                      <a:pt x="893" y="67"/>
                    </a:cubicBezTo>
                    <a:cubicBezTo>
                      <a:pt x="894" y="67"/>
                      <a:pt x="894" y="67"/>
                      <a:pt x="894" y="67"/>
                    </a:cubicBezTo>
                    <a:cubicBezTo>
                      <a:pt x="899" y="67"/>
                      <a:pt x="902" y="68"/>
                      <a:pt x="904" y="72"/>
                    </a:cubicBezTo>
                    <a:cubicBezTo>
                      <a:pt x="921" y="106"/>
                      <a:pt x="921" y="106"/>
                      <a:pt x="921" y="106"/>
                    </a:cubicBezTo>
                    <a:cubicBezTo>
                      <a:pt x="948" y="106"/>
                      <a:pt x="948" y="106"/>
                      <a:pt x="948" y="106"/>
                    </a:cubicBezTo>
                    <a:cubicBezTo>
                      <a:pt x="932" y="77"/>
                      <a:pt x="932" y="77"/>
                      <a:pt x="932" y="77"/>
                    </a:cubicBezTo>
                    <a:cubicBezTo>
                      <a:pt x="927" y="68"/>
                      <a:pt x="923" y="64"/>
                      <a:pt x="918" y="62"/>
                    </a:cubicBezTo>
                    <a:cubicBezTo>
                      <a:pt x="918" y="61"/>
                      <a:pt x="918" y="61"/>
                      <a:pt x="918" y="61"/>
                    </a:cubicBezTo>
                    <a:cubicBezTo>
                      <a:pt x="930" y="59"/>
                      <a:pt x="940" y="50"/>
                      <a:pt x="940" y="32"/>
                    </a:cubicBezTo>
                    <a:cubicBezTo>
                      <a:pt x="940" y="11"/>
                      <a:pt x="927" y="2"/>
                      <a:pt x="904" y="2"/>
                    </a:cubicBezTo>
                    <a:lnTo>
                      <a:pt x="870" y="2"/>
                    </a:lnTo>
                    <a:close/>
                    <a:moveTo>
                      <a:pt x="793" y="2"/>
                    </a:moveTo>
                    <a:cubicBezTo>
                      <a:pt x="762" y="106"/>
                      <a:pt x="762" y="106"/>
                      <a:pt x="762" y="106"/>
                    </a:cubicBezTo>
                    <a:cubicBezTo>
                      <a:pt x="785" y="106"/>
                      <a:pt x="785" y="106"/>
                      <a:pt x="785" y="106"/>
                    </a:cubicBezTo>
                    <a:cubicBezTo>
                      <a:pt x="791" y="82"/>
                      <a:pt x="791" y="82"/>
                      <a:pt x="791" y="82"/>
                    </a:cubicBezTo>
                    <a:cubicBezTo>
                      <a:pt x="826" y="82"/>
                      <a:pt x="826" y="82"/>
                      <a:pt x="826" y="82"/>
                    </a:cubicBezTo>
                    <a:cubicBezTo>
                      <a:pt x="833" y="106"/>
                      <a:pt x="833" y="106"/>
                      <a:pt x="833" y="106"/>
                    </a:cubicBezTo>
                    <a:cubicBezTo>
                      <a:pt x="856" y="106"/>
                      <a:pt x="856" y="106"/>
                      <a:pt x="856" y="106"/>
                    </a:cubicBezTo>
                    <a:cubicBezTo>
                      <a:pt x="825" y="2"/>
                      <a:pt x="825" y="2"/>
                      <a:pt x="825" y="2"/>
                    </a:cubicBezTo>
                    <a:lnTo>
                      <a:pt x="793" y="2"/>
                    </a:lnTo>
                    <a:close/>
                    <a:moveTo>
                      <a:pt x="801" y="48"/>
                    </a:moveTo>
                    <a:cubicBezTo>
                      <a:pt x="805" y="35"/>
                      <a:pt x="807" y="26"/>
                      <a:pt x="809" y="18"/>
                    </a:cubicBezTo>
                    <a:cubicBezTo>
                      <a:pt x="809" y="18"/>
                      <a:pt x="809" y="18"/>
                      <a:pt x="809" y="18"/>
                    </a:cubicBezTo>
                    <a:cubicBezTo>
                      <a:pt x="811" y="27"/>
                      <a:pt x="813" y="34"/>
                      <a:pt x="817" y="49"/>
                    </a:cubicBezTo>
                    <a:cubicBezTo>
                      <a:pt x="821" y="63"/>
                      <a:pt x="821" y="63"/>
                      <a:pt x="821" y="63"/>
                    </a:cubicBezTo>
                    <a:cubicBezTo>
                      <a:pt x="797" y="63"/>
                      <a:pt x="797" y="63"/>
                      <a:pt x="797" y="63"/>
                    </a:cubicBezTo>
                    <a:lnTo>
                      <a:pt x="801" y="48"/>
                    </a:lnTo>
                    <a:close/>
                    <a:moveTo>
                      <a:pt x="697" y="2"/>
                    </a:moveTo>
                    <a:cubicBezTo>
                      <a:pt x="697" y="106"/>
                      <a:pt x="697" y="106"/>
                      <a:pt x="697" y="106"/>
                    </a:cubicBezTo>
                    <a:cubicBezTo>
                      <a:pt x="758" y="106"/>
                      <a:pt x="758" y="106"/>
                      <a:pt x="758" y="106"/>
                    </a:cubicBezTo>
                    <a:cubicBezTo>
                      <a:pt x="758" y="87"/>
                      <a:pt x="758" y="87"/>
                      <a:pt x="758" y="87"/>
                    </a:cubicBezTo>
                    <a:cubicBezTo>
                      <a:pt x="719" y="87"/>
                      <a:pt x="719" y="87"/>
                      <a:pt x="719" y="87"/>
                    </a:cubicBezTo>
                    <a:cubicBezTo>
                      <a:pt x="719" y="2"/>
                      <a:pt x="719" y="2"/>
                      <a:pt x="719" y="2"/>
                    </a:cubicBezTo>
                    <a:lnTo>
                      <a:pt x="697" y="2"/>
                    </a:lnTo>
                    <a:close/>
                    <a:moveTo>
                      <a:pt x="619" y="58"/>
                    </a:moveTo>
                    <a:cubicBezTo>
                      <a:pt x="619" y="58"/>
                      <a:pt x="619" y="58"/>
                      <a:pt x="619" y="58"/>
                    </a:cubicBezTo>
                    <a:cubicBezTo>
                      <a:pt x="639" y="2"/>
                      <a:pt x="639" y="2"/>
                      <a:pt x="639" y="2"/>
                    </a:cubicBezTo>
                    <a:cubicBezTo>
                      <a:pt x="673" y="2"/>
                      <a:pt x="673" y="2"/>
                      <a:pt x="673" y="2"/>
                    </a:cubicBezTo>
                    <a:cubicBezTo>
                      <a:pt x="673" y="106"/>
                      <a:pt x="673" y="106"/>
                      <a:pt x="673" y="106"/>
                    </a:cubicBezTo>
                    <a:cubicBezTo>
                      <a:pt x="651" y="106"/>
                      <a:pt x="651" y="106"/>
                      <a:pt x="651" y="106"/>
                    </a:cubicBezTo>
                    <a:cubicBezTo>
                      <a:pt x="651" y="29"/>
                      <a:pt x="651" y="29"/>
                      <a:pt x="651" y="29"/>
                    </a:cubicBezTo>
                    <a:cubicBezTo>
                      <a:pt x="651" y="29"/>
                      <a:pt x="651" y="29"/>
                      <a:pt x="651" y="29"/>
                    </a:cubicBezTo>
                    <a:cubicBezTo>
                      <a:pt x="627" y="93"/>
                      <a:pt x="627" y="93"/>
                      <a:pt x="627" y="93"/>
                    </a:cubicBezTo>
                    <a:cubicBezTo>
                      <a:pt x="609" y="93"/>
                      <a:pt x="609" y="93"/>
                      <a:pt x="609" y="93"/>
                    </a:cubicBezTo>
                    <a:cubicBezTo>
                      <a:pt x="586" y="29"/>
                      <a:pt x="586" y="29"/>
                      <a:pt x="586" y="29"/>
                    </a:cubicBezTo>
                    <a:cubicBezTo>
                      <a:pt x="585" y="29"/>
                      <a:pt x="585" y="29"/>
                      <a:pt x="585" y="29"/>
                    </a:cubicBezTo>
                    <a:cubicBezTo>
                      <a:pt x="585" y="106"/>
                      <a:pt x="585" y="106"/>
                      <a:pt x="585" y="106"/>
                    </a:cubicBezTo>
                    <a:cubicBezTo>
                      <a:pt x="565" y="106"/>
                      <a:pt x="565" y="106"/>
                      <a:pt x="565" y="106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99" y="2"/>
                      <a:pt x="599" y="2"/>
                      <a:pt x="599" y="2"/>
                    </a:cubicBezTo>
                    <a:lnTo>
                      <a:pt x="619" y="58"/>
                    </a:lnTo>
                    <a:close/>
                    <a:moveTo>
                      <a:pt x="487" y="2"/>
                    </a:moveTo>
                    <a:cubicBezTo>
                      <a:pt x="456" y="106"/>
                      <a:pt x="456" y="106"/>
                      <a:pt x="456" y="106"/>
                    </a:cubicBezTo>
                    <a:cubicBezTo>
                      <a:pt x="479" y="106"/>
                      <a:pt x="479" y="106"/>
                      <a:pt x="479" y="106"/>
                    </a:cubicBezTo>
                    <a:cubicBezTo>
                      <a:pt x="485" y="82"/>
                      <a:pt x="485" y="82"/>
                      <a:pt x="485" y="82"/>
                    </a:cubicBezTo>
                    <a:cubicBezTo>
                      <a:pt x="520" y="82"/>
                      <a:pt x="520" y="82"/>
                      <a:pt x="520" y="82"/>
                    </a:cubicBezTo>
                    <a:cubicBezTo>
                      <a:pt x="527" y="106"/>
                      <a:pt x="527" y="106"/>
                      <a:pt x="527" y="106"/>
                    </a:cubicBezTo>
                    <a:cubicBezTo>
                      <a:pt x="550" y="106"/>
                      <a:pt x="550" y="106"/>
                      <a:pt x="550" y="106"/>
                    </a:cubicBezTo>
                    <a:cubicBezTo>
                      <a:pt x="519" y="2"/>
                      <a:pt x="519" y="2"/>
                      <a:pt x="519" y="2"/>
                    </a:cubicBezTo>
                    <a:lnTo>
                      <a:pt x="487" y="2"/>
                    </a:lnTo>
                    <a:close/>
                    <a:moveTo>
                      <a:pt x="495" y="48"/>
                    </a:moveTo>
                    <a:cubicBezTo>
                      <a:pt x="498" y="35"/>
                      <a:pt x="501" y="26"/>
                      <a:pt x="502" y="18"/>
                    </a:cubicBezTo>
                    <a:cubicBezTo>
                      <a:pt x="503" y="18"/>
                      <a:pt x="503" y="18"/>
                      <a:pt x="503" y="18"/>
                    </a:cubicBezTo>
                    <a:cubicBezTo>
                      <a:pt x="505" y="27"/>
                      <a:pt x="507" y="34"/>
                      <a:pt x="511" y="49"/>
                    </a:cubicBezTo>
                    <a:cubicBezTo>
                      <a:pt x="515" y="63"/>
                      <a:pt x="515" y="63"/>
                      <a:pt x="515" y="63"/>
                    </a:cubicBezTo>
                    <a:cubicBezTo>
                      <a:pt x="491" y="63"/>
                      <a:pt x="491" y="63"/>
                      <a:pt x="491" y="63"/>
                    </a:cubicBezTo>
                    <a:lnTo>
                      <a:pt x="495" y="48"/>
                    </a:lnTo>
                    <a:close/>
                    <a:moveTo>
                      <a:pt x="398" y="21"/>
                    </a:moveTo>
                    <a:cubicBezTo>
                      <a:pt x="406" y="21"/>
                      <a:pt x="406" y="21"/>
                      <a:pt x="406" y="21"/>
                    </a:cubicBezTo>
                    <a:cubicBezTo>
                      <a:pt x="416" y="21"/>
                      <a:pt x="422" y="25"/>
                      <a:pt x="422" y="34"/>
                    </a:cubicBezTo>
                    <a:cubicBezTo>
                      <a:pt x="422" y="44"/>
                      <a:pt x="418" y="49"/>
                      <a:pt x="406" y="49"/>
                    </a:cubicBezTo>
                    <a:cubicBezTo>
                      <a:pt x="398" y="49"/>
                      <a:pt x="398" y="49"/>
                      <a:pt x="398" y="49"/>
                    </a:cubicBezTo>
                    <a:lnTo>
                      <a:pt x="398" y="21"/>
                    </a:lnTo>
                    <a:close/>
                    <a:moveTo>
                      <a:pt x="375" y="2"/>
                    </a:moveTo>
                    <a:cubicBezTo>
                      <a:pt x="375" y="106"/>
                      <a:pt x="375" y="106"/>
                      <a:pt x="375" y="106"/>
                    </a:cubicBezTo>
                    <a:cubicBezTo>
                      <a:pt x="398" y="106"/>
                      <a:pt x="398" y="106"/>
                      <a:pt x="398" y="106"/>
                    </a:cubicBezTo>
                    <a:cubicBezTo>
                      <a:pt x="398" y="67"/>
                      <a:pt x="398" y="67"/>
                      <a:pt x="398" y="67"/>
                    </a:cubicBezTo>
                    <a:cubicBezTo>
                      <a:pt x="399" y="67"/>
                      <a:pt x="399" y="67"/>
                      <a:pt x="399" y="67"/>
                    </a:cubicBezTo>
                    <a:cubicBezTo>
                      <a:pt x="404" y="67"/>
                      <a:pt x="407" y="68"/>
                      <a:pt x="409" y="72"/>
                    </a:cubicBezTo>
                    <a:cubicBezTo>
                      <a:pt x="426" y="106"/>
                      <a:pt x="426" y="106"/>
                      <a:pt x="426" y="106"/>
                    </a:cubicBezTo>
                    <a:cubicBezTo>
                      <a:pt x="453" y="106"/>
                      <a:pt x="453" y="106"/>
                      <a:pt x="453" y="106"/>
                    </a:cubicBezTo>
                    <a:cubicBezTo>
                      <a:pt x="437" y="77"/>
                      <a:pt x="437" y="77"/>
                      <a:pt x="437" y="77"/>
                    </a:cubicBezTo>
                    <a:cubicBezTo>
                      <a:pt x="432" y="68"/>
                      <a:pt x="428" y="64"/>
                      <a:pt x="423" y="62"/>
                    </a:cubicBezTo>
                    <a:cubicBezTo>
                      <a:pt x="423" y="61"/>
                      <a:pt x="423" y="61"/>
                      <a:pt x="423" y="61"/>
                    </a:cubicBezTo>
                    <a:cubicBezTo>
                      <a:pt x="435" y="59"/>
                      <a:pt x="445" y="50"/>
                      <a:pt x="445" y="32"/>
                    </a:cubicBezTo>
                    <a:cubicBezTo>
                      <a:pt x="445" y="11"/>
                      <a:pt x="432" y="2"/>
                      <a:pt x="409" y="2"/>
                    </a:cubicBezTo>
                    <a:lnTo>
                      <a:pt x="375" y="2"/>
                    </a:lnTo>
                    <a:close/>
                    <a:moveTo>
                      <a:pt x="322" y="0"/>
                    </a:moveTo>
                    <a:cubicBezTo>
                      <a:pt x="295" y="0"/>
                      <a:pt x="273" y="17"/>
                      <a:pt x="273" y="55"/>
                    </a:cubicBezTo>
                    <a:cubicBezTo>
                      <a:pt x="273" y="89"/>
                      <a:pt x="288" y="107"/>
                      <a:pt x="317" y="107"/>
                    </a:cubicBezTo>
                    <a:cubicBezTo>
                      <a:pt x="336" y="107"/>
                      <a:pt x="346" y="103"/>
                      <a:pt x="354" y="98"/>
                    </a:cubicBezTo>
                    <a:cubicBezTo>
                      <a:pt x="354" y="52"/>
                      <a:pt x="354" y="52"/>
                      <a:pt x="354" y="52"/>
                    </a:cubicBezTo>
                    <a:cubicBezTo>
                      <a:pt x="331" y="52"/>
                      <a:pt x="331" y="52"/>
                      <a:pt x="331" y="52"/>
                    </a:cubicBezTo>
                    <a:cubicBezTo>
                      <a:pt x="331" y="87"/>
                      <a:pt x="331" y="87"/>
                      <a:pt x="331" y="87"/>
                    </a:cubicBezTo>
                    <a:cubicBezTo>
                      <a:pt x="329" y="88"/>
                      <a:pt x="325" y="89"/>
                      <a:pt x="322" y="89"/>
                    </a:cubicBezTo>
                    <a:cubicBezTo>
                      <a:pt x="304" y="89"/>
                      <a:pt x="296" y="78"/>
                      <a:pt x="296" y="52"/>
                    </a:cubicBezTo>
                    <a:cubicBezTo>
                      <a:pt x="296" y="28"/>
                      <a:pt x="308" y="20"/>
                      <a:pt x="321" y="20"/>
                    </a:cubicBezTo>
                    <a:cubicBezTo>
                      <a:pt x="331" y="20"/>
                      <a:pt x="336" y="24"/>
                      <a:pt x="340" y="28"/>
                    </a:cubicBezTo>
                    <a:cubicBezTo>
                      <a:pt x="355" y="12"/>
                      <a:pt x="355" y="12"/>
                      <a:pt x="355" y="12"/>
                    </a:cubicBezTo>
                    <a:cubicBezTo>
                      <a:pt x="352" y="9"/>
                      <a:pt x="342" y="0"/>
                      <a:pt x="322" y="0"/>
                    </a:cubicBezTo>
                    <a:moveTo>
                      <a:pt x="259" y="53"/>
                    </a:moveTo>
                    <a:cubicBezTo>
                      <a:pt x="259" y="15"/>
                      <a:pt x="243" y="0"/>
                      <a:pt x="217" y="0"/>
                    </a:cubicBezTo>
                    <a:cubicBezTo>
                      <a:pt x="192" y="0"/>
                      <a:pt x="174" y="17"/>
                      <a:pt x="174" y="54"/>
                    </a:cubicBezTo>
                    <a:cubicBezTo>
                      <a:pt x="174" y="93"/>
                      <a:pt x="190" y="107"/>
                      <a:pt x="216" y="107"/>
                    </a:cubicBezTo>
                    <a:cubicBezTo>
                      <a:pt x="241" y="107"/>
                      <a:pt x="259" y="91"/>
                      <a:pt x="259" y="53"/>
                    </a:cubicBezTo>
                    <a:moveTo>
                      <a:pt x="197" y="53"/>
                    </a:moveTo>
                    <a:cubicBezTo>
                      <a:pt x="197" y="27"/>
                      <a:pt x="205" y="19"/>
                      <a:pt x="216" y="19"/>
                    </a:cubicBezTo>
                    <a:cubicBezTo>
                      <a:pt x="228" y="19"/>
                      <a:pt x="236" y="28"/>
                      <a:pt x="236" y="54"/>
                    </a:cubicBezTo>
                    <a:cubicBezTo>
                      <a:pt x="236" y="80"/>
                      <a:pt x="229" y="88"/>
                      <a:pt x="217" y="88"/>
                    </a:cubicBezTo>
                    <a:cubicBezTo>
                      <a:pt x="204" y="88"/>
                      <a:pt x="197" y="79"/>
                      <a:pt x="197" y="53"/>
                    </a:cubicBezTo>
                    <a:moveTo>
                      <a:pt x="110" y="21"/>
                    </a:moveTo>
                    <a:cubicBezTo>
                      <a:pt x="119" y="21"/>
                      <a:pt x="119" y="21"/>
                      <a:pt x="119" y="21"/>
                    </a:cubicBezTo>
                    <a:cubicBezTo>
                      <a:pt x="129" y="21"/>
                      <a:pt x="135" y="25"/>
                      <a:pt x="135" y="34"/>
                    </a:cubicBezTo>
                    <a:cubicBezTo>
                      <a:pt x="135" y="44"/>
                      <a:pt x="131" y="49"/>
                      <a:pt x="119" y="49"/>
                    </a:cubicBezTo>
                    <a:cubicBezTo>
                      <a:pt x="110" y="49"/>
                      <a:pt x="110" y="49"/>
                      <a:pt x="110" y="49"/>
                    </a:cubicBezTo>
                    <a:lnTo>
                      <a:pt x="110" y="21"/>
                    </a:lnTo>
                    <a:close/>
                    <a:moveTo>
                      <a:pt x="88" y="2"/>
                    </a:moveTo>
                    <a:cubicBezTo>
                      <a:pt x="88" y="106"/>
                      <a:pt x="88" y="106"/>
                      <a:pt x="88" y="106"/>
                    </a:cubicBezTo>
                    <a:cubicBezTo>
                      <a:pt x="110" y="106"/>
                      <a:pt x="110" y="106"/>
                      <a:pt x="110" y="106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7" y="67"/>
                      <a:pt x="119" y="68"/>
                      <a:pt x="121" y="72"/>
                    </a:cubicBezTo>
                    <a:cubicBezTo>
                      <a:pt x="138" y="106"/>
                      <a:pt x="138" y="106"/>
                      <a:pt x="138" y="106"/>
                    </a:cubicBezTo>
                    <a:cubicBezTo>
                      <a:pt x="165" y="106"/>
                      <a:pt x="165" y="106"/>
                      <a:pt x="165" y="106"/>
                    </a:cubicBezTo>
                    <a:cubicBezTo>
                      <a:pt x="150" y="77"/>
                      <a:pt x="150" y="77"/>
                      <a:pt x="150" y="77"/>
                    </a:cubicBezTo>
                    <a:cubicBezTo>
                      <a:pt x="145" y="68"/>
                      <a:pt x="141" y="64"/>
                      <a:pt x="136" y="62"/>
                    </a:cubicBezTo>
                    <a:cubicBezTo>
                      <a:pt x="136" y="61"/>
                      <a:pt x="136" y="61"/>
                      <a:pt x="136" y="61"/>
                    </a:cubicBezTo>
                    <a:cubicBezTo>
                      <a:pt x="148" y="59"/>
                      <a:pt x="158" y="50"/>
                      <a:pt x="158" y="32"/>
                    </a:cubicBezTo>
                    <a:cubicBezTo>
                      <a:pt x="158" y="11"/>
                      <a:pt x="145" y="2"/>
                      <a:pt x="122" y="2"/>
                    </a:cubicBezTo>
                    <a:lnTo>
                      <a:pt x="88" y="2"/>
                    </a:lnTo>
                    <a:close/>
                    <a:moveTo>
                      <a:pt x="31" y="21"/>
                    </a:moveTo>
                    <a:cubicBezTo>
                      <a:pt x="43" y="21"/>
                      <a:pt x="48" y="26"/>
                      <a:pt x="48" y="36"/>
                    </a:cubicBezTo>
                    <a:cubicBezTo>
                      <a:pt x="48" y="44"/>
                      <a:pt x="45" y="50"/>
                      <a:pt x="30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21"/>
                      <a:pt x="22" y="21"/>
                      <a:pt x="22" y="21"/>
                    </a:cubicBezTo>
                    <a:lnTo>
                      <a:pt x="31" y="21"/>
                    </a:lnTo>
                    <a:close/>
                    <a:moveTo>
                      <a:pt x="35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61" y="69"/>
                      <a:pt x="71" y="52"/>
                      <a:pt x="71" y="33"/>
                    </a:cubicBezTo>
                    <a:cubicBezTo>
                      <a:pt x="71" y="10"/>
                      <a:pt x="56" y="2"/>
                      <a:pt x="35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756A3136-23D3-43CD-853B-6063DBA445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6751" y="2816225"/>
                <a:ext cx="1209675" cy="254000"/>
              </a:xfrm>
              <a:custGeom>
                <a:avLst/>
                <a:gdLst>
                  <a:gd name="T0" fmla="*/ 605 w 699"/>
                  <a:gd name="T1" fmla="*/ 140 h 142"/>
                  <a:gd name="T2" fmla="*/ 634 w 699"/>
                  <a:gd name="T3" fmla="*/ 116 h 142"/>
                  <a:gd name="T4" fmla="*/ 675 w 699"/>
                  <a:gd name="T5" fmla="*/ 140 h 142"/>
                  <a:gd name="T6" fmla="*/ 667 w 699"/>
                  <a:gd name="T7" fmla="*/ 37 h 142"/>
                  <a:gd name="T8" fmla="*/ 643 w 699"/>
                  <a:gd name="T9" fmla="*/ 83 h 142"/>
                  <a:gd name="T10" fmla="*/ 652 w 699"/>
                  <a:gd name="T11" fmla="*/ 52 h 142"/>
                  <a:gd name="T12" fmla="*/ 664 w 699"/>
                  <a:gd name="T13" fmla="*/ 98 h 142"/>
                  <a:gd name="T14" fmla="*/ 643 w 699"/>
                  <a:gd name="T15" fmla="*/ 83 h 142"/>
                  <a:gd name="T16" fmla="*/ 542 w 699"/>
                  <a:gd name="T17" fmla="*/ 88 h 142"/>
                  <a:gd name="T18" fmla="*/ 602 w 699"/>
                  <a:gd name="T19" fmla="*/ 140 h 142"/>
                  <a:gd name="T20" fmla="*/ 599 w 699"/>
                  <a:gd name="T21" fmla="*/ 37 h 142"/>
                  <a:gd name="T22" fmla="*/ 542 w 699"/>
                  <a:gd name="T23" fmla="*/ 88 h 142"/>
                  <a:gd name="T24" fmla="*/ 519 w 699"/>
                  <a:gd name="T25" fmla="*/ 37 h 142"/>
                  <a:gd name="T26" fmla="*/ 541 w 699"/>
                  <a:gd name="T27" fmla="*/ 140 h 142"/>
                  <a:gd name="T28" fmla="*/ 469 w 699"/>
                  <a:gd name="T29" fmla="*/ 13 h 142"/>
                  <a:gd name="T30" fmla="*/ 496 w 699"/>
                  <a:gd name="T31" fmla="*/ 13 h 142"/>
                  <a:gd name="T32" fmla="*/ 469 w 699"/>
                  <a:gd name="T33" fmla="*/ 13 h 142"/>
                  <a:gd name="T34" fmla="*/ 494 w 699"/>
                  <a:gd name="T35" fmla="*/ 140 h 142"/>
                  <a:gd name="T36" fmla="*/ 471 w 699"/>
                  <a:gd name="T37" fmla="*/ 37 h 142"/>
                  <a:gd name="T38" fmla="*/ 413 w 699"/>
                  <a:gd name="T39" fmla="*/ 140 h 142"/>
                  <a:gd name="T40" fmla="*/ 447 w 699"/>
                  <a:gd name="T41" fmla="*/ 101 h 142"/>
                  <a:gd name="T42" fmla="*/ 413 w 699"/>
                  <a:gd name="T43" fmla="*/ 83 h 142"/>
                  <a:gd name="T44" fmla="*/ 452 w 699"/>
                  <a:gd name="T45" fmla="*/ 55 h 142"/>
                  <a:gd name="T46" fmla="*/ 391 w 699"/>
                  <a:gd name="T47" fmla="*/ 37 h 142"/>
                  <a:gd name="T48" fmla="*/ 413 w 699"/>
                  <a:gd name="T49" fmla="*/ 140 h 142"/>
                  <a:gd name="T50" fmla="*/ 354 w 699"/>
                  <a:gd name="T51" fmla="*/ 27 h 142"/>
                  <a:gd name="T52" fmla="*/ 354 w 699"/>
                  <a:gd name="T53" fmla="*/ 0 h 142"/>
                  <a:gd name="T54" fmla="*/ 343 w 699"/>
                  <a:gd name="T55" fmla="*/ 140 h 142"/>
                  <a:gd name="T56" fmla="*/ 366 w 699"/>
                  <a:gd name="T57" fmla="*/ 37 h 142"/>
                  <a:gd name="T58" fmla="*/ 343 w 699"/>
                  <a:gd name="T59" fmla="*/ 140 h 142"/>
                  <a:gd name="T60" fmla="*/ 304 w 699"/>
                  <a:gd name="T61" fmla="*/ 140 h 142"/>
                  <a:gd name="T62" fmla="*/ 329 w 699"/>
                  <a:gd name="T63" fmla="*/ 55 h 142"/>
                  <a:gd name="T64" fmla="*/ 255 w 699"/>
                  <a:gd name="T65" fmla="*/ 37 h 142"/>
                  <a:gd name="T66" fmla="*/ 281 w 699"/>
                  <a:gd name="T67" fmla="*/ 55 h 142"/>
                  <a:gd name="T68" fmla="*/ 199 w 699"/>
                  <a:gd name="T69" fmla="*/ 55 h 142"/>
                  <a:gd name="T70" fmla="*/ 223 w 699"/>
                  <a:gd name="T71" fmla="*/ 69 h 142"/>
                  <a:gd name="T72" fmla="*/ 199 w 699"/>
                  <a:gd name="T73" fmla="*/ 84 h 142"/>
                  <a:gd name="T74" fmla="*/ 176 w 699"/>
                  <a:gd name="T75" fmla="*/ 37 h 142"/>
                  <a:gd name="T76" fmla="*/ 199 w 699"/>
                  <a:gd name="T77" fmla="*/ 140 h 142"/>
                  <a:gd name="T78" fmla="*/ 200 w 699"/>
                  <a:gd name="T79" fmla="*/ 102 h 142"/>
                  <a:gd name="T80" fmla="*/ 227 w 699"/>
                  <a:gd name="T81" fmla="*/ 140 h 142"/>
                  <a:gd name="T82" fmla="*/ 238 w 699"/>
                  <a:gd name="T83" fmla="*/ 112 h 142"/>
                  <a:gd name="T84" fmla="*/ 224 w 699"/>
                  <a:gd name="T85" fmla="*/ 96 h 142"/>
                  <a:gd name="T86" fmla="*/ 210 w 699"/>
                  <a:gd name="T87" fmla="*/ 37 h 142"/>
                  <a:gd name="T88" fmla="*/ 156 w 699"/>
                  <a:gd name="T89" fmla="*/ 140 h 142"/>
                  <a:gd name="T90" fmla="*/ 116 w 699"/>
                  <a:gd name="T91" fmla="*/ 122 h 142"/>
                  <a:gd name="T92" fmla="*/ 149 w 699"/>
                  <a:gd name="T93" fmla="*/ 97 h 142"/>
                  <a:gd name="T94" fmla="*/ 116 w 699"/>
                  <a:gd name="T95" fmla="*/ 78 h 142"/>
                  <a:gd name="T96" fmla="*/ 154 w 699"/>
                  <a:gd name="T97" fmla="*/ 55 h 142"/>
                  <a:gd name="T98" fmla="*/ 93 w 699"/>
                  <a:gd name="T99" fmla="*/ 37 h 142"/>
                  <a:gd name="T100" fmla="*/ 156 w 699"/>
                  <a:gd name="T101" fmla="*/ 140 h 142"/>
                  <a:gd name="T102" fmla="*/ 13 w 699"/>
                  <a:gd name="T103" fmla="*/ 110 h 142"/>
                  <a:gd name="T104" fmla="*/ 36 w 699"/>
                  <a:gd name="T105" fmla="*/ 142 h 142"/>
                  <a:gd name="T106" fmla="*/ 28 w 699"/>
                  <a:gd name="T107" fmla="*/ 64 h 142"/>
                  <a:gd name="T108" fmla="*/ 59 w 699"/>
                  <a:gd name="T109" fmla="*/ 64 h 142"/>
                  <a:gd name="T110" fmla="*/ 41 w 699"/>
                  <a:gd name="T111" fmla="*/ 35 h 142"/>
                  <a:gd name="T112" fmla="*/ 53 w 699"/>
                  <a:gd name="T113" fmla="*/ 11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9" h="142">
                    <a:moveTo>
                      <a:pt x="636" y="37"/>
                    </a:moveTo>
                    <a:cubicBezTo>
                      <a:pt x="605" y="140"/>
                      <a:pt x="605" y="140"/>
                      <a:pt x="605" y="140"/>
                    </a:cubicBezTo>
                    <a:cubicBezTo>
                      <a:pt x="627" y="140"/>
                      <a:pt x="627" y="140"/>
                      <a:pt x="627" y="140"/>
                    </a:cubicBezTo>
                    <a:cubicBezTo>
                      <a:pt x="634" y="116"/>
                      <a:pt x="634" y="116"/>
                      <a:pt x="634" y="116"/>
                    </a:cubicBezTo>
                    <a:cubicBezTo>
                      <a:pt x="669" y="116"/>
                      <a:pt x="669" y="116"/>
                      <a:pt x="669" y="116"/>
                    </a:cubicBezTo>
                    <a:cubicBezTo>
                      <a:pt x="675" y="140"/>
                      <a:pt x="675" y="140"/>
                      <a:pt x="675" y="140"/>
                    </a:cubicBezTo>
                    <a:cubicBezTo>
                      <a:pt x="699" y="140"/>
                      <a:pt x="699" y="140"/>
                      <a:pt x="699" y="140"/>
                    </a:cubicBezTo>
                    <a:cubicBezTo>
                      <a:pt x="667" y="37"/>
                      <a:pt x="667" y="37"/>
                      <a:pt x="667" y="37"/>
                    </a:cubicBezTo>
                    <a:lnTo>
                      <a:pt x="636" y="37"/>
                    </a:lnTo>
                    <a:close/>
                    <a:moveTo>
                      <a:pt x="643" y="83"/>
                    </a:moveTo>
                    <a:cubicBezTo>
                      <a:pt x="647" y="70"/>
                      <a:pt x="649" y="61"/>
                      <a:pt x="651" y="52"/>
                    </a:cubicBezTo>
                    <a:cubicBezTo>
                      <a:pt x="652" y="52"/>
                      <a:pt x="652" y="52"/>
                      <a:pt x="652" y="52"/>
                    </a:cubicBezTo>
                    <a:cubicBezTo>
                      <a:pt x="653" y="62"/>
                      <a:pt x="656" y="69"/>
                      <a:pt x="660" y="83"/>
                    </a:cubicBezTo>
                    <a:cubicBezTo>
                      <a:pt x="664" y="98"/>
                      <a:pt x="664" y="98"/>
                      <a:pt x="664" y="98"/>
                    </a:cubicBezTo>
                    <a:cubicBezTo>
                      <a:pt x="639" y="98"/>
                      <a:pt x="639" y="98"/>
                      <a:pt x="639" y="98"/>
                    </a:cubicBezTo>
                    <a:lnTo>
                      <a:pt x="643" y="83"/>
                    </a:lnTo>
                    <a:close/>
                    <a:moveTo>
                      <a:pt x="542" y="88"/>
                    </a:moveTo>
                    <a:cubicBezTo>
                      <a:pt x="542" y="88"/>
                      <a:pt x="542" y="88"/>
                      <a:pt x="542" y="88"/>
                    </a:cubicBezTo>
                    <a:cubicBezTo>
                      <a:pt x="574" y="140"/>
                      <a:pt x="574" y="140"/>
                      <a:pt x="574" y="140"/>
                    </a:cubicBezTo>
                    <a:cubicBezTo>
                      <a:pt x="602" y="140"/>
                      <a:pt x="602" y="140"/>
                      <a:pt x="602" y="140"/>
                    </a:cubicBezTo>
                    <a:cubicBezTo>
                      <a:pt x="566" y="87"/>
                      <a:pt x="566" y="87"/>
                      <a:pt x="566" y="87"/>
                    </a:cubicBezTo>
                    <a:cubicBezTo>
                      <a:pt x="599" y="37"/>
                      <a:pt x="599" y="37"/>
                      <a:pt x="599" y="37"/>
                    </a:cubicBezTo>
                    <a:cubicBezTo>
                      <a:pt x="573" y="37"/>
                      <a:pt x="573" y="37"/>
                      <a:pt x="573" y="37"/>
                    </a:cubicBezTo>
                    <a:lnTo>
                      <a:pt x="542" y="88"/>
                    </a:lnTo>
                    <a:close/>
                    <a:moveTo>
                      <a:pt x="541" y="37"/>
                    </a:moveTo>
                    <a:cubicBezTo>
                      <a:pt x="519" y="37"/>
                      <a:pt x="519" y="37"/>
                      <a:pt x="519" y="37"/>
                    </a:cubicBezTo>
                    <a:cubicBezTo>
                      <a:pt x="519" y="140"/>
                      <a:pt x="519" y="140"/>
                      <a:pt x="519" y="140"/>
                    </a:cubicBezTo>
                    <a:cubicBezTo>
                      <a:pt x="541" y="140"/>
                      <a:pt x="541" y="140"/>
                      <a:pt x="541" y="140"/>
                    </a:cubicBezTo>
                    <a:lnTo>
                      <a:pt x="541" y="37"/>
                    </a:lnTo>
                    <a:close/>
                    <a:moveTo>
                      <a:pt x="469" y="13"/>
                    </a:moveTo>
                    <a:cubicBezTo>
                      <a:pt x="469" y="21"/>
                      <a:pt x="475" y="27"/>
                      <a:pt x="482" y="27"/>
                    </a:cubicBezTo>
                    <a:cubicBezTo>
                      <a:pt x="490" y="27"/>
                      <a:pt x="496" y="21"/>
                      <a:pt x="496" y="13"/>
                    </a:cubicBezTo>
                    <a:cubicBezTo>
                      <a:pt x="496" y="6"/>
                      <a:pt x="490" y="0"/>
                      <a:pt x="482" y="0"/>
                    </a:cubicBezTo>
                    <a:cubicBezTo>
                      <a:pt x="475" y="0"/>
                      <a:pt x="469" y="6"/>
                      <a:pt x="469" y="13"/>
                    </a:cubicBezTo>
                    <a:moveTo>
                      <a:pt x="471" y="140"/>
                    </a:moveTo>
                    <a:cubicBezTo>
                      <a:pt x="494" y="140"/>
                      <a:pt x="494" y="140"/>
                      <a:pt x="494" y="140"/>
                    </a:cubicBezTo>
                    <a:cubicBezTo>
                      <a:pt x="494" y="37"/>
                      <a:pt x="494" y="37"/>
                      <a:pt x="494" y="37"/>
                    </a:cubicBezTo>
                    <a:cubicBezTo>
                      <a:pt x="471" y="37"/>
                      <a:pt x="471" y="37"/>
                      <a:pt x="471" y="37"/>
                    </a:cubicBezTo>
                    <a:lnTo>
                      <a:pt x="471" y="140"/>
                    </a:lnTo>
                    <a:close/>
                    <a:moveTo>
                      <a:pt x="413" y="140"/>
                    </a:moveTo>
                    <a:cubicBezTo>
                      <a:pt x="413" y="101"/>
                      <a:pt x="413" y="101"/>
                      <a:pt x="413" y="101"/>
                    </a:cubicBezTo>
                    <a:cubicBezTo>
                      <a:pt x="447" y="101"/>
                      <a:pt x="447" y="101"/>
                      <a:pt x="447" y="101"/>
                    </a:cubicBezTo>
                    <a:cubicBezTo>
                      <a:pt x="447" y="83"/>
                      <a:pt x="447" y="83"/>
                      <a:pt x="447" y="83"/>
                    </a:cubicBezTo>
                    <a:cubicBezTo>
                      <a:pt x="413" y="83"/>
                      <a:pt x="413" y="83"/>
                      <a:pt x="413" y="83"/>
                    </a:cubicBezTo>
                    <a:cubicBezTo>
                      <a:pt x="413" y="55"/>
                      <a:pt x="413" y="55"/>
                      <a:pt x="413" y="55"/>
                    </a:cubicBezTo>
                    <a:cubicBezTo>
                      <a:pt x="452" y="55"/>
                      <a:pt x="452" y="55"/>
                      <a:pt x="452" y="55"/>
                    </a:cubicBezTo>
                    <a:cubicBezTo>
                      <a:pt x="452" y="37"/>
                      <a:pt x="452" y="37"/>
                      <a:pt x="452" y="37"/>
                    </a:cubicBezTo>
                    <a:cubicBezTo>
                      <a:pt x="391" y="37"/>
                      <a:pt x="391" y="37"/>
                      <a:pt x="391" y="37"/>
                    </a:cubicBezTo>
                    <a:cubicBezTo>
                      <a:pt x="391" y="140"/>
                      <a:pt x="391" y="140"/>
                      <a:pt x="391" y="140"/>
                    </a:cubicBezTo>
                    <a:lnTo>
                      <a:pt x="413" y="140"/>
                    </a:lnTo>
                    <a:close/>
                    <a:moveTo>
                      <a:pt x="341" y="13"/>
                    </a:moveTo>
                    <a:cubicBezTo>
                      <a:pt x="341" y="21"/>
                      <a:pt x="347" y="27"/>
                      <a:pt x="354" y="27"/>
                    </a:cubicBezTo>
                    <a:cubicBezTo>
                      <a:pt x="362" y="27"/>
                      <a:pt x="368" y="21"/>
                      <a:pt x="368" y="13"/>
                    </a:cubicBezTo>
                    <a:cubicBezTo>
                      <a:pt x="368" y="6"/>
                      <a:pt x="362" y="0"/>
                      <a:pt x="354" y="0"/>
                    </a:cubicBezTo>
                    <a:cubicBezTo>
                      <a:pt x="347" y="0"/>
                      <a:pt x="341" y="6"/>
                      <a:pt x="341" y="13"/>
                    </a:cubicBezTo>
                    <a:moveTo>
                      <a:pt x="343" y="140"/>
                    </a:moveTo>
                    <a:cubicBezTo>
                      <a:pt x="366" y="140"/>
                      <a:pt x="366" y="140"/>
                      <a:pt x="366" y="140"/>
                    </a:cubicBezTo>
                    <a:cubicBezTo>
                      <a:pt x="366" y="37"/>
                      <a:pt x="366" y="37"/>
                      <a:pt x="366" y="37"/>
                    </a:cubicBezTo>
                    <a:cubicBezTo>
                      <a:pt x="343" y="37"/>
                      <a:pt x="343" y="37"/>
                      <a:pt x="343" y="37"/>
                    </a:cubicBezTo>
                    <a:lnTo>
                      <a:pt x="343" y="140"/>
                    </a:lnTo>
                    <a:close/>
                    <a:moveTo>
                      <a:pt x="281" y="140"/>
                    </a:moveTo>
                    <a:cubicBezTo>
                      <a:pt x="304" y="140"/>
                      <a:pt x="304" y="140"/>
                      <a:pt x="304" y="140"/>
                    </a:cubicBezTo>
                    <a:cubicBezTo>
                      <a:pt x="304" y="55"/>
                      <a:pt x="304" y="55"/>
                      <a:pt x="304" y="55"/>
                    </a:cubicBezTo>
                    <a:cubicBezTo>
                      <a:pt x="329" y="55"/>
                      <a:pt x="329" y="55"/>
                      <a:pt x="329" y="55"/>
                    </a:cubicBezTo>
                    <a:cubicBezTo>
                      <a:pt x="329" y="37"/>
                      <a:pt x="329" y="37"/>
                      <a:pt x="329" y="37"/>
                    </a:cubicBezTo>
                    <a:cubicBezTo>
                      <a:pt x="255" y="37"/>
                      <a:pt x="255" y="37"/>
                      <a:pt x="255" y="37"/>
                    </a:cubicBezTo>
                    <a:cubicBezTo>
                      <a:pt x="255" y="55"/>
                      <a:pt x="255" y="55"/>
                      <a:pt x="255" y="55"/>
                    </a:cubicBezTo>
                    <a:cubicBezTo>
                      <a:pt x="281" y="55"/>
                      <a:pt x="281" y="55"/>
                      <a:pt x="281" y="55"/>
                    </a:cubicBezTo>
                    <a:lnTo>
                      <a:pt x="281" y="140"/>
                    </a:lnTo>
                    <a:close/>
                    <a:moveTo>
                      <a:pt x="199" y="55"/>
                    </a:moveTo>
                    <a:cubicBezTo>
                      <a:pt x="208" y="55"/>
                      <a:pt x="208" y="55"/>
                      <a:pt x="208" y="55"/>
                    </a:cubicBezTo>
                    <a:cubicBezTo>
                      <a:pt x="217" y="55"/>
                      <a:pt x="223" y="60"/>
                      <a:pt x="223" y="69"/>
                    </a:cubicBezTo>
                    <a:cubicBezTo>
                      <a:pt x="223" y="79"/>
                      <a:pt x="219" y="84"/>
                      <a:pt x="207" y="84"/>
                    </a:cubicBezTo>
                    <a:cubicBezTo>
                      <a:pt x="199" y="84"/>
                      <a:pt x="199" y="84"/>
                      <a:pt x="199" y="84"/>
                    </a:cubicBezTo>
                    <a:lnTo>
                      <a:pt x="199" y="55"/>
                    </a:lnTo>
                    <a:close/>
                    <a:moveTo>
                      <a:pt x="176" y="37"/>
                    </a:moveTo>
                    <a:cubicBezTo>
                      <a:pt x="176" y="140"/>
                      <a:pt x="176" y="140"/>
                      <a:pt x="176" y="140"/>
                    </a:cubicBezTo>
                    <a:cubicBezTo>
                      <a:pt x="199" y="140"/>
                      <a:pt x="199" y="140"/>
                      <a:pt x="199" y="140"/>
                    </a:cubicBezTo>
                    <a:cubicBezTo>
                      <a:pt x="199" y="102"/>
                      <a:pt x="199" y="102"/>
                      <a:pt x="199" y="102"/>
                    </a:cubicBezTo>
                    <a:cubicBezTo>
                      <a:pt x="200" y="102"/>
                      <a:pt x="200" y="102"/>
                      <a:pt x="200" y="102"/>
                    </a:cubicBezTo>
                    <a:cubicBezTo>
                      <a:pt x="205" y="102"/>
                      <a:pt x="208" y="103"/>
                      <a:pt x="210" y="107"/>
                    </a:cubicBezTo>
                    <a:cubicBezTo>
                      <a:pt x="227" y="140"/>
                      <a:pt x="227" y="140"/>
                      <a:pt x="227" y="140"/>
                    </a:cubicBezTo>
                    <a:cubicBezTo>
                      <a:pt x="254" y="140"/>
                      <a:pt x="254" y="140"/>
                      <a:pt x="254" y="140"/>
                    </a:cubicBezTo>
                    <a:cubicBezTo>
                      <a:pt x="238" y="112"/>
                      <a:pt x="238" y="112"/>
                      <a:pt x="238" y="112"/>
                    </a:cubicBezTo>
                    <a:cubicBezTo>
                      <a:pt x="233" y="103"/>
                      <a:pt x="230" y="99"/>
                      <a:pt x="224" y="97"/>
                    </a:cubicBezTo>
                    <a:cubicBezTo>
                      <a:pt x="224" y="96"/>
                      <a:pt x="224" y="96"/>
                      <a:pt x="224" y="96"/>
                    </a:cubicBezTo>
                    <a:cubicBezTo>
                      <a:pt x="236" y="94"/>
                      <a:pt x="246" y="85"/>
                      <a:pt x="246" y="67"/>
                    </a:cubicBezTo>
                    <a:cubicBezTo>
                      <a:pt x="246" y="45"/>
                      <a:pt x="233" y="37"/>
                      <a:pt x="210" y="37"/>
                    </a:cubicBezTo>
                    <a:lnTo>
                      <a:pt x="176" y="37"/>
                    </a:lnTo>
                    <a:close/>
                    <a:moveTo>
                      <a:pt x="156" y="140"/>
                    </a:move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16" y="122"/>
                      <a:pt x="116" y="122"/>
                      <a:pt x="116" y="122"/>
                    </a:cubicBezTo>
                    <a:cubicBezTo>
                      <a:pt x="116" y="97"/>
                      <a:pt x="116" y="97"/>
                      <a:pt x="116" y="97"/>
                    </a:cubicBezTo>
                    <a:cubicBezTo>
                      <a:pt x="149" y="97"/>
                      <a:pt x="149" y="97"/>
                      <a:pt x="149" y="97"/>
                    </a:cubicBezTo>
                    <a:cubicBezTo>
                      <a:pt x="149" y="78"/>
                      <a:pt x="149" y="78"/>
                      <a:pt x="149" y="78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37"/>
                      <a:pt x="154" y="37"/>
                      <a:pt x="154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3" y="140"/>
                      <a:pt x="93" y="140"/>
                      <a:pt x="93" y="140"/>
                    </a:cubicBezTo>
                    <a:lnTo>
                      <a:pt x="156" y="140"/>
                    </a:lnTo>
                    <a:close/>
                    <a:moveTo>
                      <a:pt x="39" y="123"/>
                    </a:moveTo>
                    <a:cubicBezTo>
                      <a:pt x="27" y="123"/>
                      <a:pt x="18" y="115"/>
                      <a:pt x="13" y="110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4" y="133"/>
                      <a:pt x="16" y="142"/>
                      <a:pt x="36" y="142"/>
                    </a:cubicBezTo>
                    <a:cubicBezTo>
                      <a:pt x="63" y="142"/>
                      <a:pt x="75" y="127"/>
                      <a:pt x="75" y="111"/>
                    </a:cubicBezTo>
                    <a:cubicBezTo>
                      <a:pt x="75" y="78"/>
                      <a:pt x="28" y="81"/>
                      <a:pt x="28" y="64"/>
                    </a:cubicBezTo>
                    <a:cubicBezTo>
                      <a:pt x="28" y="59"/>
                      <a:pt x="32" y="55"/>
                      <a:pt x="39" y="55"/>
                    </a:cubicBezTo>
                    <a:cubicBezTo>
                      <a:pt x="50" y="55"/>
                      <a:pt x="56" y="61"/>
                      <a:pt x="59" y="64"/>
                    </a:cubicBezTo>
                    <a:cubicBezTo>
                      <a:pt x="73" y="48"/>
                      <a:pt x="73" y="48"/>
                      <a:pt x="73" y="48"/>
                    </a:cubicBezTo>
                    <a:cubicBezTo>
                      <a:pt x="69" y="43"/>
                      <a:pt x="59" y="35"/>
                      <a:pt x="41" y="35"/>
                    </a:cubicBezTo>
                    <a:cubicBezTo>
                      <a:pt x="20" y="35"/>
                      <a:pt x="5" y="49"/>
                      <a:pt x="5" y="66"/>
                    </a:cubicBezTo>
                    <a:cubicBezTo>
                      <a:pt x="5" y="98"/>
                      <a:pt x="53" y="96"/>
                      <a:pt x="53" y="113"/>
                    </a:cubicBezTo>
                    <a:cubicBezTo>
                      <a:pt x="53" y="118"/>
                      <a:pt x="48" y="123"/>
                      <a:pt x="39" y="12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9398" name="Picture 182">
              <a:extLst>
                <a:ext uri="{FF2B5EF4-FFF2-40B4-BE49-F238E27FC236}">
                  <a16:creationId xmlns:a16="http://schemas.microsoft.com/office/drawing/2014/main" id="{0C36931F-A927-43F7-975F-41FBC9CF3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845301" y="949326"/>
              <a:ext cx="1573213" cy="160655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" name="Oval 183">
            <a:extLst>
              <a:ext uri="{FF2B5EF4-FFF2-40B4-BE49-F238E27FC236}">
                <a16:creationId xmlns:a16="http://schemas.microsoft.com/office/drawing/2014/main" id="{4AEC16B8-3428-42CD-BC8B-D5D6D216E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01" y="947738"/>
            <a:ext cx="1557338" cy="1608138"/>
          </a:xfrm>
          <a:prstGeom prst="ellipse">
            <a:avLst/>
          </a:prstGeom>
          <a:noFill/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D049AE-B7F8-47E3-95B2-24E74B34812F}"/>
              </a:ext>
            </a:extLst>
          </p:cNvPr>
          <p:cNvGrpSpPr/>
          <p:nvPr/>
        </p:nvGrpSpPr>
        <p:grpSpPr>
          <a:xfrm>
            <a:off x="2618582" y="4308475"/>
            <a:ext cx="3303588" cy="1612900"/>
            <a:chOff x="2605088" y="4308475"/>
            <a:chExt cx="3303588" cy="1612900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C9DABCBD-F414-4AF4-A662-B153A0D4719B}"/>
                </a:ext>
              </a:extLst>
            </p:cNvPr>
            <p:cNvGrpSpPr/>
            <p:nvPr/>
          </p:nvGrpSpPr>
          <p:grpSpPr>
            <a:xfrm>
              <a:off x="4497388" y="5099050"/>
              <a:ext cx="1411288" cy="390525"/>
              <a:chOff x="4497388" y="5099050"/>
              <a:chExt cx="1411288" cy="390525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74B8289F-C74A-4686-AA4C-780024761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388" y="5391150"/>
                <a:ext cx="1411288" cy="98425"/>
              </a:xfrm>
              <a:custGeom>
                <a:avLst/>
                <a:gdLst>
                  <a:gd name="T0" fmla="*/ 811 w 815"/>
                  <a:gd name="T1" fmla="*/ 0 h 55"/>
                  <a:gd name="T2" fmla="*/ 4 w 815"/>
                  <a:gd name="T3" fmla="*/ 0 h 55"/>
                  <a:gd name="T4" fmla="*/ 0 w 815"/>
                  <a:gd name="T5" fmla="*/ 4 h 55"/>
                  <a:gd name="T6" fmla="*/ 0 w 815"/>
                  <a:gd name="T7" fmla="*/ 51 h 55"/>
                  <a:gd name="T8" fmla="*/ 4 w 815"/>
                  <a:gd name="T9" fmla="*/ 55 h 55"/>
                  <a:gd name="T10" fmla="*/ 811 w 815"/>
                  <a:gd name="T11" fmla="*/ 55 h 55"/>
                  <a:gd name="T12" fmla="*/ 815 w 815"/>
                  <a:gd name="T13" fmla="*/ 51 h 55"/>
                  <a:gd name="T14" fmla="*/ 815 w 815"/>
                  <a:gd name="T15" fmla="*/ 4 h 55"/>
                  <a:gd name="T16" fmla="*/ 811 w 815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5" h="55">
                    <a:moveTo>
                      <a:pt x="8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3"/>
                      <a:pt x="2" y="55"/>
                      <a:pt x="4" y="55"/>
                    </a:cubicBezTo>
                    <a:cubicBezTo>
                      <a:pt x="811" y="55"/>
                      <a:pt x="811" y="55"/>
                      <a:pt x="811" y="55"/>
                    </a:cubicBezTo>
                    <a:cubicBezTo>
                      <a:pt x="813" y="55"/>
                      <a:pt x="815" y="53"/>
                      <a:pt x="815" y="51"/>
                    </a:cubicBezTo>
                    <a:cubicBezTo>
                      <a:pt x="815" y="4"/>
                      <a:pt x="815" y="4"/>
                      <a:pt x="815" y="4"/>
                    </a:cubicBezTo>
                    <a:cubicBezTo>
                      <a:pt x="815" y="2"/>
                      <a:pt x="813" y="0"/>
                      <a:pt x="811" y="0"/>
                    </a:cubicBezTo>
                  </a:path>
                </a:pathLst>
              </a:custGeom>
              <a:solidFill>
                <a:srgbClr val="CDD6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9E1AD28C-BE3B-4D87-82CE-639ADD80B9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6601" y="5099050"/>
                <a:ext cx="1322388" cy="188913"/>
              </a:xfrm>
              <a:custGeom>
                <a:avLst/>
                <a:gdLst>
                  <a:gd name="T0" fmla="*/ 722 w 764"/>
                  <a:gd name="T1" fmla="*/ 0 h 106"/>
                  <a:gd name="T2" fmla="*/ 720 w 764"/>
                  <a:gd name="T3" fmla="*/ 106 h 106"/>
                  <a:gd name="T4" fmla="*/ 702 w 764"/>
                  <a:gd name="T5" fmla="*/ 52 h 106"/>
                  <a:gd name="T6" fmla="*/ 741 w 764"/>
                  <a:gd name="T7" fmla="*/ 54 h 106"/>
                  <a:gd name="T8" fmla="*/ 702 w 764"/>
                  <a:gd name="T9" fmla="*/ 52 h 106"/>
                  <a:gd name="T10" fmla="*/ 637 w 764"/>
                  <a:gd name="T11" fmla="*/ 72 h 106"/>
                  <a:gd name="T12" fmla="*/ 614 w 764"/>
                  <a:gd name="T13" fmla="*/ 105 h 106"/>
                  <a:gd name="T14" fmla="*/ 579 w 764"/>
                  <a:gd name="T15" fmla="*/ 1 h 106"/>
                  <a:gd name="T16" fmla="*/ 625 w 764"/>
                  <a:gd name="T17" fmla="*/ 49 h 106"/>
                  <a:gd name="T18" fmla="*/ 647 w 764"/>
                  <a:gd name="T19" fmla="*/ 1 h 106"/>
                  <a:gd name="T20" fmla="*/ 532 w 764"/>
                  <a:gd name="T21" fmla="*/ 1 h 106"/>
                  <a:gd name="T22" fmla="*/ 593 w 764"/>
                  <a:gd name="T23" fmla="*/ 105 h 106"/>
                  <a:gd name="T24" fmla="*/ 555 w 764"/>
                  <a:gd name="T25" fmla="*/ 86 h 106"/>
                  <a:gd name="T26" fmla="*/ 532 w 764"/>
                  <a:gd name="T27" fmla="*/ 1 h 106"/>
                  <a:gd name="T28" fmla="*/ 471 w 764"/>
                  <a:gd name="T29" fmla="*/ 0 h 106"/>
                  <a:gd name="T30" fmla="*/ 469 w 764"/>
                  <a:gd name="T31" fmla="*/ 106 h 106"/>
                  <a:gd name="T32" fmla="*/ 451 w 764"/>
                  <a:gd name="T33" fmla="*/ 52 h 106"/>
                  <a:gd name="T34" fmla="*/ 490 w 764"/>
                  <a:gd name="T35" fmla="*/ 54 h 106"/>
                  <a:gd name="T36" fmla="*/ 451 w 764"/>
                  <a:gd name="T37" fmla="*/ 52 h 106"/>
                  <a:gd name="T38" fmla="*/ 376 w 764"/>
                  <a:gd name="T39" fmla="*/ 66 h 106"/>
                  <a:gd name="T40" fmla="*/ 409 w 764"/>
                  <a:gd name="T41" fmla="*/ 48 h 106"/>
                  <a:gd name="T42" fmla="*/ 376 w 764"/>
                  <a:gd name="T43" fmla="*/ 20 h 106"/>
                  <a:gd name="T44" fmla="*/ 415 w 764"/>
                  <a:gd name="T45" fmla="*/ 1 h 106"/>
                  <a:gd name="T46" fmla="*/ 353 w 764"/>
                  <a:gd name="T47" fmla="*/ 105 h 106"/>
                  <a:gd name="T48" fmla="*/ 293 w 764"/>
                  <a:gd name="T49" fmla="*/ 105 h 106"/>
                  <a:gd name="T50" fmla="*/ 315 w 764"/>
                  <a:gd name="T51" fmla="*/ 20 h 106"/>
                  <a:gd name="T52" fmla="*/ 341 w 764"/>
                  <a:gd name="T53" fmla="*/ 1 h 106"/>
                  <a:gd name="T54" fmla="*/ 267 w 764"/>
                  <a:gd name="T55" fmla="*/ 20 h 106"/>
                  <a:gd name="T56" fmla="*/ 293 w 764"/>
                  <a:gd name="T57" fmla="*/ 105 h 106"/>
                  <a:gd name="T58" fmla="*/ 219 w 764"/>
                  <a:gd name="T59" fmla="*/ 20 h 106"/>
                  <a:gd name="T60" fmla="*/ 219 w 764"/>
                  <a:gd name="T61" fmla="*/ 49 h 106"/>
                  <a:gd name="T62" fmla="*/ 210 w 764"/>
                  <a:gd name="T63" fmla="*/ 20 h 106"/>
                  <a:gd name="T64" fmla="*/ 188 w 764"/>
                  <a:gd name="T65" fmla="*/ 105 h 106"/>
                  <a:gd name="T66" fmla="*/ 210 w 764"/>
                  <a:gd name="T67" fmla="*/ 66 h 106"/>
                  <a:gd name="T68" fmla="*/ 221 w 764"/>
                  <a:gd name="T69" fmla="*/ 71 h 106"/>
                  <a:gd name="T70" fmla="*/ 265 w 764"/>
                  <a:gd name="T71" fmla="*/ 105 h 106"/>
                  <a:gd name="T72" fmla="*/ 236 w 764"/>
                  <a:gd name="T73" fmla="*/ 61 h 106"/>
                  <a:gd name="T74" fmla="*/ 257 w 764"/>
                  <a:gd name="T75" fmla="*/ 32 h 106"/>
                  <a:gd name="T76" fmla="*/ 188 w 764"/>
                  <a:gd name="T77" fmla="*/ 1 h 106"/>
                  <a:gd name="T78" fmla="*/ 127 w 764"/>
                  <a:gd name="T79" fmla="*/ 0 h 106"/>
                  <a:gd name="T80" fmla="*/ 125 w 764"/>
                  <a:gd name="T81" fmla="*/ 106 h 106"/>
                  <a:gd name="T82" fmla="*/ 106 w 764"/>
                  <a:gd name="T83" fmla="*/ 52 h 106"/>
                  <a:gd name="T84" fmla="*/ 146 w 764"/>
                  <a:gd name="T85" fmla="*/ 54 h 106"/>
                  <a:gd name="T86" fmla="*/ 106 w 764"/>
                  <a:gd name="T87" fmla="*/ 52 h 106"/>
                  <a:gd name="T88" fmla="*/ 48 w 764"/>
                  <a:gd name="T89" fmla="*/ 35 h 106"/>
                  <a:gd name="T90" fmla="*/ 23 w 764"/>
                  <a:gd name="T91" fmla="*/ 50 h 106"/>
                  <a:gd name="T92" fmla="*/ 32 w 764"/>
                  <a:gd name="T93" fmla="*/ 20 h 106"/>
                  <a:gd name="T94" fmla="*/ 0 w 764"/>
                  <a:gd name="T95" fmla="*/ 1 h 106"/>
                  <a:gd name="T96" fmla="*/ 23 w 764"/>
                  <a:gd name="T97" fmla="*/ 105 h 106"/>
                  <a:gd name="T98" fmla="*/ 31 w 764"/>
                  <a:gd name="T99" fmla="*/ 68 h 106"/>
                  <a:gd name="T100" fmla="*/ 35 w 764"/>
                  <a:gd name="T101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64" h="106">
                    <a:moveTo>
                      <a:pt x="764" y="53"/>
                    </a:moveTo>
                    <a:cubicBezTo>
                      <a:pt x="764" y="14"/>
                      <a:pt x="747" y="0"/>
                      <a:pt x="722" y="0"/>
                    </a:cubicBezTo>
                    <a:cubicBezTo>
                      <a:pt x="697" y="0"/>
                      <a:pt x="678" y="16"/>
                      <a:pt x="678" y="54"/>
                    </a:cubicBezTo>
                    <a:cubicBezTo>
                      <a:pt x="678" y="93"/>
                      <a:pt x="695" y="106"/>
                      <a:pt x="720" y="106"/>
                    </a:cubicBezTo>
                    <a:cubicBezTo>
                      <a:pt x="746" y="106"/>
                      <a:pt x="764" y="90"/>
                      <a:pt x="764" y="53"/>
                    </a:cubicBezTo>
                    <a:moveTo>
                      <a:pt x="702" y="52"/>
                    </a:moveTo>
                    <a:cubicBezTo>
                      <a:pt x="702" y="27"/>
                      <a:pt x="709" y="19"/>
                      <a:pt x="720" y="19"/>
                    </a:cubicBezTo>
                    <a:cubicBezTo>
                      <a:pt x="733" y="19"/>
                      <a:pt x="741" y="28"/>
                      <a:pt x="741" y="54"/>
                    </a:cubicBezTo>
                    <a:cubicBezTo>
                      <a:pt x="741" y="79"/>
                      <a:pt x="734" y="88"/>
                      <a:pt x="722" y="88"/>
                    </a:cubicBezTo>
                    <a:cubicBezTo>
                      <a:pt x="709" y="88"/>
                      <a:pt x="702" y="79"/>
                      <a:pt x="702" y="52"/>
                    </a:cubicBezTo>
                    <a:moveTo>
                      <a:pt x="671" y="1"/>
                    </a:moveTo>
                    <a:cubicBezTo>
                      <a:pt x="637" y="72"/>
                      <a:pt x="637" y="72"/>
                      <a:pt x="637" y="72"/>
                    </a:cubicBezTo>
                    <a:cubicBezTo>
                      <a:pt x="637" y="105"/>
                      <a:pt x="637" y="105"/>
                      <a:pt x="637" y="105"/>
                    </a:cubicBezTo>
                    <a:cubicBezTo>
                      <a:pt x="614" y="105"/>
                      <a:pt x="614" y="105"/>
                      <a:pt x="614" y="105"/>
                    </a:cubicBezTo>
                    <a:cubicBezTo>
                      <a:pt x="614" y="72"/>
                      <a:pt x="614" y="72"/>
                      <a:pt x="614" y="72"/>
                    </a:cubicBezTo>
                    <a:cubicBezTo>
                      <a:pt x="579" y="1"/>
                      <a:pt x="579" y="1"/>
                      <a:pt x="579" y="1"/>
                    </a:cubicBezTo>
                    <a:cubicBezTo>
                      <a:pt x="604" y="1"/>
                      <a:pt x="604" y="1"/>
                      <a:pt x="604" y="1"/>
                    </a:cubicBezTo>
                    <a:cubicBezTo>
                      <a:pt x="625" y="49"/>
                      <a:pt x="625" y="49"/>
                      <a:pt x="625" y="49"/>
                    </a:cubicBezTo>
                    <a:cubicBezTo>
                      <a:pt x="626" y="49"/>
                      <a:pt x="626" y="49"/>
                      <a:pt x="626" y="49"/>
                    </a:cubicBezTo>
                    <a:cubicBezTo>
                      <a:pt x="647" y="1"/>
                      <a:pt x="647" y="1"/>
                      <a:pt x="647" y="1"/>
                    </a:cubicBezTo>
                    <a:lnTo>
                      <a:pt x="671" y="1"/>
                    </a:lnTo>
                    <a:close/>
                    <a:moveTo>
                      <a:pt x="532" y="1"/>
                    </a:moveTo>
                    <a:cubicBezTo>
                      <a:pt x="532" y="105"/>
                      <a:pt x="532" y="105"/>
                      <a:pt x="532" y="105"/>
                    </a:cubicBezTo>
                    <a:cubicBezTo>
                      <a:pt x="593" y="105"/>
                      <a:pt x="593" y="105"/>
                      <a:pt x="593" y="105"/>
                    </a:cubicBezTo>
                    <a:cubicBezTo>
                      <a:pt x="593" y="86"/>
                      <a:pt x="593" y="86"/>
                      <a:pt x="593" y="86"/>
                    </a:cubicBezTo>
                    <a:cubicBezTo>
                      <a:pt x="555" y="86"/>
                      <a:pt x="555" y="86"/>
                      <a:pt x="555" y="86"/>
                    </a:cubicBezTo>
                    <a:cubicBezTo>
                      <a:pt x="555" y="1"/>
                      <a:pt x="555" y="1"/>
                      <a:pt x="555" y="1"/>
                    </a:cubicBezTo>
                    <a:lnTo>
                      <a:pt x="532" y="1"/>
                    </a:lnTo>
                    <a:close/>
                    <a:moveTo>
                      <a:pt x="513" y="53"/>
                    </a:moveTo>
                    <a:cubicBezTo>
                      <a:pt x="513" y="14"/>
                      <a:pt x="496" y="0"/>
                      <a:pt x="471" y="0"/>
                    </a:cubicBezTo>
                    <a:cubicBezTo>
                      <a:pt x="446" y="0"/>
                      <a:pt x="427" y="16"/>
                      <a:pt x="427" y="54"/>
                    </a:cubicBezTo>
                    <a:cubicBezTo>
                      <a:pt x="427" y="93"/>
                      <a:pt x="444" y="106"/>
                      <a:pt x="469" y="106"/>
                    </a:cubicBezTo>
                    <a:cubicBezTo>
                      <a:pt x="495" y="106"/>
                      <a:pt x="513" y="90"/>
                      <a:pt x="513" y="53"/>
                    </a:cubicBezTo>
                    <a:moveTo>
                      <a:pt x="451" y="52"/>
                    </a:moveTo>
                    <a:cubicBezTo>
                      <a:pt x="451" y="27"/>
                      <a:pt x="458" y="19"/>
                      <a:pt x="469" y="19"/>
                    </a:cubicBezTo>
                    <a:cubicBezTo>
                      <a:pt x="482" y="19"/>
                      <a:pt x="490" y="28"/>
                      <a:pt x="490" y="54"/>
                    </a:cubicBezTo>
                    <a:cubicBezTo>
                      <a:pt x="490" y="79"/>
                      <a:pt x="483" y="88"/>
                      <a:pt x="471" y="88"/>
                    </a:cubicBezTo>
                    <a:cubicBezTo>
                      <a:pt x="458" y="88"/>
                      <a:pt x="451" y="79"/>
                      <a:pt x="451" y="52"/>
                    </a:cubicBezTo>
                    <a:moveTo>
                      <a:pt x="376" y="105"/>
                    </a:moveTo>
                    <a:cubicBezTo>
                      <a:pt x="376" y="66"/>
                      <a:pt x="376" y="66"/>
                      <a:pt x="376" y="66"/>
                    </a:cubicBezTo>
                    <a:cubicBezTo>
                      <a:pt x="409" y="66"/>
                      <a:pt x="409" y="66"/>
                      <a:pt x="409" y="66"/>
                    </a:cubicBezTo>
                    <a:cubicBezTo>
                      <a:pt x="409" y="48"/>
                      <a:pt x="409" y="48"/>
                      <a:pt x="409" y="48"/>
                    </a:cubicBezTo>
                    <a:cubicBezTo>
                      <a:pt x="376" y="48"/>
                      <a:pt x="376" y="48"/>
                      <a:pt x="376" y="48"/>
                    </a:cubicBezTo>
                    <a:cubicBezTo>
                      <a:pt x="376" y="20"/>
                      <a:pt x="376" y="20"/>
                      <a:pt x="376" y="20"/>
                    </a:cubicBezTo>
                    <a:cubicBezTo>
                      <a:pt x="415" y="20"/>
                      <a:pt x="415" y="20"/>
                      <a:pt x="415" y="20"/>
                    </a:cubicBezTo>
                    <a:cubicBezTo>
                      <a:pt x="415" y="1"/>
                      <a:pt x="415" y="1"/>
                      <a:pt x="415" y="1"/>
                    </a:cubicBezTo>
                    <a:cubicBezTo>
                      <a:pt x="353" y="1"/>
                      <a:pt x="353" y="1"/>
                      <a:pt x="353" y="1"/>
                    </a:cubicBezTo>
                    <a:cubicBezTo>
                      <a:pt x="353" y="105"/>
                      <a:pt x="353" y="105"/>
                      <a:pt x="353" y="105"/>
                    </a:cubicBezTo>
                    <a:lnTo>
                      <a:pt x="376" y="105"/>
                    </a:lnTo>
                    <a:close/>
                    <a:moveTo>
                      <a:pt x="293" y="105"/>
                    </a:moveTo>
                    <a:cubicBezTo>
                      <a:pt x="315" y="105"/>
                      <a:pt x="315" y="105"/>
                      <a:pt x="315" y="105"/>
                    </a:cubicBezTo>
                    <a:cubicBezTo>
                      <a:pt x="315" y="20"/>
                      <a:pt x="315" y="20"/>
                      <a:pt x="315" y="20"/>
                    </a:cubicBezTo>
                    <a:cubicBezTo>
                      <a:pt x="341" y="20"/>
                      <a:pt x="341" y="20"/>
                      <a:pt x="341" y="20"/>
                    </a:cubicBezTo>
                    <a:cubicBezTo>
                      <a:pt x="341" y="1"/>
                      <a:pt x="341" y="1"/>
                      <a:pt x="341" y="1"/>
                    </a:cubicBezTo>
                    <a:cubicBezTo>
                      <a:pt x="267" y="1"/>
                      <a:pt x="267" y="1"/>
                      <a:pt x="267" y="1"/>
                    </a:cubicBezTo>
                    <a:cubicBezTo>
                      <a:pt x="267" y="20"/>
                      <a:pt x="267" y="20"/>
                      <a:pt x="267" y="20"/>
                    </a:cubicBezTo>
                    <a:cubicBezTo>
                      <a:pt x="293" y="20"/>
                      <a:pt x="293" y="20"/>
                      <a:pt x="293" y="20"/>
                    </a:cubicBezTo>
                    <a:lnTo>
                      <a:pt x="293" y="105"/>
                    </a:lnTo>
                    <a:close/>
                    <a:moveTo>
                      <a:pt x="210" y="20"/>
                    </a:moveTo>
                    <a:cubicBezTo>
                      <a:pt x="219" y="20"/>
                      <a:pt x="219" y="20"/>
                      <a:pt x="219" y="20"/>
                    </a:cubicBezTo>
                    <a:cubicBezTo>
                      <a:pt x="229" y="20"/>
                      <a:pt x="235" y="24"/>
                      <a:pt x="235" y="34"/>
                    </a:cubicBezTo>
                    <a:cubicBezTo>
                      <a:pt x="235" y="43"/>
                      <a:pt x="231" y="49"/>
                      <a:pt x="219" y="49"/>
                    </a:cubicBezTo>
                    <a:cubicBezTo>
                      <a:pt x="210" y="49"/>
                      <a:pt x="210" y="49"/>
                      <a:pt x="210" y="49"/>
                    </a:cubicBezTo>
                    <a:lnTo>
                      <a:pt x="210" y="20"/>
                    </a:lnTo>
                    <a:close/>
                    <a:moveTo>
                      <a:pt x="188" y="1"/>
                    </a:moveTo>
                    <a:cubicBezTo>
                      <a:pt x="188" y="105"/>
                      <a:pt x="188" y="105"/>
                      <a:pt x="188" y="105"/>
                    </a:cubicBezTo>
                    <a:cubicBezTo>
                      <a:pt x="210" y="105"/>
                      <a:pt x="210" y="105"/>
                      <a:pt x="210" y="105"/>
                    </a:cubicBezTo>
                    <a:cubicBezTo>
                      <a:pt x="210" y="66"/>
                      <a:pt x="210" y="66"/>
                      <a:pt x="210" y="66"/>
                    </a:cubicBezTo>
                    <a:cubicBezTo>
                      <a:pt x="212" y="66"/>
                      <a:pt x="212" y="66"/>
                      <a:pt x="212" y="66"/>
                    </a:cubicBezTo>
                    <a:cubicBezTo>
                      <a:pt x="216" y="66"/>
                      <a:pt x="219" y="68"/>
                      <a:pt x="221" y="71"/>
                    </a:cubicBezTo>
                    <a:cubicBezTo>
                      <a:pt x="238" y="105"/>
                      <a:pt x="238" y="105"/>
                      <a:pt x="238" y="105"/>
                    </a:cubicBezTo>
                    <a:cubicBezTo>
                      <a:pt x="265" y="105"/>
                      <a:pt x="265" y="105"/>
                      <a:pt x="265" y="105"/>
                    </a:cubicBezTo>
                    <a:cubicBezTo>
                      <a:pt x="249" y="76"/>
                      <a:pt x="249" y="76"/>
                      <a:pt x="249" y="76"/>
                    </a:cubicBezTo>
                    <a:cubicBezTo>
                      <a:pt x="244" y="68"/>
                      <a:pt x="241" y="64"/>
                      <a:pt x="236" y="61"/>
                    </a:cubicBezTo>
                    <a:cubicBezTo>
                      <a:pt x="236" y="61"/>
                      <a:pt x="236" y="61"/>
                      <a:pt x="236" y="61"/>
                    </a:cubicBezTo>
                    <a:cubicBezTo>
                      <a:pt x="248" y="58"/>
                      <a:pt x="257" y="50"/>
                      <a:pt x="257" y="32"/>
                    </a:cubicBezTo>
                    <a:cubicBezTo>
                      <a:pt x="257" y="10"/>
                      <a:pt x="244" y="1"/>
                      <a:pt x="222" y="1"/>
                    </a:cubicBezTo>
                    <a:lnTo>
                      <a:pt x="188" y="1"/>
                    </a:lnTo>
                    <a:close/>
                    <a:moveTo>
                      <a:pt x="169" y="53"/>
                    </a:moveTo>
                    <a:cubicBezTo>
                      <a:pt x="169" y="14"/>
                      <a:pt x="152" y="0"/>
                      <a:pt x="127" y="0"/>
                    </a:cubicBezTo>
                    <a:cubicBezTo>
                      <a:pt x="102" y="0"/>
                      <a:pt x="83" y="16"/>
                      <a:pt x="83" y="54"/>
                    </a:cubicBezTo>
                    <a:cubicBezTo>
                      <a:pt x="83" y="93"/>
                      <a:pt x="100" y="106"/>
                      <a:pt x="125" y="106"/>
                    </a:cubicBezTo>
                    <a:cubicBezTo>
                      <a:pt x="151" y="106"/>
                      <a:pt x="169" y="90"/>
                      <a:pt x="169" y="53"/>
                    </a:cubicBezTo>
                    <a:moveTo>
                      <a:pt x="106" y="52"/>
                    </a:moveTo>
                    <a:cubicBezTo>
                      <a:pt x="106" y="27"/>
                      <a:pt x="114" y="19"/>
                      <a:pt x="125" y="19"/>
                    </a:cubicBezTo>
                    <a:cubicBezTo>
                      <a:pt x="138" y="19"/>
                      <a:pt x="146" y="28"/>
                      <a:pt x="146" y="54"/>
                    </a:cubicBezTo>
                    <a:cubicBezTo>
                      <a:pt x="146" y="79"/>
                      <a:pt x="139" y="88"/>
                      <a:pt x="127" y="88"/>
                    </a:cubicBezTo>
                    <a:cubicBezTo>
                      <a:pt x="114" y="88"/>
                      <a:pt x="106" y="79"/>
                      <a:pt x="106" y="52"/>
                    </a:cubicBezTo>
                    <a:moveTo>
                      <a:pt x="32" y="20"/>
                    </a:moveTo>
                    <a:cubicBezTo>
                      <a:pt x="43" y="20"/>
                      <a:pt x="48" y="25"/>
                      <a:pt x="48" y="35"/>
                    </a:cubicBezTo>
                    <a:cubicBezTo>
                      <a:pt x="48" y="43"/>
                      <a:pt x="45" y="50"/>
                      <a:pt x="30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20"/>
                      <a:pt x="23" y="20"/>
                      <a:pt x="23" y="20"/>
                    </a:cubicBezTo>
                    <a:lnTo>
                      <a:pt x="32" y="20"/>
                    </a:lnTo>
                    <a:close/>
                    <a:moveTo>
                      <a:pt x="35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61" y="68"/>
                      <a:pt x="72" y="52"/>
                      <a:pt x="72" y="32"/>
                    </a:cubicBezTo>
                    <a:cubicBezTo>
                      <a:pt x="72" y="9"/>
                      <a:pt x="56" y="1"/>
                      <a:pt x="35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9401" name="Picture 185">
              <a:extLst>
                <a:ext uri="{FF2B5EF4-FFF2-40B4-BE49-F238E27FC236}">
                  <a16:creationId xmlns:a16="http://schemas.microsoft.com/office/drawing/2014/main" id="{DBBFF2FE-582C-4140-B0FC-B7C89E77E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605088" y="4308475"/>
              <a:ext cx="1573213" cy="16129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3" name="Oval 186">
            <a:extLst>
              <a:ext uri="{FF2B5EF4-FFF2-40B4-BE49-F238E27FC236}">
                <a16:creationId xmlns:a16="http://schemas.microsoft.com/office/drawing/2014/main" id="{89A482EE-AB78-4D06-8233-0144FE332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3" y="4308475"/>
            <a:ext cx="1557338" cy="1606550"/>
          </a:xfrm>
          <a:prstGeom prst="ellipse">
            <a:avLst/>
          </a:prstGeom>
          <a:noFill/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6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090C47-722F-4421-A5FC-9738DB92E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78A150-3795-4967-A25C-AB1A4B30B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2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CFC35C-ADAD-43FB-9C00-BB190B9D1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62" y="1312633"/>
            <a:ext cx="8785076" cy="42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D77568F-6424-4DFE-854C-E8E37CEE2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652913"/>
              </p:ext>
            </p:extLst>
          </p:nvPr>
        </p:nvGraphicFramePr>
        <p:xfrm>
          <a:off x="1563823" y="1327013"/>
          <a:ext cx="5778500" cy="3636000"/>
        </p:xfrm>
        <a:graphic>
          <a:graphicData uri="http://schemas.openxmlformats.org/drawingml/2006/table">
            <a:tbl>
              <a:tblPr/>
              <a:tblGrid>
                <a:gridCol w="1144982">
                  <a:extLst>
                    <a:ext uri="{9D8B030D-6E8A-4147-A177-3AD203B41FA5}">
                      <a16:colId xmlns:a16="http://schemas.microsoft.com/office/drawing/2014/main" val="2714579864"/>
                    </a:ext>
                  </a:extLst>
                </a:gridCol>
                <a:gridCol w="1918884">
                  <a:extLst>
                    <a:ext uri="{9D8B030D-6E8A-4147-A177-3AD203B41FA5}">
                      <a16:colId xmlns:a16="http://schemas.microsoft.com/office/drawing/2014/main" val="2298013176"/>
                    </a:ext>
                  </a:extLst>
                </a:gridCol>
                <a:gridCol w="514687">
                  <a:extLst>
                    <a:ext uri="{9D8B030D-6E8A-4147-A177-3AD203B41FA5}">
                      <a16:colId xmlns:a16="http://schemas.microsoft.com/office/drawing/2014/main" val="3937068692"/>
                    </a:ext>
                  </a:extLst>
                </a:gridCol>
                <a:gridCol w="1724005">
                  <a:extLst>
                    <a:ext uri="{9D8B030D-6E8A-4147-A177-3AD203B41FA5}">
                      <a16:colId xmlns:a16="http://schemas.microsoft.com/office/drawing/2014/main" val="424476753"/>
                    </a:ext>
                  </a:extLst>
                </a:gridCol>
                <a:gridCol w="475942">
                  <a:extLst>
                    <a:ext uri="{9D8B030D-6E8A-4147-A177-3AD203B41FA5}">
                      <a16:colId xmlns:a16="http://schemas.microsoft.com/office/drawing/2014/main" val="26217625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0" marR="4930" marT="49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51149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0" marR="4930" marT="49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Dönem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Dönem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044270"/>
                  </a:ext>
                </a:extLst>
              </a:tr>
              <a:tr h="2880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Dersler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Grubu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 Dili ve Edebiyatı I</a:t>
                      </a:r>
                    </a:p>
                  </a:txBody>
                  <a:tcPr marL="7200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 Dili ve Edebiyatı I</a:t>
                      </a:r>
                    </a:p>
                  </a:txBody>
                  <a:tcPr marL="72000" marR="36000" marT="493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1227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Kültürü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Ahlak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3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Kültürü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Ahlak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36000" marT="493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5983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36000" marT="493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15671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Matematik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Uygulamaları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Matematik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Uygulamaları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36000" marT="493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158515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Doğa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Bilimleri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Deneyimi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Doğada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Enerji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Enerji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Dönüşümleri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6000" marT="493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916267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Bilimler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Deneyimi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Çalışmaları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6000" marT="493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7795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Seçmeli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Ders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Grubu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(1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ders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930" marR="4930" marT="4930" marB="0" anchor="ctr">
                    <a:lnL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Dersleri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Dersleri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6000" marT="493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13084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Seçmeli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Ders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Grubu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(1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ders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Seçmeli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373" marT="3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73" marR="3373" marT="3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Seçmeli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73" marR="3373" marT="3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0724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30" marR="4930" marT="4930" marB="0" anchor="ctr">
                    <a:lnL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Rehberlik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Kişisel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Gelişim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Rehberlik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Kişisel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Gelişim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6000" marT="493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0" marR="4930" marT="49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423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42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E5DC49F-E406-46C9-AA2B-3E79CA27E14B}"/>
              </a:ext>
            </a:extLst>
          </p:cNvPr>
          <p:cNvGrpSpPr/>
          <p:nvPr/>
        </p:nvGrpSpPr>
        <p:grpSpPr>
          <a:xfrm>
            <a:off x="1185863" y="2058670"/>
            <a:ext cx="6778625" cy="2778760"/>
            <a:chOff x="1185863" y="2058670"/>
            <a:chExt cx="6778625" cy="277876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7DEFDB5-DC81-4E65-85F3-5C8608777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2058670"/>
              <a:ext cx="6142038" cy="522288"/>
            </a:xfrm>
            <a:custGeom>
              <a:avLst/>
              <a:gdLst>
                <a:gd name="T0" fmla="*/ 3422 w 3440"/>
                <a:gd name="T1" fmla="*/ 292 h 292"/>
                <a:gd name="T2" fmla="*/ 18 w 3440"/>
                <a:gd name="T3" fmla="*/ 292 h 292"/>
                <a:gd name="T4" fmla="*/ 0 w 3440"/>
                <a:gd name="T5" fmla="*/ 274 h 292"/>
                <a:gd name="T6" fmla="*/ 0 w 3440"/>
                <a:gd name="T7" fmla="*/ 19 h 292"/>
                <a:gd name="T8" fmla="*/ 18 w 3440"/>
                <a:gd name="T9" fmla="*/ 0 h 292"/>
                <a:gd name="T10" fmla="*/ 3422 w 3440"/>
                <a:gd name="T11" fmla="*/ 0 h 292"/>
                <a:gd name="T12" fmla="*/ 3440 w 3440"/>
                <a:gd name="T13" fmla="*/ 19 h 292"/>
                <a:gd name="T14" fmla="*/ 3440 w 3440"/>
                <a:gd name="T15" fmla="*/ 274 h 292"/>
                <a:gd name="T16" fmla="*/ 3422 w 3440"/>
                <a:gd name="T17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0" h="292">
                  <a:moveTo>
                    <a:pt x="3422" y="292"/>
                  </a:moveTo>
                  <a:cubicBezTo>
                    <a:pt x="18" y="292"/>
                    <a:pt x="18" y="292"/>
                    <a:pt x="18" y="292"/>
                  </a:cubicBezTo>
                  <a:cubicBezTo>
                    <a:pt x="8" y="292"/>
                    <a:pt x="0" y="284"/>
                    <a:pt x="0" y="2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422" y="0"/>
                    <a:pt x="3422" y="0"/>
                    <a:pt x="3422" y="0"/>
                  </a:cubicBezTo>
                  <a:cubicBezTo>
                    <a:pt x="3432" y="0"/>
                    <a:pt x="3440" y="8"/>
                    <a:pt x="3440" y="19"/>
                  </a:cubicBezTo>
                  <a:cubicBezTo>
                    <a:pt x="3440" y="274"/>
                    <a:pt x="3440" y="274"/>
                    <a:pt x="3440" y="274"/>
                  </a:cubicBezTo>
                  <a:cubicBezTo>
                    <a:pt x="3440" y="284"/>
                    <a:pt x="3432" y="292"/>
                    <a:pt x="3422" y="292"/>
                  </a:cubicBezTo>
                </a:path>
              </a:pathLst>
            </a:custGeom>
            <a:solidFill>
              <a:srgbClr val="CDD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21A27BF-D833-4040-B920-5297AF0FF0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8038" y="2120583"/>
              <a:ext cx="4979988" cy="414338"/>
            </a:xfrm>
            <a:custGeom>
              <a:avLst/>
              <a:gdLst>
                <a:gd name="T0" fmla="*/ 2749 w 2789"/>
                <a:gd name="T1" fmla="*/ 178 h 232"/>
                <a:gd name="T2" fmla="*/ 2749 w 2789"/>
                <a:gd name="T3" fmla="*/ 100 h 232"/>
                <a:gd name="T4" fmla="*/ 2611 w 2789"/>
                <a:gd name="T5" fmla="*/ 146 h 232"/>
                <a:gd name="T6" fmla="*/ 2691 w 2789"/>
                <a:gd name="T7" fmla="*/ 143 h 232"/>
                <a:gd name="T8" fmla="*/ 2533 w 2789"/>
                <a:gd name="T9" fmla="*/ 197 h 232"/>
                <a:gd name="T10" fmla="*/ 2584 w 2789"/>
                <a:gd name="T11" fmla="*/ 67 h 232"/>
                <a:gd name="T12" fmla="*/ 2407 w 2789"/>
                <a:gd name="T13" fmla="*/ 171 h 232"/>
                <a:gd name="T14" fmla="*/ 2403 w 2789"/>
                <a:gd name="T15" fmla="*/ 197 h 232"/>
                <a:gd name="T16" fmla="*/ 2407 w 2789"/>
                <a:gd name="T17" fmla="*/ 171 h 232"/>
                <a:gd name="T18" fmla="*/ 2256 w 2789"/>
                <a:gd name="T19" fmla="*/ 117 h 232"/>
                <a:gd name="T20" fmla="*/ 2256 w 2789"/>
                <a:gd name="T21" fmla="*/ 142 h 232"/>
                <a:gd name="T22" fmla="*/ 2310 w 2789"/>
                <a:gd name="T23" fmla="*/ 156 h 232"/>
                <a:gd name="T24" fmla="*/ 2225 w 2789"/>
                <a:gd name="T25" fmla="*/ 51 h 232"/>
                <a:gd name="T26" fmla="*/ 2199 w 2789"/>
                <a:gd name="T27" fmla="*/ 123 h 232"/>
                <a:gd name="T28" fmla="*/ 2112 w 2789"/>
                <a:gd name="T29" fmla="*/ 122 h 232"/>
                <a:gd name="T30" fmla="*/ 2062 w 2789"/>
                <a:gd name="T31" fmla="*/ 155 h 232"/>
                <a:gd name="T32" fmla="*/ 2015 w 2789"/>
                <a:gd name="T33" fmla="*/ 49 h 232"/>
                <a:gd name="T34" fmla="*/ 1810 w 2789"/>
                <a:gd name="T35" fmla="*/ 135 h 232"/>
                <a:gd name="T36" fmla="*/ 1848 w 2789"/>
                <a:gd name="T37" fmla="*/ 97 h 232"/>
                <a:gd name="T38" fmla="*/ 1762 w 2789"/>
                <a:gd name="T39" fmla="*/ 51 h 232"/>
                <a:gd name="T40" fmla="*/ 1791 w 2789"/>
                <a:gd name="T41" fmla="*/ 91 h 232"/>
                <a:gd name="T42" fmla="*/ 1692 w 2789"/>
                <a:gd name="T43" fmla="*/ 19 h 232"/>
                <a:gd name="T44" fmla="*/ 1695 w 2789"/>
                <a:gd name="T45" fmla="*/ 195 h 232"/>
                <a:gd name="T46" fmla="*/ 1629 w 2789"/>
                <a:gd name="T47" fmla="*/ 171 h 232"/>
                <a:gd name="T48" fmla="*/ 1629 w 2789"/>
                <a:gd name="T49" fmla="*/ 50 h 232"/>
                <a:gd name="T50" fmla="*/ 1539 w 2789"/>
                <a:gd name="T51" fmla="*/ 195 h 232"/>
                <a:gd name="T52" fmla="*/ 1510 w 2789"/>
                <a:gd name="T53" fmla="*/ 152 h 232"/>
                <a:gd name="T54" fmla="*/ 1452 w 2789"/>
                <a:gd name="T55" fmla="*/ 195 h 232"/>
                <a:gd name="T56" fmla="*/ 1394 w 2789"/>
                <a:gd name="T57" fmla="*/ 170 h 232"/>
                <a:gd name="T58" fmla="*/ 1338 w 2789"/>
                <a:gd name="T59" fmla="*/ 109 h 232"/>
                <a:gd name="T60" fmla="*/ 1306 w 2789"/>
                <a:gd name="T61" fmla="*/ 195 h 232"/>
                <a:gd name="T62" fmla="*/ 1277 w 2789"/>
                <a:gd name="T63" fmla="*/ 185 h 232"/>
                <a:gd name="T64" fmla="*/ 1196 w 2789"/>
                <a:gd name="T65" fmla="*/ 121 h 232"/>
                <a:gd name="T66" fmla="*/ 993 w 2789"/>
                <a:gd name="T67" fmla="*/ 91 h 232"/>
                <a:gd name="T68" fmla="*/ 1050 w 2789"/>
                <a:gd name="T69" fmla="*/ 51 h 232"/>
                <a:gd name="T70" fmla="*/ 1002 w 2789"/>
                <a:gd name="T71" fmla="*/ 51 h 232"/>
                <a:gd name="T72" fmla="*/ 992 w 2789"/>
                <a:gd name="T73" fmla="*/ 91 h 232"/>
                <a:gd name="T74" fmla="*/ 877 w 2789"/>
                <a:gd name="T75" fmla="*/ 197 h 232"/>
                <a:gd name="T76" fmla="*/ 879 w 2789"/>
                <a:gd name="T77" fmla="*/ 171 h 232"/>
                <a:gd name="T78" fmla="*/ 729 w 2789"/>
                <a:gd name="T79" fmla="*/ 195 h 232"/>
                <a:gd name="T80" fmla="*/ 745 w 2789"/>
                <a:gd name="T81" fmla="*/ 118 h 232"/>
                <a:gd name="T82" fmla="*/ 699 w 2789"/>
                <a:gd name="T83" fmla="*/ 195 h 232"/>
                <a:gd name="T84" fmla="*/ 545 w 2789"/>
                <a:gd name="T85" fmla="*/ 19 h 232"/>
                <a:gd name="T86" fmla="*/ 548 w 2789"/>
                <a:gd name="T87" fmla="*/ 195 h 232"/>
                <a:gd name="T88" fmla="*/ 438 w 2789"/>
                <a:gd name="T89" fmla="*/ 129 h 232"/>
                <a:gd name="T90" fmla="*/ 483 w 2789"/>
                <a:gd name="T91" fmla="*/ 195 h 232"/>
                <a:gd name="T92" fmla="*/ 393 w 2789"/>
                <a:gd name="T93" fmla="*/ 89 h 232"/>
                <a:gd name="T94" fmla="*/ 411 w 2789"/>
                <a:gd name="T95" fmla="*/ 51 h 232"/>
                <a:gd name="T96" fmla="*/ 212 w 2789"/>
                <a:gd name="T97" fmla="*/ 142 h 232"/>
                <a:gd name="T98" fmla="*/ 268 w 2789"/>
                <a:gd name="T99" fmla="*/ 54 h 232"/>
                <a:gd name="T100" fmla="*/ 236 w 2789"/>
                <a:gd name="T101" fmla="*/ 101 h 232"/>
                <a:gd name="T102" fmla="*/ 140 w 2789"/>
                <a:gd name="T103" fmla="*/ 159 h 232"/>
                <a:gd name="T104" fmla="*/ 124 w 2789"/>
                <a:gd name="T105" fmla="*/ 232 h 232"/>
                <a:gd name="T106" fmla="*/ 68 w 2789"/>
                <a:gd name="T107" fmla="*/ 150 h 232"/>
                <a:gd name="T108" fmla="*/ 91 w 2789"/>
                <a:gd name="T109" fmla="*/ 54 h 232"/>
                <a:gd name="T110" fmla="*/ 57 w 2789"/>
                <a:gd name="T111" fmla="*/ 1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89" h="232">
                  <a:moveTo>
                    <a:pt x="2749" y="178"/>
                  </a:moveTo>
                  <a:cubicBezTo>
                    <a:pt x="2749" y="188"/>
                    <a:pt x="2758" y="197"/>
                    <a:pt x="2769" y="197"/>
                  </a:cubicBezTo>
                  <a:cubicBezTo>
                    <a:pt x="2781" y="197"/>
                    <a:pt x="2789" y="188"/>
                    <a:pt x="2789" y="178"/>
                  </a:cubicBezTo>
                  <a:cubicBezTo>
                    <a:pt x="2789" y="166"/>
                    <a:pt x="2781" y="157"/>
                    <a:pt x="2769" y="157"/>
                  </a:cubicBezTo>
                  <a:cubicBezTo>
                    <a:pt x="2758" y="157"/>
                    <a:pt x="2749" y="166"/>
                    <a:pt x="2749" y="178"/>
                  </a:cubicBezTo>
                  <a:moveTo>
                    <a:pt x="2749" y="100"/>
                  </a:moveTo>
                  <a:cubicBezTo>
                    <a:pt x="2749" y="111"/>
                    <a:pt x="2758" y="120"/>
                    <a:pt x="2769" y="120"/>
                  </a:cubicBezTo>
                  <a:cubicBezTo>
                    <a:pt x="2781" y="120"/>
                    <a:pt x="2789" y="111"/>
                    <a:pt x="2789" y="100"/>
                  </a:cubicBezTo>
                  <a:cubicBezTo>
                    <a:pt x="2789" y="88"/>
                    <a:pt x="2781" y="79"/>
                    <a:pt x="2769" y="79"/>
                  </a:cubicBezTo>
                  <a:cubicBezTo>
                    <a:pt x="2758" y="79"/>
                    <a:pt x="2749" y="88"/>
                    <a:pt x="2749" y="100"/>
                  </a:cubicBezTo>
                  <a:moveTo>
                    <a:pt x="2669" y="171"/>
                  </a:moveTo>
                  <a:cubicBezTo>
                    <a:pt x="2650" y="171"/>
                    <a:pt x="2643" y="160"/>
                    <a:pt x="2643" y="139"/>
                  </a:cubicBezTo>
                  <a:cubicBezTo>
                    <a:pt x="2643" y="51"/>
                    <a:pt x="2643" y="51"/>
                    <a:pt x="2643" y="51"/>
                  </a:cubicBezTo>
                  <a:cubicBezTo>
                    <a:pt x="2611" y="51"/>
                    <a:pt x="2611" y="51"/>
                    <a:pt x="2611" y="51"/>
                  </a:cubicBezTo>
                  <a:cubicBezTo>
                    <a:pt x="2611" y="146"/>
                    <a:pt x="2611" y="146"/>
                    <a:pt x="2611" y="146"/>
                  </a:cubicBezTo>
                  <a:cubicBezTo>
                    <a:pt x="2611" y="175"/>
                    <a:pt x="2627" y="197"/>
                    <a:pt x="2664" y="197"/>
                  </a:cubicBezTo>
                  <a:cubicBezTo>
                    <a:pt x="2696" y="197"/>
                    <a:pt x="2723" y="183"/>
                    <a:pt x="2723" y="139"/>
                  </a:cubicBezTo>
                  <a:cubicBezTo>
                    <a:pt x="2723" y="51"/>
                    <a:pt x="2723" y="51"/>
                    <a:pt x="2723" y="51"/>
                  </a:cubicBezTo>
                  <a:cubicBezTo>
                    <a:pt x="2691" y="51"/>
                    <a:pt x="2691" y="51"/>
                    <a:pt x="2691" y="51"/>
                  </a:cubicBezTo>
                  <a:cubicBezTo>
                    <a:pt x="2691" y="143"/>
                    <a:pt x="2691" y="143"/>
                    <a:pt x="2691" y="143"/>
                  </a:cubicBezTo>
                  <a:cubicBezTo>
                    <a:pt x="2691" y="163"/>
                    <a:pt x="2683" y="171"/>
                    <a:pt x="2669" y="171"/>
                  </a:cubicBezTo>
                  <a:moveTo>
                    <a:pt x="2537" y="171"/>
                  </a:moveTo>
                  <a:cubicBezTo>
                    <a:pt x="2520" y="171"/>
                    <a:pt x="2507" y="160"/>
                    <a:pt x="2501" y="154"/>
                  </a:cubicBezTo>
                  <a:cubicBezTo>
                    <a:pt x="2483" y="180"/>
                    <a:pt x="2483" y="180"/>
                    <a:pt x="2483" y="180"/>
                  </a:cubicBezTo>
                  <a:cubicBezTo>
                    <a:pt x="2488" y="185"/>
                    <a:pt x="2505" y="197"/>
                    <a:pt x="2533" y="197"/>
                  </a:cubicBezTo>
                  <a:cubicBezTo>
                    <a:pt x="2570" y="197"/>
                    <a:pt x="2587" y="177"/>
                    <a:pt x="2587" y="155"/>
                  </a:cubicBezTo>
                  <a:cubicBezTo>
                    <a:pt x="2587" y="109"/>
                    <a:pt x="2521" y="113"/>
                    <a:pt x="2521" y="89"/>
                  </a:cubicBezTo>
                  <a:cubicBezTo>
                    <a:pt x="2521" y="82"/>
                    <a:pt x="2527" y="77"/>
                    <a:pt x="2537" y="77"/>
                  </a:cubicBezTo>
                  <a:cubicBezTo>
                    <a:pt x="2553" y="77"/>
                    <a:pt x="2561" y="86"/>
                    <a:pt x="2564" y="90"/>
                  </a:cubicBezTo>
                  <a:cubicBezTo>
                    <a:pt x="2584" y="67"/>
                    <a:pt x="2584" y="67"/>
                    <a:pt x="2584" y="67"/>
                  </a:cubicBezTo>
                  <a:cubicBezTo>
                    <a:pt x="2579" y="61"/>
                    <a:pt x="2564" y="49"/>
                    <a:pt x="2540" y="49"/>
                  </a:cubicBezTo>
                  <a:cubicBezTo>
                    <a:pt x="2510" y="49"/>
                    <a:pt x="2489" y="68"/>
                    <a:pt x="2489" y="92"/>
                  </a:cubicBezTo>
                  <a:cubicBezTo>
                    <a:pt x="2489" y="137"/>
                    <a:pt x="2556" y="134"/>
                    <a:pt x="2556" y="157"/>
                  </a:cubicBezTo>
                  <a:cubicBezTo>
                    <a:pt x="2556" y="165"/>
                    <a:pt x="2550" y="171"/>
                    <a:pt x="2537" y="171"/>
                  </a:cubicBezTo>
                  <a:moveTo>
                    <a:pt x="2407" y="171"/>
                  </a:moveTo>
                  <a:cubicBezTo>
                    <a:pt x="2389" y="171"/>
                    <a:pt x="2382" y="160"/>
                    <a:pt x="2382" y="139"/>
                  </a:cubicBezTo>
                  <a:cubicBezTo>
                    <a:pt x="2382" y="51"/>
                    <a:pt x="2382" y="51"/>
                    <a:pt x="2382" y="51"/>
                  </a:cubicBezTo>
                  <a:cubicBezTo>
                    <a:pt x="2350" y="51"/>
                    <a:pt x="2350" y="51"/>
                    <a:pt x="2350" y="51"/>
                  </a:cubicBezTo>
                  <a:cubicBezTo>
                    <a:pt x="2350" y="146"/>
                    <a:pt x="2350" y="146"/>
                    <a:pt x="2350" y="146"/>
                  </a:cubicBezTo>
                  <a:cubicBezTo>
                    <a:pt x="2350" y="175"/>
                    <a:pt x="2366" y="197"/>
                    <a:pt x="2403" y="197"/>
                  </a:cubicBezTo>
                  <a:cubicBezTo>
                    <a:pt x="2435" y="197"/>
                    <a:pt x="2462" y="183"/>
                    <a:pt x="2462" y="139"/>
                  </a:cubicBezTo>
                  <a:cubicBezTo>
                    <a:pt x="2462" y="51"/>
                    <a:pt x="2462" y="51"/>
                    <a:pt x="2462" y="51"/>
                  </a:cubicBezTo>
                  <a:cubicBezTo>
                    <a:pt x="2430" y="51"/>
                    <a:pt x="2430" y="51"/>
                    <a:pt x="2430" y="51"/>
                  </a:cubicBezTo>
                  <a:cubicBezTo>
                    <a:pt x="2430" y="143"/>
                    <a:pt x="2430" y="143"/>
                    <a:pt x="2430" y="143"/>
                  </a:cubicBezTo>
                  <a:cubicBezTo>
                    <a:pt x="2430" y="163"/>
                    <a:pt x="2422" y="171"/>
                    <a:pt x="2407" y="171"/>
                  </a:cubicBezTo>
                  <a:moveTo>
                    <a:pt x="2256" y="77"/>
                  </a:moveTo>
                  <a:cubicBezTo>
                    <a:pt x="2268" y="77"/>
                    <a:pt x="2268" y="77"/>
                    <a:pt x="2268" y="77"/>
                  </a:cubicBezTo>
                  <a:cubicBezTo>
                    <a:pt x="2282" y="77"/>
                    <a:pt x="2290" y="83"/>
                    <a:pt x="2290" y="96"/>
                  </a:cubicBezTo>
                  <a:cubicBezTo>
                    <a:pt x="2290" y="110"/>
                    <a:pt x="2285" y="117"/>
                    <a:pt x="2268" y="117"/>
                  </a:cubicBezTo>
                  <a:cubicBezTo>
                    <a:pt x="2256" y="117"/>
                    <a:pt x="2256" y="117"/>
                    <a:pt x="2256" y="117"/>
                  </a:cubicBezTo>
                  <a:lnTo>
                    <a:pt x="2256" y="77"/>
                  </a:lnTo>
                  <a:close/>
                  <a:moveTo>
                    <a:pt x="2225" y="51"/>
                  </a:moveTo>
                  <a:cubicBezTo>
                    <a:pt x="2225" y="195"/>
                    <a:pt x="2225" y="195"/>
                    <a:pt x="2225" y="195"/>
                  </a:cubicBezTo>
                  <a:cubicBezTo>
                    <a:pt x="2256" y="195"/>
                    <a:pt x="2256" y="195"/>
                    <a:pt x="2256" y="195"/>
                  </a:cubicBezTo>
                  <a:cubicBezTo>
                    <a:pt x="2256" y="142"/>
                    <a:pt x="2256" y="142"/>
                    <a:pt x="2256" y="142"/>
                  </a:cubicBezTo>
                  <a:cubicBezTo>
                    <a:pt x="2258" y="142"/>
                    <a:pt x="2258" y="142"/>
                    <a:pt x="2258" y="142"/>
                  </a:cubicBezTo>
                  <a:cubicBezTo>
                    <a:pt x="2265" y="142"/>
                    <a:pt x="2269" y="143"/>
                    <a:pt x="2271" y="149"/>
                  </a:cubicBezTo>
                  <a:cubicBezTo>
                    <a:pt x="2295" y="195"/>
                    <a:pt x="2295" y="195"/>
                    <a:pt x="2295" y="195"/>
                  </a:cubicBezTo>
                  <a:cubicBezTo>
                    <a:pt x="2332" y="195"/>
                    <a:pt x="2332" y="195"/>
                    <a:pt x="2332" y="195"/>
                  </a:cubicBezTo>
                  <a:cubicBezTo>
                    <a:pt x="2310" y="156"/>
                    <a:pt x="2310" y="156"/>
                    <a:pt x="2310" y="156"/>
                  </a:cubicBezTo>
                  <a:cubicBezTo>
                    <a:pt x="2304" y="144"/>
                    <a:pt x="2299" y="138"/>
                    <a:pt x="2291" y="135"/>
                  </a:cubicBezTo>
                  <a:cubicBezTo>
                    <a:pt x="2291" y="134"/>
                    <a:pt x="2291" y="134"/>
                    <a:pt x="2291" y="134"/>
                  </a:cubicBezTo>
                  <a:cubicBezTo>
                    <a:pt x="2308" y="131"/>
                    <a:pt x="2322" y="119"/>
                    <a:pt x="2322" y="94"/>
                  </a:cubicBezTo>
                  <a:cubicBezTo>
                    <a:pt x="2322" y="64"/>
                    <a:pt x="2304" y="51"/>
                    <a:pt x="2272" y="51"/>
                  </a:cubicBezTo>
                  <a:lnTo>
                    <a:pt x="2225" y="51"/>
                  </a:lnTo>
                  <a:close/>
                  <a:moveTo>
                    <a:pt x="2199" y="123"/>
                  </a:moveTo>
                  <a:cubicBezTo>
                    <a:pt x="2199" y="69"/>
                    <a:pt x="2176" y="49"/>
                    <a:pt x="2140" y="49"/>
                  </a:cubicBezTo>
                  <a:cubicBezTo>
                    <a:pt x="2105" y="49"/>
                    <a:pt x="2080" y="72"/>
                    <a:pt x="2080" y="124"/>
                  </a:cubicBezTo>
                  <a:cubicBezTo>
                    <a:pt x="2080" y="178"/>
                    <a:pt x="2102" y="197"/>
                    <a:pt x="2138" y="197"/>
                  </a:cubicBezTo>
                  <a:cubicBezTo>
                    <a:pt x="2173" y="197"/>
                    <a:pt x="2199" y="175"/>
                    <a:pt x="2199" y="123"/>
                  </a:cubicBezTo>
                  <a:moveTo>
                    <a:pt x="2112" y="122"/>
                  </a:moveTo>
                  <a:cubicBezTo>
                    <a:pt x="2112" y="87"/>
                    <a:pt x="2123" y="76"/>
                    <a:pt x="2138" y="76"/>
                  </a:cubicBezTo>
                  <a:cubicBezTo>
                    <a:pt x="2156" y="76"/>
                    <a:pt x="2167" y="88"/>
                    <a:pt x="2167" y="124"/>
                  </a:cubicBezTo>
                  <a:cubicBezTo>
                    <a:pt x="2167" y="160"/>
                    <a:pt x="2157" y="171"/>
                    <a:pt x="2140" y="171"/>
                  </a:cubicBezTo>
                  <a:cubicBezTo>
                    <a:pt x="2123" y="171"/>
                    <a:pt x="2112" y="159"/>
                    <a:pt x="2112" y="122"/>
                  </a:cubicBezTo>
                  <a:moveTo>
                    <a:pt x="2012" y="171"/>
                  </a:moveTo>
                  <a:cubicBezTo>
                    <a:pt x="1995" y="171"/>
                    <a:pt x="1982" y="160"/>
                    <a:pt x="1976" y="154"/>
                  </a:cubicBezTo>
                  <a:cubicBezTo>
                    <a:pt x="1958" y="180"/>
                    <a:pt x="1958" y="180"/>
                    <a:pt x="1958" y="180"/>
                  </a:cubicBezTo>
                  <a:cubicBezTo>
                    <a:pt x="1963" y="185"/>
                    <a:pt x="1980" y="197"/>
                    <a:pt x="2008" y="197"/>
                  </a:cubicBezTo>
                  <a:cubicBezTo>
                    <a:pt x="2044" y="197"/>
                    <a:pt x="2062" y="177"/>
                    <a:pt x="2062" y="155"/>
                  </a:cubicBezTo>
                  <a:cubicBezTo>
                    <a:pt x="2062" y="109"/>
                    <a:pt x="1996" y="113"/>
                    <a:pt x="1996" y="89"/>
                  </a:cubicBezTo>
                  <a:cubicBezTo>
                    <a:pt x="1996" y="82"/>
                    <a:pt x="2002" y="77"/>
                    <a:pt x="2012" y="77"/>
                  </a:cubicBezTo>
                  <a:cubicBezTo>
                    <a:pt x="2027" y="77"/>
                    <a:pt x="2036" y="86"/>
                    <a:pt x="2039" y="90"/>
                  </a:cubicBezTo>
                  <a:cubicBezTo>
                    <a:pt x="2059" y="67"/>
                    <a:pt x="2059" y="67"/>
                    <a:pt x="2059" y="67"/>
                  </a:cubicBezTo>
                  <a:cubicBezTo>
                    <a:pt x="2054" y="61"/>
                    <a:pt x="2039" y="49"/>
                    <a:pt x="2015" y="49"/>
                  </a:cubicBezTo>
                  <a:cubicBezTo>
                    <a:pt x="1985" y="49"/>
                    <a:pt x="1964" y="68"/>
                    <a:pt x="1964" y="92"/>
                  </a:cubicBezTo>
                  <a:cubicBezTo>
                    <a:pt x="1964" y="137"/>
                    <a:pt x="2030" y="134"/>
                    <a:pt x="2030" y="157"/>
                  </a:cubicBezTo>
                  <a:cubicBezTo>
                    <a:pt x="2030" y="165"/>
                    <a:pt x="2025" y="171"/>
                    <a:pt x="2012" y="171"/>
                  </a:cubicBezTo>
                  <a:moveTo>
                    <a:pt x="1791" y="91"/>
                  </a:moveTo>
                  <a:cubicBezTo>
                    <a:pt x="1797" y="107"/>
                    <a:pt x="1803" y="121"/>
                    <a:pt x="1810" y="135"/>
                  </a:cubicBezTo>
                  <a:cubicBezTo>
                    <a:pt x="1841" y="195"/>
                    <a:pt x="1841" y="195"/>
                    <a:pt x="1841" y="195"/>
                  </a:cubicBezTo>
                  <a:cubicBezTo>
                    <a:pt x="1878" y="195"/>
                    <a:pt x="1878" y="195"/>
                    <a:pt x="1878" y="195"/>
                  </a:cubicBezTo>
                  <a:cubicBezTo>
                    <a:pt x="1878" y="51"/>
                    <a:pt x="1878" y="51"/>
                    <a:pt x="1878" y="51"/>
                  </a:cubicBezTo>
                  <a:cubicBezTo>
                    <a:pt x="1848" y="51"/>
                    <a:pt x="1848" y="51"/>
                    <a:pt x="1848" y="51"/>
                  </a:cubicBezTo>
                  <a:cubicBezTo>
                    <a:pt x="1848" y="97"/>
                    <a:pt x="1848" y="97"/>
                    <a:pt x="1848" y="97"/>
                  </a:cubicBezTo>
                  <a:cubicBezTo>
                    <a:pt x="1848" y="112"/>
                    <a:pt x="1848" y="132"/>
                    <a:pt x="1850" y="152"/>
                  </a:cubicBezTo>
                  <a:cubicBezTo>
                    <a:pt x="1849" y="152"/>
                    <a:pt x="1849" y="152"/>
                    <a:pt x="1849" y="152"/>
                  </a:cubicBezTo>
                  <a:cubicBezTo>
                    <a:pt x="1844" y="138"/>
                    <a:pt x="1836" y="122"/>
                    <a:pt x="1829" y="108"/>
                  </a:cubicBezTo>
                  <a:cubicBezTo>
                    <a:pt x="1800" y="51"/>
                    <a:pt x="1800" y="51"/>
                    <a:pt x="1800" y="51"/>
                  </a:cubicBezTo>
                  <a:cubicBezTo>
                    <a:pt x="1762" y="51"/>
                    <a:pt x="1762" y="51"/>
                    <a:pt x="1762" y="51"/>
                  </a:cubicBezTo>
                  <a:cubicBezTo>
                    <a:pt x="1762" y="195"/>
                    <a:pt x="1762" y="195"/>
                    <a:pt x="1762" y="195"/>
                  </a:cubicBezTo>
                  <a:cubicBezTo>
                    <a:pt x="1792" y="195"/>
                    <a:pt x="1792" y="195"/>
                    <a:pt x="1792" y="195"/>
                  </a:cubicBezTo>
                  <a:cubicBezTo>
                    <a:pt x="1792" y="141"/>
                    <a:pt x="1792" y="141"/>
                    <a:pt x="1792" y="141"/>
                  </a:cubicBezTo>
                  <a:cubicBezTo>
                    <a:pt x="1792" y="116"/>
                    <a:pt x="1791" y="105"/>
                    <a:pt x="1790" y="91"/>
                  </a:cubicBezTo>
                  <a:lnTo>
                    <a:pt x="1791" y="91"/>
                  </a:lnTo>
                  <a:close/>
                  <a:moveTo>
                    <a:pt x="1692" y="19"/>
                  </a:moveTo>
                  <a:cubicBezTo>
                    <a:pt x="1692" y="30"/>
                    <a:pt x="1700" y="38"/>
                    <a:pt x="1711" y="38"/>
                  </a:cubicBezTo>
                  <a:cubicBezTo>
                    <a:pt x="1722" y="38"/>
                    <a:pt x="1730" y="30"/>
                    <a:pt x="1730" y="19"/>
                  </a:cubicBezTo>
                  <a:cubicBezTo>
                    <a:pt x="1730" y="9"/>
                    <a:pt x="1722" y="0"/>
                    <a:pt x="1711" y="0"/>
                  </a:cubicBezTo>
                  <a:cubicBezTo>
                    <a:pt x="1700" y="0"/>
                    <a:pt x="1692" y="9"/>
                    <a:pt x="1692" y="19"/>
                  </a:cubicBezTo>
                  <a:moveTo>
                    <a:pt x="1695" y="195"/>
                  </a:moveTo>
                  <a:cubicBezTo>
                    <a:pt x="1727" y="195"/>
                    <a:pt x="1727" y="195"/>
                    <a:pt x="1727" y="195"/>
                  </a:cubicBezTo>
                  <a:cubicBezTo>
                    <a:pt x="1727" y="51"/>
                    <a:pt x="1727" y="51"/>
                    <a:pt x="1727" y="51"/>
                  </a:cubicBezTo>
                  <a:cubicBezTo>
                    <a:pt x="1695" y="51"/>
                    <a:pt x="1695" y="51"/>
                    <a:pt x="1695" y="51"/>
                  </a:cubicBezTo>
                  <a:lnTo>
                    <a:pt x="1695" y="195"/>
                  </a:lnTo>
                  <a:close/>
                  <a:moveTo>
                    <a:pt x="1565" y="125"/>
                  </a:moveTo>
                  <a:cubicBezTo>
                    <a:pt x="1565" y="168"/>
                    <a:pt x="1582" y="197"/>
                    <a:pt x="1626" y="197"/>
                  </a:cubicBezTo>
                  <a:cubicBezTo>
                    <a:pt x="1651" y="197"/>
                    <a:pt x="1666" y="188"/>
                    <a:pt x="1672" y="181"/>
                  </a:cubicBezTo>
                  <a:cubicBezTo>
                    <a:pt x="1655" y="158"/>
                    <a:pt x="1655" y="158"/>
                    <a:pt x="1655" y="158"/>
                  </a:cubicBezTo>
                  <a:cubicBezTo>
                    <a:pt x="1650" y="164"/>
                    <a:pt x="1642" y="171"/>
                    <a:pt x="1629" y="171"/>
                  </a:cubicBezTo>
                  <a:cubicBezTo>
                    <a:pt x="1608" y="171"/>
                    <a:pt x="1597" y="153"/>
                    <a:pt x="1597" y="123"/>
                  </a:cubicBezTo>
                  <a:cubicBezTo>
                    <a:pt x="1597" y="91"/>
                    <a:pt x="1607" y="76"/>
                    <a:pt x="1626" y="76"/>
                  </a:cubicBezTo>
                  <a:cubicBezTo>
                    <a:pt x="1642" y="76"/>
                    <a:pt x="1648" y="84"/>
                    <a:pt x="1653" y="89"/>
                  </a:cubicBezTo>
                  <a:cubicBezTo>
                    <a:pt x="1674" y="66"/>
                    <a:pt x="1674" y="66"/>
                    <a:pt x="1674" y="66"/>
                  </a:cubicBezTo>
                  <a:cubicBezTo>
                    <a:pt x="1670" y="62"/>
                    <a:pt x="1657" y="50"/>
                    <a:pt x="1629" y="50"/>
                  </a:cubicBezTo>
                  <a:cubicBezTo>
                    <a:pt x="1587" y="50"/>
                    <a:pt x="1565" y="80"/>
                    <a:pt x="1565" y="125"/>
                  </a:cubicBezTo>
                  <a:moveTo>
                    <a:pt x="1451" y="91"/>
                  </a:moveTo>
                  <a:cubicBezTo>
                    <a:pt x="1457" y="107"/>
                    <a:pt x="1463" y="121"/>
                    <a:pt x="1470" y="135"/>
                  </a:cubicBezTo>
                  <a:cubicBezTo>
                    <a:pt x="1502" y="195"/>
                    <a:pt x="1502" y="195"/>
                    <a:pt x="1502" y="195"/>
                  </a:cubicBezTo>
                  <a:cubicBezTo>
                    <a:pt x="1539" y="195"/>
                    <a:pt x="1539" y="195"/>
                    <a:pt x="1539" y="195"/>
                  </a:cubicBezTo>
                  <a:cubicBezTo>
                    <a:pt x="1539" y="51"/>
                    <a:pt x="1539" y="51"/>
                    <a:pt x="1539" y="51"/>
                  </a:cubicBezTo>
                  <a:cubicBezTo>
                    <a:pt x="1509" y="51"/>
                    <a:pt x="1509" y="51"/>
                    <a:pt x="1509" y="51"/>
                  </a:cubicBezTo>
                  <a:cubicBezTo>
                    <a:pt x="1509" y="97"/>
                    <a:pt x="1509" y="97"/>
                    <a:pt x="1509" y="97"/>
                  </a:cubicBezTo>
                  <a:cubicBezTo>
                    <a:pt x="1509" y="112"/>
                    <a:pt x="1509" y="132"/>
                    <a:pt x="1510" y="152"/>
                  </a:cubicBezTo>
                  <a:cubicBezTo>
                    <a:pt x="1510" y="152"/>
                    <a:pt x="1510" y="152"/>
                    <a:pt x="1510" y="152"/>
                  </a:cubicBezTo>
                  <a:cubicBezTo>
                    <a:pt x="1504" y="138"/>
                    <a:pt x="1496" y="122"/>
                    <a:pt x="1489" y="108"/>
                  </a:cubicBezTo>
                  <a:cubicBezTo>
                    <a:pt x="1460" y="51"/>
                    <a:pt x="1460" y="51"/>
                    <a:pt x="1460" y="51"/>
                  </a:cubicBezTo>
                  <a:cubicBezTo>
                    <a:pt x="1422" y="51"/>
                    <a:pt x="1422" y="51"/>
                    <a:pt x="1422" y="51"/>
                  </a:cubicBezTo>
                  <a:cubicBezTo>
                    <a:pt x="1422" y="195"/>
                    <a:pt x="1422" y="195"/>
                    <a:pt x="1422" y="195"/>
                  </a:cubicBezTo>
                  <a:cubicBezTo>
                    <a:pt x="1452" y="195"/>
                    <a:pt x="1452" y="195"/>
                    <a:pt x="1452" y="195"/>
                  </a:cubicBezTo>
                  <a:cubicBezTo>
                    <a:pt x="1452" y="141"/>
                    <a:pt x="1452" y="141"/>
                    <a:pt x="1452" y="141"/>
                  </a:cubicBezTo>
                  <a:cubicBezTo>
                    <a:pt x="1452" y="116"/>
                    <a:pt x="1452" y="105"/>
                    <a:pt x="1450" y="91"/>
                  </a:cubicBezTo>
                  <a:lnTo>
                    <a:pt x="1451" y="91"/>
                  </a:lnTo>
                  <a:close/>
                  <a:moveTo>
                    <a:pt x="1394" y="195"/>
                  </a:moveTo>
                  <a:cubicBezTo>
                    <a:pt x="1394" y="170"/>
                    <a:pt x="1394" y="170"/>
                    <a:pt x="1394" y="170"/>
                  </a:cubicBezTo>
                  <a:cubicBezTo>
                    <a:pt x="1338" y="170"/>
                    <a:pt x="1338" y="170"/>
                    <a:pt x="1338" y="170"/>
                  </a:cubicBezTo>
                  <a:cubicBezTo>
                    <a:pt x="1338" y="135"/>
                    <a:pt x="1338" y="135"/>
                    <a:pt x="1338" y="135"/>
                  </a:cubicBezTo>
                  <a:cubicBezTo>
                    <a:pt x="1384" y="135"/>
                    <a:pt x="1384" y="135"/>
                    <a:pt x="1384" y="135"/>
                  </a:cubicBezTo>
                  <a:cubicBezTo>
                    <a:pt x="1384" y="109"/>
                    <a:pt x="1384" y="109"/>
                    <a:pt x="1384" y="109"/>
                  </a:cubicBezTo>
                  <a:cubicBezTo>
                    <a:pt x="1338" y="109"/>
                    <a:pt x="1338" y="109"/>
                    <a:pt x="1338" y="109"/>
                  </a:cubicBezTo>
                  <a:cubicBezTo>
                    <a:pt x="1338" y="77"/>
                    <a:pt x="1338" y="77"/>
                    <a:pt x="1338" y="77"/>
                  </a:cubicBezTo>
                  <a:cubicBezTo>
                    <a:pt x="1392" y="77"/>
                    <a:pt x="1392" y="77"/>
                    <a:pt x="1392" y="77"/>
                  </a:cubicBezTo>
                  <a:cubicBezTo>
                    <a:pt x="1392" y="51"/>
                    <a:pt x="1392" y="51"/>
                    <a:pt x="1392" y="51"/>
                  </a:cubicBezTo>
                  <a:cubicBezTo>
                    <a:pt x="1306" y="51"/>
                    <a:pt x="1306" y="51"/>
                    <a:pt x="1306" y="51"/>
                  </a:cubicBezTo>
                  <a:cubicBezTo>
                    <a:pt x="1306" y="195"/>
                    <a:pt x="1306" y="195"/>
                    <a:pt x="1306" y="195"/>
                  </a:cubicBezTo>
                  <a:lnTo>
                    <a:pt x="1394" y="195"/>
                  </a:lnTo>
                  <a:close/>
                  <a:moveTo>
                    <a:pt x="1232" y="49"/>
                  </a:moveTo>
                  <a:cubicBezTo>
                    <a:pt x="1194" y="49"/>
                    <a:pt x="1164" y="73"/>
                    <a:pt x="1164" y="125"/>
                  </a:cubicBezTo>
                  <a:cubicBezTo>
                    <a:pt x="1164" y="173"/>
                    <a:pt x="1184" y="197"/>
                    <a:pt x="1225" y="197"/>
                  </a:cubicBezTo>
                  <a:cubicBezTo>
                    <a:pt x="1252" y="197"/>
                    <a:pt x="1266" y="192"/>
                    <a:pt x="1277" y="185"/>
                  </a:cubicBezTo>
                  <a:cubicBezTo>
                    <a:pt x="1277" y="121"/>
                    <a:pt x="1277" y="121"/>
                    <a:pt x="1277" y="121"/>
                  </a:cubicBezTo>
                  <a:cubicBezTo>
                    <a:pt x="1245" y="121"/>
                    <a:pt x="1245" y="121"/>
                    <a:pt x="1245" y="121"/>
                  </a:cubicBezTo>
                  <a:cubicBezTo>
                    <a:pt x="1245" y="170"/>
                    <a:pt x="1245" y="170"/>
                    <a:pt x="1245" y="170"/>
                  </a:cubicBezTo>
                  <a:cubicBezTo>
                    <a:pt x="1243" y="171"/>
                    <a:pt x="1236" y="172"/>
                    <a:pt x="1232" y="172"/>
                  </a:cubicBezTo>
                  <a:cubicBezTo>
                    <a:pt x="1208" y="172"/>
                    <a:pt x="1196" y="157"/>
                    <a:pt x="1196" y="121"/>
                  </a:cubicBezTo>
                  <a:cubicBezTo>
                    <a:pt x="1196" y="87"/>
                    <a:pt x="1212" y="77"/>
                    <a:pt x="1231" y="77"/>
                  </a:cubicBezTo>
                  <a:cubicBezTo>
                    <a:pt x="1245" y="77"/>
                    <a:pt x="1252" y="82"/>
                    <a:pt x="1258" y="88"/>
                  </a:cubicBezTo>
                  <a:cubicBezTo>
                    <a:pt x="1278" y="66"/>
                    <a:pt x="1278" y="66"/>
                    <a:pt x="1278" y="66"/>
                  </a:cubicBezTo>
                  <a:cubicBezTo>
                    <a:pt x="1274" y="62"/>
                    <a:pt x="1261" y="49"/>
                    <a:pt x="1232" y="49"/>
                  </a:cubicBezTo>
                  <a:moveTo>
                    <a:pt x="993" y="91"/>
                  </a:moveTo>
                  <a:cubicBezTo>
                    <a:pt x="999" y="107"/>
                    <a:pt x="1005" y="121"/>
                    <a:pt x="1012" y="135"/>
                  </a:cubicBezTo>
                  <a:cubicBezTo>
                    <a:pt x="1043" y="195"/>
                    <a:pt x="1043" y="195"/>
                    <a:pt x="1043" y="195"/>
                  </a:cubicBezTo>
                  <a:cubicBezTo>
                    <a:pt x="1080" y="195"/>
                    <a:pt x="1080" y="195"/>
                    <a:pt x="1080" y="195"/>
                  </a:cubicBezTo>
                  <a:cubicBezTo>
                    <a:pt x="1080" y="51"/>
                    <a:pt x="1080" y="51"/>
                    <a:pt x="1080" y="51"/>
                  </a:cubicBezTo>
                  <a:cubicBezTo>
                    <a:pt x="1050" y="51"/>
                    <a:pt x="1050" y="51"/>
                    <a:pt x="1050" y="51"/>
                  </a:cubicBezTo>
                  <a:cubicBezTo>
                    <a:pt x="1050" y="97"/>
                    <a:pt x="1050" y="97"/>
                    <a:pt x="1050" y="97"/>
                  </a:cubicBezTo>
                  <a:cubicBezTo>
                    <a:pt x="1050" y="112"/>
                    <a:pt x="1050" y="132"/>
                    <a:pt x="1052" y="152"/>
                  </a:cubicBezTo>
                  <a:cubicBezTo>
                    <a:pt x="1051" y="152"/>
                    <a:pt x="1051" y="152"/>
                    <a:pt x="1051" y="152"/>
                  </a:cubicBezTo>
                  <a:cubicBezTo>
                    <a:pt x="1046" y="138"/>
                    <a:pt x="1038" y="122"/>
                    <a:pt x="1031" y="108"/>
                  </a:cubicBezTo>
                  <a:cubicBezTo>
                    <a:pt x="1002" y="51"/>
                    <a:pt x="1002" y="51"/>
                    <a:pt x="1002" y="51"/>
                  </a:cubicBezTo>
                  <a:cubicBezTo>
                    <a:pt x="964" y="51"/>
                    <a:pt x="964" y="51"/>
                    <a:pt x="964" y="51"/>
                  </a:cubicBezTo>
                  <a:cubicBezTo>
                    <a:pt x="964" y="195"/>
                    <a:pt x="964" y="195"/>
                    <a:pt x="964" y="195"/>
                  </a:cubicBezTo>
                  <a:cubicBezTo>
                    <a:pt x="994" y="195"/>
                    <a:pt x="994" y="195"/>
                    <a:pt x="994" y="195"/>
                  </a:cubicBezTo>
                  <a:cubicBezTo>
                    <a:pt x="994" y="141"/>
                    <a:pt x="994" y="141"/>
                    <a:pt x="994" y="141"/>
                  </a:cubicBezTo>
                  <a:cubicBezTo>
                    <a:pt x="994" y="116"/>
                    <a:pt x="993" y="105"/>
                    <a:pt x="992" y="91"/>
                  </a:cubicBezTo>
                  <a:lnTo>
                    <a:pt x="993" y="91"/>
                  </a:lnTo>
                  <a:close/>
                  <a:moveTo>
                    <a:pt x="937" y="123"/>
                  </a:moveTo>
                  <a:cubicBezTo>
                    <a:pt x="937" y="69"/>
                    <a:pt x="914" y="49"/>
                    <a:pt x="879" y="49"/>
                  </a:cubicBezTo>
                  <a:cubicBezTo>
                    <a:pt x="844" y="49"/>
                    <a:pt x="818" y="72"/>
                    <a:pt x="818" y="124"/>
                  </a:cubicBezTo>
                  <a:cubicBezTo>
                    <a:pt x="818" y="178"/>
                    <a:pt x="841" y="197"/>
                    <a:pt x="877" y="197"/>
                  </a:cubicBezTo>
                  <a:cubicBezTo>
                    <a:pt x="912" y="197"/>
                    <a:pt x="937" y="175"/>
                    <a:pt x="937" y="123"/>
                  </a:cubicBezTo>
                  <a:moveTo>
                    <a:pt x="850" y="122"/>
                  </a:moveTo>
                  <a:cubicBezTo>
                    <a:pt x="850" y="87"/>
                    <a:pt x="861" y="76"/>
                    <a:pt x="877" y="76"/>
                  </a:cubicBezTo>
                  <a:cubicBezTo>
                    <a:pt x="894" y="76"/>
                    <a:pt x="905" y="88"/>
                    <a:pt x="905" y="124"/>
                  </a:cubicBezTo>
                  <a:cubicBezTo>
                    <a:pt x="905" y="160"/>
                    <a:pt x="895" y="171"/>
                    <a:pt x="879" y="171"/>
                  </a:cubicBezTo>
                  <a:cubicBezTo>
                    <a:pt x="861" y="171"/>
                    <a:pt x="850" y="159"/>
                    <a:pt x="850" y="122"/>
                  </a:cubicBezTo>
                  <a:moveTo>
                    <a:pt x="809" y="51"/>
                  </a:moveTo>
                  <a:cubicBezTo>
                    <a:pt x="760" y="149"/>
                    <a:pt x="760" y="149"/>
                    <a:pt x="760" y="149"/>
                  </a:cubicBezTo>
                  <a:cubicBezTo>
                    <a:pt x="760" y="195"/>
                    <a:pt x="760" y="195"/>
                    <a:pt x="760" y="195"/>
                  </a:cubicBezTo>
                  <a:cubicBezTo>
                    <a:pt x="729" y="195"/>
                    <a:pt x="729" y="195"/>
                    <a:pt x="729" y="195"/>
                  </a:cubicBezTo>
                  <a:cubicBezTo>
                    <a:pt x="729" y="149"/>
                    <a:pt x="729" y="149"/>
                    <a:pt x="729" y="149"/>
                  </a:cubicBezTo>
                  <a:cubicBezTo>
                    <a:pt x="680" y="51"/>
                    <a:pt x="680" y="51"/>
                    <a:pt x="680" y="51"/>
                  </a:cubicBezTo>
                  <a:cubicBezTo>
                    <a:pt x="715" y="51"/>
                    <a:pt x="715" y="51"/>
                    <a:pt x="715" y="51"/>
                  </a:cubicBezTo>
                  <a:cubicBezTo>
                    <a:pt x="745" y="118"/>
                    <a:pt x="745" y="118"/>
                    <a:pt x="745" y="118"/>
                  </a:cubicBezTo>
                  <a:cubicBezTo>
                    <a:pt x="745" y="118"/>
                    <a:pt x="745" y="118"/>
                    <a:pt x="745" y="118"/>
                  </a:cubicBezTo>
                  <a:cubicBezTo>
                    <a:pt x="775" y="51"/>
                    <a:pt x="775" y="51"/>
                    <a:pt x="775" y="51"/>
                  </a:cubicBezTo>
                  <a:lnTo>
                    <a:pt x="809" y="51"/>
                  </a:lnTo>
                  <a:close/>
                  <a:moveTo>
                    <a:pt x="615" y="51"/>
                  </a:moveTo>
                  <a:cubicBezTo>
                    <a:pt x="615" y="195"/>
                    <a:pt x="615" y="195"/>
                    <a:pt x="615" y="195"/>
                  </a:cubicBezTo>
                  <a:cubicBezTo>
                    <a:pt x="699" y="195"/>
                    <a:pt x="699" y="195"/>
                    <a:pt x="699" y="195"/>
                  </a:cubicBezTo>
                  <a:cubicBezTo>
                    <a:pt x="699" y="170"/>
                    <a:pt x="699" y="170"/>
                    <a:pt x="699" y="170"/>
                  </a:cubicBezTo>
                  <a:cubicBezTo>
                    <a:pt x="646" y="170"/>
                    <a:pt x="646" y="170"/>
                    <a:pt x="646" y="170"/>
                  </a:cubicBezTo>
                  <a:cubicBezTo>
                    <a:pt x="646" y="51"/>
                    <a:pt x="646" y="51"/>
                    <a:pt x="646" y="51"/>
                  </a:cubicBezTo>
                  <a:lnTo>
                    <a:pt x="615" y="51"/>
                  </a:lnTo>
                  <a:close/>
                  <a:moveTo>
                    <a:pt x="545" y="19"/>
                  </a:moveTo>
                  <a:cubicBezTo>
                    <a:pt x="545" y="30"/>
                    <a:pt x="553" y="38"/>
                    <a:pt x="564" y="38"/>
                  </a:cubicBezTo>
                  <a:cubicBezTo>
                    <a:pt x="575" y="38"/>
                    <a:pt x="583" y="30"/>
                    <a:pt x="583" y="19"/>
                  </a:cubicBezTo>
                  <a:cubicBezTo>
                    <a:pt x="583" y="9"/>
                    <a:pt x="575" y="0"/>
                    <a:pt x="564" y="0"/>
                  </a:cubicBezTo>
                  <a:cubicBezTo>
                    <a:pt x="553" y="0"/>
                    <a:pt x="545" y="9"/>
                    <a:pt x="545" y="19"/>
                  </a:cubicBezTo>
                  <a:moveTo>
                    <a:pt x="548" y="195"/>
                  </a:moveTo>
                  <a:cubicBezTo>
                    <a:pt x="580" y="195"/>
                    <a:pt x="580" y="195"/>
                    <a:pt x="580" y="195"/>
                  </a:cubicBezTo>
                  <a:cubicBezTo>
                    <a:pt x="580" y="51"/>
                    <a:pt x="580" y="51"/>
                    <a:pt x="580" y="51"/>
                  </a:cubicBezTo>
                  <a:cubicBezTo>
                    <a:pt x="548" y="51"/>
                    <a:pt x="548" y="51"/>
                    <a:pt x="548" y="51"/>
                  </a:cubicBezTo>
                  <a:lnTo>
                    <a:pt x="548" y="195"/>
                  </a:lnTo>
                  <a:close/>
                  <a:moveTo>
                    <a:pt x="438" y="129"/>
                  </a:moveTo>
                  <a:cubicBezTo>
                    <a:pt x="439" y="129"/>
                    <a:pt x="439" y="129"/>
                    <a:pt x="439" y="129"/>
                  </a:cubicBezTo>
                  <a:cubicBezTo>
                    <a:pt x="466" y="51"/>
                    <a:pt x="466" y="51"/>
                    <a:pt x="466" y="51"/>
                  </a:cubicBezTo>
                  <a:cubicBezTo>
                    <a:pt x="513" y="51"/>
                    <a:pt x="513" y="51"/>
                    <a:pt x="513" y="51"/>
                  </a:cubicBezTo>
                  <a:cubicBezTo>
                    <a:pt x="513" y="195"/>
                    <a:pt x="513" y="195"/>
                    <a:pt x="513" y="195"/>
                  </a:cubicBezTo>
                  <a:cubicBezTo>
                    <a:pt x="483" y="195"/>
                    <a:pt x="483" y="195"/>
                    <a:pt x="483" y="195"/>
                  </a:cubicBezTo>
                  <a:cubicBezTo>
                    <a:pt x="483" y="89"/>
                    <a:pt x="483" y="89"/>
                    <a:pt x="483" y="89"/>
                  </a:cubicBezTo>
                  <a:cubicBezTo>
                    <a:pt x="482" y="89"/>
                    <a:pt x="482" y="89"/>
                    <a:pt x="482" y="89"/>
                  </a:cubicBezTo>
                  <a:cubicBezTo>
                    <a:pt x="450" y="178"/>
                    <a:pt x="450" y="178"/>
                    <a:pt x="450" y="178"/>
                  </a:cubicBezTo>
                  <a:cubicBezTo>
                    <a:pt x="424" y="178"/>
                    <a:pt x="424" y="178"/>
                    <a:pt x="424" y="178"/>
                  </a:cubicBezTo>
                  <a:cubicBezTo>
                    <a:pt x="393" y="89"/>
                    <a:pt x="393" y="89"/>
                    <a:pt x="393" y="89"/>
                  </a:cubicBezTo>
                  <a:cubicBezTo>
                    <a:pt x="392" y="89"/>
                    <a:pt x="392" y="89"/>
                    <a:pt x="392" y="89"/>
                  </a:cubicBezTo>
                  <a:cubicBezTo>
                    <a:pt x="392" y="195"/>
                    <a:pt x="392" y="195"/>
                    <a:pt x="392" y="195"/>
                  </a:cubicBezTo>
                  <a:cubicBezTo>
                    <a:pt x="363" y="195"/>
                    <a:pt x="363" y="195"/>
                    <a:pt x="363" y="195"/>
                  </a:cubicBezTo>
                  <a:cubicBezTo>
                    <a:pt x="363" y="51"/>
                    <a:pt x="363" y="51"/>
                    <a:pt x="363" y="51"/>
                  </a:cubicBezTo>
                  <a:cubicBezTo>
                    <a:pt x="411" y="51"/>
                    <a:pt x="411" y="51"/>
                    <a:pt x="411" y="51"/>
                  </a:cubicBezTo>
                  <a:lnTo>
                    <a:pt x="438" y="129"/>
                  </a:lnTo>
                  <a:close/>
                  <a:moveTo>
                    <a:pt x="227" y="126"/>
                  </a:moveTo>
                  <a:cubicBezTo>
                    <a:pt x="241" y="126"/>
                    <a:pt x="249" y="135"/>
                    <a:pt x="249" y="149"/>
                  </a:cubicBezTo>
                  <a:cubicBezTo>
                    <a:pt x="249" y="165"/>
                    <a:pt x="244" y="172"/>
                    <a:pt x="232" y="172"/>
                  </a:cubicBezTo>
                  <a:cubicBezTo>
                    <a:pt x="222" y="172"/>
                    <a:pt x="212" y="165"/>
                    <a:pt x="212" y="142"/>
                  </a:cubicBezTo>
                  <a:cubicBezTo>
                    <a:pt x="212" y="137"/>
                    <a:pt x="213" y="132"/>
                    <a:pt x="213" y="128"/>
                  </a:cubicBezTo>
                  <a:cubicBezTo>
                    <a:pt x="218" y="126"/>
                    <a:pt x="221" y="126"/>
                    <a:pt x="227" y="126"/>
                  </a:cubicBezTo>
                  <a:moveTo>
                    <a:pt x="223" y="102"/>
                  </a:moveTo>
                  <a:cubicBezTo>
                    <a:pt x="231" y="87"/>
                    <a:pt x="244" y="71"/>
                    <a:pt x="268" y="58"/>
                  </a:cubicBezTo>
                  <a:cubicBezTo>
                    <a:pt x="268" y="54"/>
                    <a:pt x="268" y="54"/>
                    <a:pt x="268" y="54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04" y="71"/>
                    <a:pt x="182" y="105"/>
                    <a:pt x="182" y="143"/>
                  </a:cubicBezTo>
                  <a:cubicBezTo>
                    <a:pt x="182" y="175"/>
                    <a:pt x="194" y="197"/>
                    <a:pt x="229" y="197"/>
                  </a:cubicBezTo>
                  <a:cubicBezTo>
                    <a:pt x="259" y="197"/>
                    <a:pt x="279" y="177"/>
                    <a:pt x="279" y="145"/>
                  </a:cubicBezTo>
                  <a:cubicBezTo>
                    <a:pt x="279" y="113"/>
                    <a:pt x="261" y="101"/>
                    <a:pt x="236" y="101"/>
                  </a:cubicBezTo>
                  <a:cubicBezTo>
                    <a:pt x="231" y="101"/>
                    <a:pt x="226" y="102"/>
                    <a:pt x="223" y="103"/>
                  </a:cubicBezTo>
                  <a:lnTo>
                    <a:pt x="223" y="102"/>
                  </a:lnTo>
                  <a:close/>
                  <a:moveTo>
                    <a:pt x="124" y="232"/>
                  </a:moveTo>
                  <a:cubicBezTo>
                    <a:pt x="144" y="226"/>
                    <a:pt x="162" y="206"/>
                    <a:pt x="162" y="183"/>
                  </a:cubicBezTo>
                  <a:cubicBezTo>
                    <a:pt x="162" y="170"/>
                    <a:pt x="154" y="159"/>
                    <a:pt x="140" y="159"/>
                  </a:cubicBezTo>
                  <a:cubicBezTo>
                    <a:pt x="129" y="159"/>
                    <a:pt x="122" y="167"/>
                    <a:pt x="122" y="177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30" y="182"/>
                    <a:pt x="136" y="187"/>
                    <a:pt x="136" y="195"/>
                  </a:cubicBezTo>
                  <a:cubicBezTo>
                    <a:pt x="136" y="205"/>
                    <a:pt x="128" y="213"/>
                    <a:pt x="115" y="219"/>
                  </a:cubicBezTo>
                  <a:lnTo>
                    <a:pt x="124" y="232"/>
                  </a:lnTo>
                  <a:close/>
                  <a:moveTo>
                    <a:pt x="49" y="197"/>
                  </a:moveTo>
                  <a:cubicBezTo>
                    <a:pt x="18" y="197"/>
                    <a:pt x="6" y="182"/>
                    <a:pt x="0" y="168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34" y="165"/>
                    <a:pt x="40" y="172"/>
                    <a:pt x="51" y="172"/>
                  </a:cubicBezTo>
                  <a:cubicBezTo>
                    <a:pt x="62" y="172"/>
                    <a:pt x="68" y="164"/>
                    <a:pt x="68" y="150"/>
                  </a:cubicBezTo>
                  <a:cubicBezTo>
                    <a:pt x="68" y="135"/>
                    <a:pt x="61" y="127"/>
                    <a:pt x="49" y="127"/>
                  </a:cubicBezTo>
                  <a:cubicBezTo>
                    <a:pt x="42" y="127"/>
                    <a:pt x="37" y="130"/>
                    <a:pt x="33" y="13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42" y="106"/>
                    <a:pt x="51" y="104"/>
                    <a:pt x="57" y="104"/>
                  </a:cubicBezTo>
                  <a:cubicBezTo>
                    <a:pt x="86" y="104"/>
                    <a:pt x="99" y="119"/>
                    <a:pt x="99" y="146"/>
                  </a:cubicBezTo>
                  <a:cubicBezTo>
                    <a:pt x="99" y="177"/>
                    <a:pt x="80" y="197"/>
                    <a:pt x="49" y="19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2A1A861-E824-4D7A-A0E6-F473D5A50C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7750" y="3776027"/>
              <a:ext cx="4510088" cy="290513"/>
            </a:xfrm>
            <a:custGeom>
              <a:avLst/>
              <a:gdLst>
                <a:gd name="T0" fmla="*/ 2494 w 2526"/>
                <a:gd name="T1" fmla="*/ 146 h 163"/>
                <a:gd name="T2" fmla="*/ 2520 w 2526"/>
                <a:gd name="T3" fmla="*/ 106 h 163"/>
                <a:gd name="T4" fmla="*/ 2443 w 2526"/>
                <a:gd name="T5" fmla="*/ 161 h 163"/>
                <a:gd name="T6" fmla="*/ 2415 w 2526"/>
                <a:gd name="T7" fmla="*/ 143 h 163"/>
                <a:gd name="T8" fmla="*/ 2295 w 2526"/>
                <a:gd name="T9" fmla="*/ 142 h 163"/>
                <a:gd name="T10" fmla="*/ 2295 w 2526"/>
                <a:gd name="T11" fmla="*/ 142 h 163"/>
                <a:gd name="T12" fmla="*/ 2316 w 2526"/>
                <a:gd name="T13" fmla="*/ 151 h 163"/>
                <a:gd name="T14" fmla="*/ 2316 w 2526"/>
                <a:gd name="T15" fmla="*/ 5 h 163"/>
                <a:gd name="T16" fmla="*/ 2231 w 2526"/>
                <a:gd name="T17" fmla="*/ 160 h 163"/>
                <a:gd name="T18" fmla="*/ 2190 w 2526"/>
                <a:gd name="T19" fmla="*/ 5 h 163"/>
                <a:gd name="T20" fmla="*/ 2114 w 2526"/>
                <a:gd name="T21" fmla="*/ 163 h 163"/>
                <a:gd name="T22" fmla="*/ 2090 w 2526"/>
                <a:gd name="T23" fmla="*/ 103 h 163"/>
                <a:gd name="T24" fmla="*/ 1961 w 2526"/>
                <a:gd name="T25" fmla="*/ 161 h 163"/>
                <a:gd name="T26" fmla="*/ 1933 w 2526"/>
                <a:gd name="T27" fmla="*/ 143 h 163"/>
                <a:gd name="T28" fmla="*/ 1810 w 2526"/>
                <a:gd name="T29" fmla="*/ 142 h 163"/>
                <a:gd name="T30" fmla="*/ 1810 w 2526"/>
                <a:gd name="T31" fmla="*/ 142 h 163"/>
                <a:gd name="T32" fmla="*/ 1796 w 2526"/>
                <a:gd name="T33" fmla="*/ 53 h 163"/>
                <a:gd name="T34" fmla="*/ 1635 w 2526"/>
                <a:gd name="T35" fmla="*/ 139 h 163"/>
                <a:gd name="T36" fmla="*/ 1657 w 2526"/>
                <a:gd name="T37" fmla="*/ 67 h 163"/>
                <a:gd name="T38" fmla="*/ 1689 w 2526"/>
                <a:gd name="T39" fmla="*/ 140 h 163"/>
                <a:gd name="T40" fmla="*/ 1557 w 2526"/>
                <a:gd name="T41" fmla="*/ 150 h 163"/>
                <a:gd name="T42" fmla="*/ 1557 w 2526"/>
                <a:gd name="T43" fmla="*/ 47 h 163"/>
                <a:gd name="T44" fmla="*/ 1489 w 2526"/>
                <a:gd name="T45" fmla="*/ 47 h 163"/>
                <a:gd name="T46" fmla="*/ 1331 w 2526"/>
                <a:gd name="T47" fmla="*/ 58 h 163"/>
                <a:gd name="T48" fmla="*/ 1330 w 2526"/>
                <a:gd name="T49" fmla="*/ 161 h 163"/>
                <a:gd name="T50" fmla="*/ 1395 w 2526"/>
                <a:gd name="T51" fmla="*/ 161 h 163"/>
                <a:gd name="T52" fmla="*/ 1460 w 2526"/>
                <a:gd name="T53" fmla="*/ 161 h 163"/>
                <a:gd name="T54" fmla="*/ 1218 w 2526"/>
                <a:gd name="T55" fmla="*/ 163 h 163"/>
                <a:gd name="T56" fmla="*/ 1275 w 2526"/>
                <a:gd name="T57" fmla="*/ 47 h 163"/>
                <a:gd name="T58" fmla="*/ 1207 w 2526"/>
                <a:gd name="T59" fmla="*/ 47 h 163"/>
                <a:gd name="T60" fmla="*/ 1126 w 2526"/>
                <a:gd name="T61" fmla="*/ 62 h 163"/>
                <a:gd name="T62" fmla="*/ 1126 w 2526"/>
                <a:gd name="T63" fmla="*/ 161 h 163"/>
                <a:gd name="T64" fmla="*/ 1025 w 2526"/>
                <a:gd name="T65" fmla="*/ 163 h 163"/>
                <a:gd name="T66" fmla="*/ 1002 w 2526"/>
                <a:gd name="T67" fmla="*/ 103 h 163"/>
                <a:gd name="T68" fmla="*/ 932 w 2526"/>
                <a:gd name="T69" fmla="*/ 130 h 163"/>
                <a:gd name="T70" fmla="*/ 958 w 2526"/>
                <a:gd name="T71" fmla="*/ 128 h 163"/>
                <a:gd name="T72" fmla="*/ 918 w 2526"/>
                <a:gd name="T73" fmla="*/ 45 h 163"/>
                <a:gd name="T74" fmla="*/ 774 w 2526"/>
                <a:gd name="T75" fmla="*/ 93 h 163"/>
                <a:gd name="T76" fmla="*/ 727 w 2526"/>
                <a:gd name="T77" fmla="*/ 110 h 163"/>
                <a:gd name="T78" fmla="*/ 755 w 2526"/>
                <a:gd name="T79" fmla="*/ 163 h 163"/>
                <a:gd name="T80" fmla="*/ 638 w 2526"/>
                <a:gd name="T81" fmla="*/ 67 h 163"/>
                <a:gd name="T82" fmla="*/ 634 w 2526"/>
                <a:gd name="T83" fmla="*/ 46 h 163"/>
                <a:gd name="T84" fmla="*/ 659 w 2526"/>
                <a:gd name="T85" fmla="*/ 161 h 163"/>
                <a:gd name="T86" fmla="*/ 432 w 2526"/>
                <a:gd name="T87" fmla="*/ 61 h 163"/>
                <a:gd name="T88" fmla="*/ 367 w 2526"/>
                <a:gd name="T89" fmla="*/ 47 h 163"/>
                <a:gd name="T90" fmla="*/ 392 w 2526"/>
                <a:gd name="T91" fmla="*/ 66 h 163"/>
                <a:gd name="T92" fmla="*/ 458 w 2526"/>
                <a:gd name="T93" fmla="*/ 66 h 163"/>
                <a:gd name="T94" fmla="*/ 466 w 2526"/>
                <a:gd name="T95" fmla="*/ 44 h 163"/>
                <a:gd name="T96" fmla="*/ 301 w 2526"/>
                <a:gd name="T97" fmla="*/ 0 h 163"/>
                <a:gd name="T98" fmla="*/ 289 w 2526"/>
                <a:gd name="T99" fmla="*/ 47 h 163"/>
                <a:gd name="T100" fmla="*/ 183 w 2526"/>
                <a:gd name="T101" fmla="*/ 47 h 163"/>
                <a:gd name="T102" fmla="*/ 183 w 2526"/>
                <a:gd name="T103" fmla="*/ 161 h 163"/>
                <a:gd name="T104" fmla="*/ 126 w 2526"/>
                <a:gd name="T105" fmla="*/ 16 h 163"/>
                <a:gd name="T106" fmla="*/ 129 w 2526"/>
                <a:gd name="T107" fmla="*/ 161 h 163"/>
                <a:gd name="T108" fmla="*/ 50 w 2526"/>
                <a:gd name="T109" fmla="*/ 139 h 163"/>
                <a:gd name="T110" fmla="*/ 50 w 2526"/>
                <a:gd name="T111" fmla="*/ 139 h 163"/>
                <a:gd name="T112" fmla="*/ 45 w 2526"/>
                <a:gd name="T113" fmla="*/ 39 h 163"/>
                <a:gd name="T114" fmla="*/ 49 w 2526"/>
                <a:gd name="T115" fmla="*/ 17 h 163"/>
                <a:gd name="T116" fmla="*/ 72 w 2526"/>
                <a:gd name="T117" fmla="*/ 8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26" h="163">
                  <a:moveTo>
                    <a:pt x="2494" y="146"/>
                  </a:moveTo>
                  <a:cubicBezTo>
                    <a:pt x="2494" y="155"/>
                    <a:pt x="2501" y="162"/>
                    <a:pt x="2510" y="162"/>
                  </a:cubicBezTo>
                  <a:cubicBezTo>
                    <a:pt x="2519" y="162"/>
                    <a:pt x="2526" y="155"/>
                    <a:pt x="2526" y="146"/>
                  </a:cubicBezTo>
                  <a:cubicBezTo>
                    <a:pt x="2526" y="136"/>
                    <a:pt x="2519" y="129"/>
                    <a:pt x="2510" y="129"/>
                  </a:cubicBezTo>
                  <a:cubicBezTo>
                    <a:pt x="2501" y="129"/>
                    <a:pt x="2494" y="136"/>
                    <a:pt x="2494" y="146"/>
                  </a:cubicBezTo>
                  <a:moveTo>
                    <a:pt x="2520" y="106"/>
                  </a:moveTo>
                  <a:cubicBezTo>
                    <a:pt x="2521" y="97"/>
                    <a:pt x="2525" y="21"/>
                    <a:pt x="2525" y="12"/>
                  </a:cubicBezTo>
                  <a:cubicBezTo>
                    <a:pt x="2494" y="12"/>
                    <a:pt x="2494" y="12"/>
                    <a:pt x="2494" y="12"/>
                  </a:cubicBezTo>
                  <a:cubicBezTo>
                    <a:pt x="2495" y="21"/>
                    <a:pt x="2500" y="97"/>
                    <a:pt x="2500" y="106"/>
                  </a:cubicBezTo>
                  <a:lnTo>
                    <a:pt x="2520" y="106"/>
                  </a:lnTo>
                  <a:close/>
                  <a:moveTo>
                    <a:pt x="2370" y="124"/>
                  </a:moveTo>
                  <a:cubicBezTo>
                    <a:pt x="2371" y="150"/>
                    <a:pt x="2383" y="163"/>
                    <a:pt x="2407" y="163"/>
                  </a:cubicBezTo>
                  <a:cubicBezTo>
                    <a:pt x="2423" y="163"/>
                    <a:pt x="2433" y="157"/>
                    <a:pt x="2438" y="150"/>
                  </a:cubicBezTo>
                  <a:cubicBezTo>
                    <a:pt x="2439" y="150"/>
                    <a:pt x="2439" y="150"/>
                    <a:pt x="2439" y="150"/>
                  </a:cubicBezTo>
                  <a:cubicBezTo>
                    <a:pt x="2443" y="161"/>
                    <a:pt x="2443" y="161"/>
                    <a:pt x="2443" y="161"/>
                  </a:cubicBezTo>
                  <a:cubicBezTo>
                    <a:pt x="2464" y="161"/>
                    <a:pt x="2464" y="161"/>
                    <a:pt x="2464" y="161"/>
                  </a:cubicBezTo>
                  <a:cubicBezTo>
                    <a:pt x="2464" y="47"/>
                    <a:pt x="2464" y="47"/>
                    <a:pt x="2464" y="47"/>
                  </a:cubicBezTo>
                  <a:cubicBezTo>
                    <a:pt x="2439" y="47"/>
                    <a:pt x="2439" y="47"/>
                    <a:pt x="2439" y="47"/>
                  </a:cubicBezTo>
                  <a:cubicBezTo>
                    <a:pt x="2439" y="124"/>
                    <a:pt x="2439" y="124"/>
                    <a:pt x="2439" y="124"/>
                  </a:cubicBezTo>
                  <a:cubicBezTo>
                    <a:pt x="2437" y="133"/>
                    <a:pt x="2430" y="143"/>
                    <a:pt x="2415" y="143"/>
                  </a:cubicBezTo>
                  <a:cubicBezTo>
                    <a:pt x="2403" y="143"/>
                    <a:pt x="2396" y="136"/>
                    <a:pt x="2396" y="121"/>
                  </a:cubicBezTo>
                  <a:cubicBezTo>
                    <a:pt x="2396" y="47"/>
                    <a:pt x="2396" y="47"/>
                    <a:pt x="2396" y="47"/>
                  </a:cubicBezTo>
                  <a:cubicBezTo>
                    <a:pt x="2370" y="47"/>
                    <a:pt x="2370" y="47"/>
                    <a:pt x="2370" y="47"/>
                  </a:cubicBezTo>
                  <a:lnTo>
                    <a:pt x="2370" y="124"/>
                  </a:lnTo>
                  <a:close/>
                  <a:moveTo>
                    <a:pt x="2295" y="142"/>
                  </a:moveTo>
                  <a:cubicBezTo>
                    <a:pt x="2281" y="142"/>
                    <a:pt x="2271" y="133"/>
                    <a:pt x="2271" y="107"/>
                  </a:cubicBezTo>
                  <a:cubicBezTo>
                    <a:pt x="2271" y="76"/>
                    <a:pt x="2283" y="67"/>
                    <a:pt x="2300" y="67"/>
                  </a:cubicBezTo>
                  <a:cubicBezTo>
                    <a:pt x="2306" y="67"/>
                    <a:pt x="2313" y="69"/>
                    <a:pt x="2316" y="71"/>
                  </a:cubicBezTo>
                  <a:cubicBezTo>
                    <a:pt x="2316" y="130"/>
                    <a:pt x="2316" y="130"/>
                    <a:pt x="2316" y="130"/>
                  </a:cubicBezTo>
                  <a:cubicBezTo>
                    <a:pt x="2312" y="137"/>
                    <a:pt x="2305" y="142"/>
                    <a:pt x="2295" y="142"/>
                  </a:cubicBezTo>
                  <a:moveTo>
                    <a:pt x="2316" y="48"/>
                  </a:moveTo>
                  <a:cubicBezTo>
                    <a:pt x="2311" y="47"/>
                    <a:pt x="2306" y="46"/>
                    <a:pt x="2297" y="46"/>
                  </a:cubicBezTo>
                  <a:cubicBezTo>
                    <a:pt x="2270" y="46"/>
                    <a:pt x="2245" y="64"/>
                    <a:pt x="2245" y="109"/>
                  </a:cubicBezTo>
                  <a:cubicBezTo>
                    <a:pt x="2245" y="147"/>
                    <a:pt x="2263" y="163"/>
                    <a:pt x="2287" y="163"/>
                  </a:cubicBezTo>
                  <a:cubicBezTo>
                    <a:pt x="2303" y="163"/>
                    <a:pt x="2312" y="155"/>
                    <a:pt x="2316" y="151"/>
                  </a:cubicBezTo>
                  <a:cubicBezTo>
                    <a:pt x="2317" y="151"/>
                    <a:pt x="2317" y="151"/>
                    <a:pt x="2317" y="151"/>
                  </a:cubicBezTo>
                  <a:cubicBezTo>
                    <a:pt x="2321" y="161"/>
                    <a:pt x="2321" y="161"/>
                    <a:pt x="2321" y="161"/>
                  </a:cubicBezTo>
                  <a:cubicBezTo>
                    <a:pt x="2341" y="161"/>
                    <a:pt x="2341" y="161"/>
                    <a:pt x="2341" y="161"/>
                  </a:cubicBezTo>
                  <a:cubicBezTo>
                    <a:pt x="2341" y="5"/>
                    <a:pt x="2341" y="5"/>
                    <a:pt x="2341" y="5"/>
                  </a:cubicBezTo>
                  <a:cubicBezTo>
                    <a:pt x="2316" y="5"/>
                    <a:pt x="2316" y="5"/>
                    <a:pt x="2316" y="5"/>
                  </a:cubicBezTo>
                  <a:lnTo>
                    <a:pt x="2316" y="48"/>
                  </a:lnTo>
                  <a:close/>
                  <a:moveTo>
                    <a:pt x="2190" y="5"/>
                  </a:moveTo>
                  <a:cubicBezTo>
                    <a:pt x="2190" y="135"/>
                    <a:pt x="2190" y="135"/>
                    <a:pt x="2190" y="135"/>
                  </a:cubicBezTo>
                  <a:cubicBezTo>
                    <a:pt x="2190" y="152"/>
                    <a:pt x="2199" y="163"/>
                    <a:pt x="2217" y="163"/>
                  </a:cubicBezTo>
                  <a:cubicBezTo>
                    <a:pt x="2223" y="163"/>
                    <a:pt x="2228" y="162"/>
                    <a:pt x="2231" y="160"/>
                  </a:cubicBezTo>
                  <a:cubicBezTo>
                    <a:pt x="2231" y="140"/>
                    <a:pt x="2231" y="140"/>
                    <a:pt x="2231" y="140"/>
                  </a:cubicBezTo>
                  <a:cubicBezTo>
                    <a:pt x="2230" y="140"/>
                    <a:pt x="2228" y="141"/>
                    <a:pt x="2225" y="141"/>
                  </a:cubicBezTo>
                  <a:cubicBezTo>
                    <a:pt x="2219" y="141"/>
                    <a:pt x="2215" y="137"/>
                    <a:pt x="2215" y="128"/>
                  </a:cubicBezTo>
                  <a:cubicBezTo>
                    <a:pt x="2215" y="5"/>
                    <a:pt x="2215" y="5"/>
                    <a:pt x="2215" y="5"/>
                  </a:cubicBezTo>
                  <a:lnTo>
                    <a:pt x="2190" y="5"/>
                  </a:lnTo>
                  <a:close/>
                  <a:moveTo>
                    <a:pt x="2114" y="163"/>
                  </a:moveTo>
                  <a:cubicBezTo>
                    <a:pt x="2151" y="163"/>
                    <a:pt x="2165" y="139"/>
                    <a:pt x="2165" y="103"/>
                  </a:cubicBezTo>
                  <a:cubicBezTo>
                    <a:pt x="2165" y="68"/>
                    <a:pt x="2153" y="45"/>
                    <a:pt x="2115" y="45"/>
                  </a:cubicBezTo>
                  <a:cubicBezTo>
                    <a:pt x="2078" y="45"/>
                    <a:pt x="2064" y="69"/>
                    <a:pt x="2064" y="104"/>
                  </a:cubicBezTo>
                  <a:cubicBezTo>
                    <a:pt x="2064" y="139"/>
                    <a:pt x="2076" y="163"/>
                    <a:pt x="2114" y="163"/>
                  </a:cubicBezTo>
                  <a:moveTo>
                    <a:pt x="2090" y="103"/>
                  </a:moveTo>
                  <a:cubicBezTo>
                    <a:pt x="2090" y="77"/>
                    <a:pt x="2097" y="65"/>
                    <a:pt x="2114" y="65"/>
                  </a:cubicBezTo>
                  <a:cubicBezTo>
                    <a:pt x="2132" y="65"/>
                    <a:pt x="2139" y="78"/>
                    <a:pt x="2139" y="104"/>
                  </a:cubicBezTo>
                  <a:cubicBezTo>
                    <a:pt x="2139" y="130"/>
                    <a:pt x="2133" y="143"/>
                    <a:pt x="2115" y="143"/>
                  </a:cubicBezTo>
                  <a:cubicBezTo>
                    <a:pt x="2097" y="143"/>
                    <a:pt x="2090" y="129"/>
                    <a:pt x="2090" y="103"/>
                  </a:cubicBezTo>
                  <a:moveTo>
                    <a:pt x="1888" y="124"/>
                  </a:moveTo>
                  <a:cubicBezTo>
                    <a:pt x="1889" y="150"/>
                    <a:pt x="1901" y="163"/>
                    <a:pt x="1925" y="163"/>
                  </a:cubicBezTo>
                  <a:cubicBezTo>
                    <a:pt x="1941" y="163"/>
                    <a:pt x="1951" y="157"/>
                    <a:pt x="1956" y="150"/>
                  </a:cubicBezTo>
                  <a:cubicBezTo>
                    <a:pt x="1957" y="150"/>
                    <a:pt x="1957" y="150"/>
                    <a:pt x="1957" y="150"/>
                  </a:cubicBezTo>
                  <a:cubicBezTo>
                    <a:pt x="1961" y="161"/>
                    <a:pt x="1961" y="161"/>
                    <a:pt x="1961" y="161"/>
                  </a:cubicBezTo>
                  <a:cubicBezTo>
                    <a:pt x="1982" y="161"/>
                    <a:pt x="1982" y="161"/>
                    <a:pt x="1982" y="161"/>
                  </a:cubicBezTo>
                  <a:cubicBezTo>
                    <a:pt x="1982" y="47"/>
                    <a:pt x="1982" y="47"/>
                    <a:pt x="1982" y="47"/>
                  </a:cubicBezTo>
                  <a:cubicBezTo>
                    <a:pt x="1957" y="47"/>
                    <a:pt x="1957" y="47"/>
                    <a:pt x="1957" y="47"/>
                  </a:cubicBezTo>
                  <a:cubicBezTo>
                    <a:pt x="1957" y="124"/>
                    <a:pt x="1957" y="124"/>
                    <a:pt x="1957" y="124"/>
                  </a:cubicBezTo>
                  <a:cubicBezTo>
                    <a:pt x="1955" y="133"/>
                    <a:pt x="1948" y="143"/>
                    <a:pt x="1933" y="143"/>
                  </a:cubicBezTo>
                  <a:cubicBezTo>
                    <a:pt x="1921" y="143"/>
                    <a:pt x="1914" y="136"/>
                    <a:pt x="1914" y="121"/>
                  </a:cubicBezTo>
                  <a:cubicBezTo>
                    <a:pt x="1914" y="47"/>
                    <a:pt x="1914" y="47"/>
                    <a:pt x="1914" y="47"/>
                  </a:cubicBezTo>
                  <a:cubicBezTo>
                    <a:pt x="1888" y="47"/>
                    <a:pt x="1888" y="47"/>
                    <a:pt x="1888" y="47"/>
                  </a:cubicBezTo>
                  <a:lnTo>
                    <a:pt x="1888" y="124"/>
                  </a:lnTo>
                  <a:close/>
                  <a:moveTo>
                    <a:pt x="1810" y="142"/>
                  </a:moveTo>
                  <a:cubicBezTo>
                    <a:pt x="1804" y="142"/>
                    <a:pt x="1799" y="142"/>
                    <a:pt x="1795" y="140"/>
                  </a:cubicBezTo>
                  <a:cubicBezTo>
                    <a:pt x="1795" y="75"/>
                    <a:pt x="1795" y="75"/>
                    <a:pt x="1795" y="75"/>
                  </a:cubicBezTo>
                  <a:cubicBezTo>
                    <a:pt x="1799" y="70"/>
                    <a:pt x="1806" y="67"/>
                    <a:pt x="1814" y="67"/>
                  </a:cubicBezTo>
                  <a:cubicBezTo>
                    <a:pt x="1828" y="67"/>
                    <a:pt x="1840" y="75"/>
                    <a:pt x="1840" y="103"/>
                  </a:cubicBezTo>
                  <a:cubicBezTo>
                    <a:pt x="1840" y="130"/>
                    <a:pt x="1828" y="142"/>
                    <a:pt x="1810" y="142"/>
                  </a:cubicBezTo>
                  <a:moveTo>
                    <a:pt x="1770" y="156"/>
                  </a:moveTo>
                  <a:cubicBezTo>
                    <a:pt x="1779" y="160"/>
                    <a:pt x="1790" y="163"/>
                    <a:pt x="1807" y="163"/>
                  </a:cubicBezTo>
                  <a:cubicBezTo>
                    <a:pt x="1845" y="163"/>
                    <a:pt x="1865" y="137"/>
                    <a:pt x="1865" y="101"/>
                  </a:cubicBezTo>
                  <a:cubicBezTo>
                    <a:pt x="1865" y="60"/>
                    <a:pt x="1845" y="45"/>
                    <a:pt x="1820" y="45"/>
                  </a:cubicBezTo>
                  <a:cubicBezTo>
                    <a:pt x="1809" y="45"/>
                    <a:pt x="1800" y="50"/>
                    <a:pt x="1796" y="53"/>
                  </a:cubicBezTo>
                  <a:cubicBezTo>
                    <a:pt x="1795" y="53"/>
                    <a:pt x="1795" y="53"/>
                    <a:pt x="1795" y="53"/>
                  </a:cubicBezTo>
                  <a:cubicBezTo>
                    <a:pt x="1795" y="5"/>
                    <a:pt x="1795" y="5"/>
                    <a:pt x="1795" y="5"/>
                  </a:cubicBezTo>
                  <a:cubicBezTo>
                    <a:pt x="1770" y="5"/>
                    <a:pt x="1770" y="5"/>
                    <a:pt x="1770" y="5"/>
                  </a:cubicBezTo>
                  <a:lnTo>
                    <a:pt x="1770" y="156"/>
                  </a:lnTo>
                  <a:close/>
                  <a:moveTo>
                    <a:pt x="1635" y="139"/>
                  </a:moveTo>
                  <a:cubicBezTo>
                    <a:pt x="1687" y="67"/>
                    <a:pt x="1687" y="67"/>
                    <a:pt x="1687" y="67"/>
                  </a:cubicBezTo>
                  <a:cubicBezTo>
                    <a:pt x="1683" y="47"/>
                    <a:pt x="1683" y="47"/>
                    <a:pt x="1683" y="47"/>
                  </a:cubicBezTo>
                  <a:cubicBezTo>
                    <a:pt x="1609" y="47"/>
                    <a:pt x="1609" y="47"/>
                    <a:pt x="1609" y="47"/>
                  </a:cubicBezTo>
                  <a:cubicBezTo>
                    <a:pt x="1609" y="67"/>
                    <a:pt x="1609" y="67"/>
                    <a:pt x="1609" y="67"/>
                  </a:cubicBezTo>
                  <a:cubicBezTo>
                    <a:pt x="1657" y="67"/>
                    <a:pt x="1657" y="67"/>
                    <a:pt x="1657" y="67"/>
                  </a:cubicBezTo>
                  <a:cubicBezTo>
                    <a:pt x="1657" y="68"/>
                    <a:pt x="1657" y="68"/>
                    <a:pt x="1657" y="68"/>
                  </a:cubicBezTo>
                  <a:cubicBezTo>
                    <a:pt x="1605" y="140"/>
                    <a:pt x="1605" y="140"/>
                    <a:pt x="1605" y="140"/>
                  </a:cubicBezTo>
                  <a:cubicBezTo>
                    <a:pt x="1609" y="161"/>
                    <a:pt x="1609" y="161"/>
                    <a:pt x="1609" y="161"/>
                  </a:cubicBezTo>
                  <a:cubicBezTo>
                    <a:pt x="1689" y="161"/>
                    <a:pt x="1689" y="161"/>
                    <a:pt x="1689" y="161"/>
                  </a:cubicBezTo>
                  <a:cubicBezTo>
                    <a:pt x="1689" y="140"/>
                    <a:pt x="1689" y="140"/>
                    <a:pt x="1689" y="140"/>
                  </a:cubicBezTo>
                  <a:cubicBezTo>
                    <a:pt x="1635" y="140"/>
                    <a:pt x="1635" y="140"/>
                    <a:pt x="1635" y="140"/>
                  </a:cubicBezTo>
                  <a:lnTo>
                    <a:pt x="1635" y="139"/>
                  </a:lnTo>
                  <a:close/>
                  <a:moveTo>
                    <a:pt x="1489" y="124"/>
                  </a:moveTo>
                  <a:cubicBezTo>
                    <a:pt x="1489" y="150"/>
                    <a:pt x="1501" y="163"/>
                    <a:pt x="1526" y="163"/>
                  </a:cubicBezTo>
                  <a:cubicBezTo>
                    <a:pt x="1542" y="163"/>
                    <a:pt x="1551" y="157"/>
                    <a:pt x="1557" y="150"/>
                  </a:cubicBezTo>
                  <a:cubicBezTo>
                    <a:pt x="1558" y="150"/>
                    <a:pt x="1558" y="150"/>
                    <a:pt x="1558" y="150"/>
                  </a:cubicBezTo>
                  <a:cubicBezTo>
                    <a:pt x="1561" y="161"/>
                    <a:pt x="1561" y="161"/>
                    <a:pt x="1561" y="161"/>
                  </a:cubicBezTo>
                  <a:cubicBezTo>
                    <a:pt x="1582" y="161"/>
                    <a:pt x="1582" y="161"/>
                    <a:pt x="1582" y="161"/>
                  </a:cubicBezTo>
                  <a:cubicBezTo>
                    <a:pt x="1582" y="47"/>
                    <a:pt x="1582" y="47"/>
                    <a:pt x="1582" y="47"/>
                  </a:cubicBezTo>
                  <a:cubicBezTo>
                    <a:pt x="1557" y="47"/>
                    <a:pt x="1557" y="47"/>
                    <a:pt x="1557" y="47"/>
                  </a:cubicBezTo>
                  <a:cubicBezTo>
                    <a:pt x="1557" y="124"/>
                    <a:pt x="1557" y="124"/>
                    <a:pt x="1557" y="124"/>
                  </a:cubicBezTo>
                  <a:cubicBezTo>
                    <a:pt x="1556" y="133"/>
                    <a:pt x="1548" y="143"/>
                    <a:pt x="1534" y="143"/>
                  </a:cubicBezTo>
                  <a:cubicBezTo>
                    <a:pt x="1521" y="143"/>
                    <a:pt x="1514" y="136"/>
                    <a:pt x="1514" y="121"/>
                  </a:cubicBezTo>
                  <a:cubicBezTo>
                    <a:pt x="1514" y="47"/>
                    <a:pt x="1514" y="47"/>
                    <a:pt x="1514" y="47"/>
                  </a:cubicBezTo>
                  <a:cubicBezTo>
                    <a:pt x="1489" y="47"/>
                    <a:pt x="1489" y="47"/>
                    <a:pt x="1489" y="47"/>
                  </a:cubicBezTo>
                  <a:lnTo>
                    <a:pt x="1489" y="124"/>
                  </a:lnTo>
                  <a:close/>
                  <a:moveTo>
                    <a:pt x="1391" y="61"/>
                  </a:moveTo>
                  <a:cubicBezTo>
                    <a:pt x="1390" y="61"/>
                    <a:pt x="1390" y="61"/>
                    <a:pt x="1390" y="61"/>
                  </a:cubicBezTo>
                  <a:cubicBezTo>
                    <a:pt x="1386" y="52"/>
                    <a:pt x="1378" y="44"/>
                    <a:pt x="1361" y="44"/>
                  </a:cubicBezTo>
                  <a:cubicBezTo>
                    <a:pt x="1347" y="44"/>
                    <a:pt x="1336" y="50"/>
                    <a:pt x="1331" y="58"/>
                  </a:cubicBezTo>
                  <a:cubicBezTo>
                    <a:pt x="1330" y="58"/>
                    <a:pt x="1330" y="58"/>
                    <a:pt x="1330" y="58"/>
                  </a:cubicBezTo>
                  <a:cubicBezTo>
                    <a:pt x="1326" y="47"/>
                    <a:pt x="1326" y="47"/>
                    <a:pt x="1326" y="47"/>
                  </a:cubicBezTo>
                  <a:cubicBezTo>
                    <a:pt x="1305" y="47"/>
                    <a:pt x="1305" y="47"/>
                    <a:pt x="1305" y="47"/>
                  </a:cubicBezTo>
                  <a:cubicBezTo>
                    <a:pt x="1305" y="161"/>
                    <a:pt x="1305" y="161"/>
                    <a:pt x="1305" y="161"/>
                  </a:cubicBezTo>
                  <a:cubicBezTo>
                    <a:pt x="1330" y="161"/>
                    <a:pt x="1330" y="161"/>
                    <a:pt x="1330" y="161"/>
                  </a:cubicBezTo>
                  <a:cubicBezTo>
                    <a:pt x="1330" y="82"/>
                    <a:pt x="1330" y="82"/>
                    <a:pt x="1330" y="82"/>
                  </a:cubicBezTo>
                  <a:cubicBezTo>
                    <a:pt x="1333" y="73"/>
                    <a:pt x="1341" y="66"/>
                    <a:pt x="1351" y="66"/>
                  </a:cubicBezTo>
                  <a:cubicBezTo>
                    <a:pt x="1363" y="66"/>
                    <a:pt x="1370" y="73"/>
                    <a:pt x="1370" y="89"/>
                  </a:cubicBezTo>
                  <a:cubicBezTo>
                    <a:pt x="1370" y="161"/>
                    <a:pt x="1370" y="161"/>
                    <a:pt x="1370" y="161"/>
                  </a:cubicBezTo>
                  <a:cubicBezTo>
                    <a:pt x="1395" y="161"/>
                    <a:pt x="1395" y="161"/>
                    <a:pt x="1395" y="161"/>
                  </a:cubicBezTo>
                  <a:cubicBezTo>
                    <a:pt x="1395" y="81"/>
                    <a:pt x="1395" y="81"/>
                    <a:pt x="1395" y="81"/>
                  </a:cubicBezTo>
                  <a:cubicBezTo>
                    <a:pt x="1398" y="72"/>
                    <a:pt x="1407" y="66"/>
                    <a:pt x="1417" y="66"/>
                  </a:cubicBezTo>
                  <a:cubicBezTo>
                    <a:pt x="1427" y="66"/>
                    <a:pt x="1434" y="72"/>
                    <a:pt x="1434" y="87"/>
                  </a:cubicBezTo>
                  <a:cubicBezTo>
                    <a:pt x="1434" y="161"/>
                    <a:pt x="1434" y="161"/>
                    <a:pt x="1434" y="161"/>
                  </a:cubicBezTo>
                  <a:cubicBezTo>
                    <a:pt x="1460" y="161"/>
                    <a:pt x="1460" y="161"/>
                    <a:pt x="1460" y="161"/>
                  </a:cubicBezTo>
                  <a:cubicBezTo>
                    <a:pt x="1460" y="82"/>
                    <a:pt x="1460" y="82"/>
                    <a:pt x="1460" y="82"/>
                  </a:cubicBezTo>
                  <a:cubicBezTo>
                    <a:pt x="1460" y="56"/>
                    <a:pt x="1447" y="44"/>
                    <a:pt x="1424" y="44"/>
                  </a:cubicBezTo>
                  <a:cubicBezTo>
                    <a:pt x="1408" y="44"/>
                    <a:pt x="1396" y="52"/>
                    <a:pt x="1391" y="61"/>
                  </a:cubicBezTo>
                  <a:moveTo>
                    <a:pt x="1181" y="124"/>
                  </a:moveTo>
                  <a:cubicBezTo>
                    <a:pt x="1182" y="150"/>
                    <a:pt x="1194" y="163"/>
                    <a:pt x="1218" y="163"/>
                  </a:cubicBezTo>
                  <a:cubicBezTo>
                    <a:pt x="1234" y="163"/>
                    <a:pt x="1244" y="157"/>
                    <a:pt x="1249" y="150"/>
                  </a:cubicBezTo>
                  <a:cubicBezTo>
                    <a:pt x="1250" y="150"/>
                    <a:pt x="1250" y="150"/>
                    <a:pt x="1250" y="150"/>
                  </a:cubicBezTo>
                  <a:cubicBezTo>
                    <a:pt x="1254" y="161"/>
                    <a:pt x="1254" y="161"/>
                    <a:pt x="1254" y="161"/>
                  </a:cubicBezTo>
                  <a:cubicBezTo>
                    <a:pt x="1275" y="161"/>
                    <a:pt x="1275" y="161"/>
                    <a:pt x="1275" y="161"/>
                  </a:cubicBezTo>
                  <a:cubicBezTo>
                    <a:pt x="1275" y="47"/>
                    <a:pt x="1275" y="47"/>
                    <a:pt x="1275" y="47"/>
                  </a:cubicBezTo>
                  <a:cubicBezTo>
                    <a:pt x="1250" y="47"/>
                    <a:pt x="1250" y="47"/>
                    <a:pt x="1250" y="47"/>
                  </a:cubicBezTo>
                  <a:cubicBezTo>
                    <a:pt x="1250" y="124"/>
                    <a:pt x="1250" y="124"/>
                    <a:pt x="1250" y="124"/>
                  </a:cubicBezTo>
                  <a:cubicBezTo>
                    <a:pt x="1248" y="133"/>
                    <a:pt x="1241" y="143"/>
                    <a:pt x="1226" y="143"/>
                  </a:cubicBezTo>
                  <a:cubicBezTo>
                    <a:pt x="1214" y="143"/>
                    <a:pt x="1207" y="136"/>
                    <a:pt x="1207" y="121"/>
                  </a:cubicBezTo>
                  <a:cubicBezTo>
                    <a:pt x="1207" y="47"/>
                    <a:pt x="1207" y="47"/>
                    <a:pt x="1207" y="47"/>
                  </a:cubicBezTo>
                  <a:cubicBezTo>
                    <a:pt x="1181" y="47"/>
                    <a:pt x="1181" y="47"/>
                    <a:pt x="1181" y="47"/>
                  </a:cubicBezTo>
                  <a:lnTo>
                    <a:pt x="1181" y="124"/>
                  </a:lnTo>
                  <a:close/>
                  <a:moveTo>
                    <a:pt x="1166" y="45"/>
                  </a:moveTo>
                  <a:cubicBezTo>
                    <a:pt x="1163" y="45"/>
                    <a:pt x="1159" y="44"/>
                    <a:pt x="1156" y="44"/>
                  </a:cubicBezTo>
                  <a:cubicBezTo>
                    <a:pt x="1141" y="44"/>
                    <a:pt x="1131" y="52"/>
                    <a:pt x="1126" y="62"/>
                  </a:cubicBezTo>
                  <a:cubicBezTo>
                    <a:pt x="1125" y="62"/>
                    <a:pt x="1125" y="62"/>
                    <a:pt x="1125" y="62"/>
                  </a:cubicBezTo>
                  <a:cubicBezTo>
                    <a:pt x="1120" y="47"/>
                    <a:pt x="1120" y="47"/>
                    <a:pt x="1120" y="47"/>
                  </a:cubicBezTo>
                  <a:cubicBezTo>
                    <a:pt x="1101" y="47"/>
                    <a:pt x="1101" y="47"/>
                    <a:pt x="1101" y="47"/>
                  </a:cubicBezTo>
                  <a:cubicBezTo>
                    <a:pt x="1101" y="161"/>
                    <a:pt x="1101" y="161"/>
                    <a:pt x="1101" y="161"/>
                  </a:cubicBezTo>
                  <a:cubicBezTo>
                    <a:pt x="1126" y="161"/>
                    <a:pt x="1126" y="161"/>
                    <a:pt x="1126" y="161"/>
                  </a:cubicBezTo>
                  <a:cubicBezTo>
                    <a:pt x="1126" y="81"/>
                    <a:pt x="1126" y="81"/>
                    <a:pt x="1126" y="81"/>
                  </a:cubicBezTo>
                  <a:cubicBezTo>
                    <a:pt x="1132" y="73"/>
                    <a:pt x="1143" y="69"/>
                    <a:pt x="1153" y="69"/>
                  </a:cubicBezTo>
                  <a:cubicBezTo>
                    <a:pt x="1157" y="69"/>
                    <a:pt x="1162" y="70"/>
                    <a:pt x="1166" y="71"/>
                  </a:cubicBezTo>
                  <a:lnTo>
                    <a:pt x="1166" y="45"/>
                  </a:lnTo>
                  <a:close/>
                  <a:moveTo>
                    <a:pt x="1025" y="163"/>
                  </a:moveTo>
                  <a:cubicBezTo>
                    <a:pt x="1062" y="163"/>
                    <a:pt x="1076" y="139"/>
                    <a:pt x="1076" y="103"/>
                  </a:cubicBezTo>
                  <a:cubicBezTo>
                    <a:pt x="1076" y="68"/>
                    <a:pt x="1064" y="45"/>
                    <a:pt x="1026" y="45"/>
                  </a:cubicBezTo>
                  <a:cubicBezTo>
                    <a:pt x="990" y="45"/>
                    <a:pt x="976" y="69"/>
                    <a:pt x="976" y="104"/>
                  </a:cubicBezTo>
                  <a:cubicBezTo>
                    <a:pt x="976" y="139"/>
                    <a:pt x="988" y="163"/>
                    <a:pt x="1025" y="163"/>
                  </a:cubicBezTo>
                  <a:moveTo>
                    <a:pt x="1002" y="103"/>
                  </a:moveTo>
                  <a:cubicBezTo>
                    <a:pt x="1002" y="77"/>
                    <a:pt x="1008" y="65"/>
                    <a:pt x="1025" y="65"/>
                  </a:cubicBezTo>
                  <a:cubicBezTo>
                    <a:pt x="1043" y="65"/>
                    <a:pt x="1050" y="78"/>
                    <a:pt x="1050" y="104"/>
                  </a:cubicBezTo>
                  <a:cubicBezTo>
                    <a:pt x="1050" y="130"/>
                    <a:pt x="1044" y="143"/>
                    <a:pt x="1026" y="143"/>
                  </a:cubicBezTo>
                  <a:cubicBezTo>
                    <a:pt x="1009" y="143"/>
                    <a:pt x="1002" y="129"/>
                    <a:pt x="1002" y="103"/>
                  </a:cubicBezTo>
                  <a:moveTo>
                    <a:pt x="932" y="130"/>
                  </a:moveTo>
                  <a:cubicBezTo>
                    <a:pt x="932" y="137"/>
                    <a:pt x="927" y="142"/>
                    <a:pt x="915" y="142"/>
                  </a:cubicBezTo>
                  <a:cubicBezTo>
                    <a:pt x="902" y="142"/>
                    <a:pt x="891" y="135"/>
                    <a:pt x="885" y="129"/>
                  </a:cubicBezTo>
                  <a:cubicBezTo>
                    <a:pt x="870" y="147"/>
                    <a:pt x="870" y="147"/>
                    <a:pt x="870" y="147"/>
                  </a:cubicBezTo>
                  <a:cubicBezTo>
                    <a:pt x="876" y="154"/>
                    <a:pt x="891" y="163"/>
                    <a:pt x="914" y="163"/>
                  </a:cubicBezTo>
                  <a:cubicBezTo>
                    <a:pt x="945" y="163"/>
                    <a:pt x="958" y="144"/>
                    <a:pt x="958" y="128"/>
                  </a:cubicBezTo>
                  <a:cubicBezTo>
                    <a:pt x="958" y="90"/>
                    <a:pt x="902" y="98"/>
                    <a:pt x="902" y="77"/>
                  </a:cubicBezTo>
                  <a:cubicBezTo>
                    <a:pt x="902" y="70"/>
                    <a:pt x="908" y="65"/>
                    <a:pt x="918" y="65"/>
                  </a:cubicBezTo>
                  <a:cubicBezTo>
                    <a:pt x="928" y="65"/>
                    <a:pt x="936" y="70"/>
                    <a:pt x="941" y="76"/>
                  </a:cubicBezTo>
                  <a:cubicBezTo>
                    <a:pt x="957" y="59"/>
                    <a:pt x="957" y="59"/>
                    <a:pt x="957" y="59"/>
                  </a:cubicBezTo>
                  <a:cubicBezTo>
                    <a:pt x="949" y="51"/>
                    <a:pt x="937" y="45"/>
                    <a:pt x="918" y="45"/>
                  </a:cubicBezTo>
                  <a:cubicBezTo>
                    <a:pt x="892" y="45"/>
                    <a:pt x="877" y="61"/>
                    <a:pt x="877" y="79"/>
                  </a:cubicBezTo>
                  <a:cubicBezTo>
                    <a:pt x="877" y="117"/>
                    <a:pt x="932" y="110"/>
                    <a:pt x="932" y="130"/>
                  </a:cubicBezTo>
                  <a:moveTo>
                    <a:pt x="753" y="64"/>
                  </a:moveTo>
                  <a:cubicBezTo>
                    <a:pt x="768" y="64"/>
                    <a:pt x="774" y="73"/>
                    <a:pt x="774" y="88"/>
                  </a:cubicBezTo>
                  <a:cubicBezTo>
                    <a:pt x="774" y="93"/>
                    <a:pt x="774" y="93"/>
                    <a:pt x="774" y="93"/>
                  </a:cubicBezTo>
                  <a:cubicBezTo>
                    <a:pt x="728" y="93"/>
                    <a:pt x="728" y="93"/>
                    <a:pt x="728" y="93"/>
                  </a:cubicBezTo>
                  <a:cubicBezTo>
                    <a:pt x="728" y="74"/>
                    <a:pt x="739" y="64"/>
                    <a:pt x="753" y="64"/>
                  </a:cubicBezTo>
                  <a:moveTo>
                    <a:pt x="784" y="133"/>
                  </a:moveTo>
                  <a:cubicBezTo>
                    <a:pt x="779" y="137"/>
                    <a:pt x="770" y="142"/>
                    <a:pt x="758" y="142"/>
                  </a:cubicBezTo>
                  <a:cubicBezTo>
                    <a:pt x="737" y="142"/>
                    <a:pt x="728" y="132"/>
                    <a:pt x="727" y="110"/>
                  </a:cubicBezTo>
                  <a:cubicBezTo>
                    <a:pt x="797" y="110"/>
                    <a:pt x="797" y="110"/>
                    <a:pt x="797" y="110"/>
                  </a:cubicBezTo>
                  <a:cubicBezTo>
                    <a:pt x="798" y="102"/>
                    <a:pt x="798" y="96"/>
                    <a:pt x="798" y="90"/>
                  </a:cubicBezTo>
                  <a:cubicBezTo>
                    <a:pt x="798" y="63"/>
                    <a:pt x="782" y="45"/>
                    <a:pt x="754" y="45"/>
                  </a:cubicBezTo>
                  <a:cubicBezTo>
                    <a:pt x="724" y="45"/>
                    <a:pt x="702" y="65"/>
                    <a:pt x="702" y="103"/>
                  </a:cubicBezTo>
                  <a:cubicBezTo>
                    <a:pt x="702" y="144"/>
                    <a:pt x="720" y="163"/>
                    <a:pt x="755" y="163"/>
                  </a:cubicBezTo>
                  <a:cubicBezTo>
                    <a:pt x="775" y="163"/>
                    <a:pt x="786" y="158"/>
                    <a:pt x="795" y="151"/>
                  </a:cubicBezTo>
                  <a:lnTo>
                    <a:pt x="784" y="133"/>
                  </a:lnTo>
                  <a:close/>
                  <a:moveTo>
                    <a:pt x="632" y="142"/>
                  </a:moveTo>
                  <a:cubicBezTo>
                    <a:pt x="619" y="142"/>
                    <a:pt x="608" y="133"/>
                    <a:pt x="608" y="107"/>
                  </a:cubicBezTo>
                  <a:cubicBezTo>
                    <a:pt x="608" y="76"/>
                    <a:pt x="620" y="67"/>
                    <a:pt x="638" y="67"/>
                  </a:cubicBezTo>
                  <a:cubicBezTo>
                    <a:pt x="643" y="67"/>
                    <a:pt x="650" y="69"/>
                    <a:pt x="654" y="71"/>
                  </a:cubicBezTo>
                  <a:cubicBezTo>
                    <a:pt x="654" y="130"/>
                    <a:pt x="654" y="130"/>
                    <a:pt x="654" y="130"/>
                  </a:cubicBezTo>
                  <a:cubicBezTo>
                    <a:pt x="649" y="137"/>
                    <a:pt x="642" y="142"/>
                    <a:pt x="632" y="142"/>
                  </a:cubicBezTo>
                  <a:moveTo>
                    <a:pt x="653" y="48"/>
                  </a:moveTo>
                  <a:cubicBezTo>
                    <a:pt x="649" y="47"/>
                    <a:pt x="644" y="46"/>
                    <a:pt x="634" y="46"/>
                  </a:cubicBezTo>
                  <a:cubicBezTo>
                    <a:pt x="607" y="46"/>
                    <a:pt x="583" y="64"/>
                    <a:pt x="583" y="109"/>
                  </a:cubicBezTo>
                  <a:cubicBezTo>
                    <a:pt x="583" y="147"/>
                    <a:pt x="600" y="163"/>
                    <a:pt x="625" y="163"/>
                  </a:cubicBezTo>
                  <a:cubicBezTo>
                    <a:pt x="640" y="163"/>
                    <a:pt x="650" y="155"/>
                    <a:pt x="653" y="151"/>
                  </a:cubicBezTo>
                  <a:cubicBezTo>
                    <a:pt x="654" y="151"/>
                    <a:pt x="654" y="151"/>
                    <a:pt x="654" y="151"/>
                  </a:cubicBezTo>
                  <a:cubicBezTo>
                    <a:pt x="659" y="161"/>
                    <a:pt x="659" y="161"/>
                    <a:pt x="659" y="161"/>
                  </a:cubicBezTo>
                  <a:cubicBezTo>
                    <a:pt x="678" y="161"/>
                    <a:pt x="678" y="161"/>
                    <a:pt x="678" y="161"/>
                  </a:cubicBezTo>
                  <a:cubicBezTo>
                    <a:pt x="678" y="5"/>
                    <a:pt x="678" y="5"/>
                    <a:pt x="678" y="5"/>
                  </a:cubicBezTo>
                  <a:cubicBezTo>
                    <a:pt x="653" y="5"/>
                    <a:pt x="653" y="5"/>
                    <a:pt x="653" y="5"/>
                  </a:cubicBezTo>
                  <a:lnTo>
                    <a:pt x="653" y="48"/>
                  </a:lnTo>
                  <a:close/>
                  <a:moveTo>
                    <a:pt x="432" y="61"/>
                  </a:moveTo>
                  <a:cubicBezTo>
                    <a:pt x="431" y="61"/>
                    <a:pt x="431" y="61"/>
                    <a:pt x="431" y="61"/>
                  </a:cubicBezTo>
                  <a:cubicBezTo>
                    <a:pt x="427" y="52"/>
                    <a:pt x="419" y="44"/>
                    <a:pt x="402" y="44"/>
                  </a:cubicBezTo>
                  <a:cubicBezTo>
                    <a:pt x="388" y="44"/>
                    <a:pt x="378" y="50"/>
                    <a:pt x="372" y="58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67" y="47"/>
                    <a:pt x="367" y="47"/>
                    <a:pt x="367" y="47"/>
                  </a:cubicBezTo>
                  <a:cubicBezTo>
                    <a:pt x="347" y="47"/>
                    <a:pt x="347" y="47"/>
                    <a:pt x="347" y="47"/>
                  </a:cubicBezTo>
                  <a:cubicBezTo>
                    <a:pt x="347" y="161"/>
                    <a:pt x="347" y="161"/>
                    <a:pt x="347" y="161"/>
                  </a:cubicBezTo>
                  <a:cubicBezTo>
                    <a:pt x="372" y="161"/>
                    <a:pt x="372" y="161"/>
                    <a:pt x="372" y="161"/>
                  </a:cubicBezTo>
                  <a:cubicBezTo>
                    <a:pt x="372" y="82"/>
                    <a:pt x="372" y="82"/>
                    <a:pt x="372" y="82"/>
                  </a:cubicBezTo>
                  <a:cubicBezTo>
                    <a:pt x="374" y="73"/>
                    <a:pt x="382" y="66"/>
                    <a:pt x="392" y="66"/>
                  </a:cubicBezTo>
                  <a:cubicBezTo>
                    <a:pt x="405" y="66"/>
                    <a:pt x="411" y="73"/>
                    <a:pt x="411" y="89"/>
                  </a:cubicBezTo>
                  <a:cubicBezTo>
                    <a:pt x="411" y="161"/>
                    <a:pt x="411" y="161"/>
                    <a:pt x="411" y="161"/>
                  </a:cubicBezTo>
                  <a:cubicBezTo>
                    <a:pt x="436" y="161"/>
                    <a:pt x="436" y="161"/>
                    <a:pt x="436" y="161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40" y="72"/>
                    <a:pt x="448" y="66"/>
                    <a:pt x="458" y="66"/>
                  </a:cubicBezTo>
                  <a:cubicBezTo>
                    <a:pt x="468" y="66"/>
                    <a:pt x="476" y="72"/>
                    <a:pt x="476" y="87"/>
                  </a:cubicBezTo>
                  <a:cubicBezTo>
                    <a:pt x="476" y="161"/>
                    <a:pt x="476" y="161"/>
                    <a:pt x="476" y="161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1" y="82"/>
                    <a:pt x="501" y="82"/>
                    <a:pt x="501" y="82"/>
                  </a:cubicBezTo>
                  <a:cubicBezTo>
                    <a:pt x="501" y="56"/>
                    <a:pt x="488" y="44"/>
                    <a:pt x="466" y="44"/>
                  </a:cubicBezTo>
                  <a:cubicBezTo>
                    <a:pt x="449" y="44"/>
                    <a:pt x="437" y="52"/>
                    <a:pt x="432" y="61"/>
                  </a:cubicBezTo>
                  <a:moveTo>
                    <a:pt x="286" y="16"/>
                  </a:moveTo>
                  <a:cubicBezTo>
                    <a:pt x="286" y="24"/>
                    <a:pt x="292" y="31"/>
                    <a:pt x="301" y="31"/>
                  </a:cubicBezTo>
                  <a:cubicBezTo>
                    <a:pt x="310" y="31"/>
                    <a:pt x="317" y="24"/>
                    <a:pt x="317" y="16"/>
                  </a:cubicBezTo>
                  <a:cubicBezTo>
                    <a:pt x="317" y="6"/>
                    <a:pt x="310" y="0"/>
                    <a:pt x="301" y="0"/>
                  </a:cubicBezTo>
                  <a:cubicBezTo>
                    <a:pt x="292" y="0"/>
                    <a:pt x="286" y="6"/>
                    <a:pt x="286" y="16"/>
                  </a:cubicBezTo>
                  <a:moveTo>
                    <a:pt x="289" y="161"/>
                  </a:moveTo>
                  <a:cubicBezTo>
                    <a:pt x="314" y="161"/>
                    <a:pt x="314" y="161"/>
                    <a:pt x="314" y="161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289" y="47"/>
                    <a:pt x="289" y="47"/>
                    <a:pt x="289" y="47"/>
                  </a:cubicBezTo>
                  <a:lnTo>
                    <a:pt x="289" y="161"/>
                  </a:lnTo>
                  <a:close/>
                  <a:moveTo>
                    <a:pt x="210" y="139"/>
                  </a:moveTo>
                  <a:cubicBezTo>
                    <a:pt x="261" y="67"/>
                    <a:pt x="261" y="67"/>
                    <a:pt x="261" y="67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67"/>
                    <a:pt x="183" y="67"/>
                    <a:pt x="183" y="67"/>
                  </a:cubicBezTo>
                  <a:cubicBezTo>
                    <a:pt x="232" y="67"/>
                    <a:pt x="232" y="67"/>
                    <a:pt x="232" y="67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83" y="161"/>
                    <a:pt x="183" y="161"/>
                    <a:pt x="183" y="161"/>
                  </a:cubicBezTo>
                  <a:cubicBezTo>
                    <a:pt x="263" y="161"/>
                    <a:pt x="263" y="161"/>
                    <a:pt x="263" y="161"/>
                  </a:cubicBezTo>
                  <a:cubicBezTo>
                    <a:pt x="263" y="140"/>
                    <a:pt x="263" y="140"/>
                    <a:pt x="263" y="140"/>
                  </a:cubicBezTo>
                  <a:cubicBezTo>
                    <a:pt x="210" y="140"/>
                    <a:pt x="210" y="140"/>
                    <a:pt x="210" y="140"/>
                  </a:cubicBezTo>
                  <a:lnTo>
                    <a:pt x="210" y="139"/>
                  </a:lnTo>
                  <a:close/>
                  <a:moveTo>
                    <a:pt x="126" y="16"/>
                  </a:moveTo>
                  <a:cubicBezTo>
                    <a:pt x="126" y="24"/>
                    <a:pt x="133" y="31"/>
                    <a:pt x="141" y="31"/>
                  </a:cubicBezTo>
                  <a:cubicBezTo>
                    <a:pt x="150" y="31"/>
                    <a:pt x="157" y="24"/>
                    <a:pt x="157" y="16"/>
                  </a:cubicBezTo>
                  <a:cubicBezTo>
                    <a:pt x="157" y="6"/>
                    <a:pt x="150" y="0"/>
                    <a:pt x="141" y="0"/>
                  </a:cubicBezTo>
                  <a:cubicBezTo>
                    <a:pt x="133" y="0"/>
                    <a:pt x="126" y="6"/>
                    <a:pt x="126" y="16"/>
                  </a:cubicBezTo>
                  <a:moveTo>
                    <a:pt x="129" y="161"/>
                  </a:moveTo>
                  <a:cubicBezTo>
                    <a:pt x="155" y="161"/>
                    <a:pt x="155" y="161"/>
                    <a:pt x="155" y="161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29" y="47"/>
                    <a:pt x="129" y="47"/>
                    <a:pt x="129" y="47"/>
                  </a:cubicBezTo>
                  <a:lnTo>
                    <a:pt x="129" y="161"/>
                  </a:lnTo>
                  <a:close/>
                  <a:moveTo>
                    <a:pt x="50" y="139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62" y="99"/>
                    <a:pt x="74" y="104"/>
                    <a:pt x="74" y="119"/>
                  </a:cubicBezTo>
                  <a:cubicBezTo>
                    <a:pt x="74" y="131"/>
                    <a:pt x="67" y="139"/>
                    <a:pt x="50" y="139"/>
                  </a:cubicBezTo>
                  <a:moveTo>
                    <a:pt x="68" y="57"/>
                  </a:moveTo>
                  <a:cubicBezTo>
                    <a:pt x="68" y="69"/>
                    <a:pt x="61" y="77"/>
                    <a:pt x="45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61" y="39"/>
                    <a:pt x="68" y="45"/>
                    <a:pt x="68" y="57"/>
                  </a:cubicBezTo>
                  <a:moveTo>
                    <a:pt x="72" y="86"/>
                  </a:moveTo>
                  <a:cubicBezTo>
                    <a:pt x="72" y="85"/>
                    <a:pt x="72" y="85"/>
                    <a:pt x="72" y="85"/>
                  </a:cubicBezTo>
                  <a:cubicBezTo>
                    <a:pt x="84" y="82"/>
                    <a:pt x="93" y="71"/>
                    <a:pt x="93" y="54"/>
                  </a:cubicBezTo>
                  <a:cubicBezTo>
                    <a:pt x="93" y="26"/>
                    <a:pt x="73" y="17"/>
                    <a:pt x="49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89" y="161"/>
                    <a:pt x="100" y="139"/>
                    <a:pt x="100" y="118"/>
                  </a:cubicBezTo>
                  <a:cubicBezTo>
                    <a:pt x="100" y="98"/>
                    <a:pt x="87" y="88"/>
                    <a:pt x="72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9303AF9-3422-49A8-94F8-C116A3A5F5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8050" y="2817495"/>
              <a:ext cx="4781550" cy="355600"/>
            </a:xfrm>
            <a:custGeom>
              <a:avLst/>
              <a:gdLst>
                <a:gd name="T0" fmla="*/ 2640 w 2678"/>
                <a:gd name="T1" fmla="*/ 23 h 199"/>
                <a:gd name="T2" fmla="*/ 2640 w 2678"/>
                <a:gd name="T3" fmla="*/ 8 h 199"/>
                <a:gd name="T4" fmla="*/ 2589 w 2678"/>
                <a:gd name="T5" fmla="*/ 44 h 199"/>
                <a:gd name="T6" fmla="*/ 2521 w 2678"/>
                <a:gd name="T7" fmla="*/ 156 h 199"/>
                <a:gd name="T8" fmla="*/ 2446 w 2678"/>
                <a:gd name="T9" fmla="*/ 158 h 199"/>
                <a:gd name="T10" fmla="*/ 2478 w 2678"/>
                <a:gd name="T11" fmla="*/ 44 h 199"/>
                <a:gd name="T12" fmla="*/ 2410 w 2678"/>
                <a:gd name="T13" fmla="*/ 120 h 199"/>
                <a:gd name="T14" fmla="*/ 2293 w 2678"/>
                <a:gd name="T15" fmla="*/ 44 h 199"/>
                <a:gd name="T16" fmla="*/ 2361 w 2678"/>
                <a:gd name="T17" fmla="*/ 156 h 199"/>
                <a:gd name="T18" fmla="*/ 2243 w 2678"/>
                <a:gd name="T19" fmla="*/ 144 h 199"/>
                <a:gd name="T20" fmla="*/ 2214 w 2678"/>
                <a:gd name="T21" fmla="*/ 144 h 199"/>
                <a:gd name="T22" fmla="*/ 2107 w 2678"/>
                <a:gd name="T23" fmla="*/ 144 h 199"/>
                <a:gd name="T24" fmla="*/ 2111 w 2678"/>
                <a:gd name="T25" fmla="*/ 56 h 199"/>
                <a:gd name="T26" fmla="*/ 2061 w 2678"/>
                <a:gd name="T27" fmla="*/ 43 h 199"/>
                <a:gd name="T28" fmla="*/ 2005 w 2678"/>
                <a:gd name="T29" fmla="*/ 156 h 199"/>
                <a:gd name="T30" fmla="*/ 1930 w 2678"/>
                <a:gd name="T31" fmla="*/ 157 h 199"/>
                <a:gd name="T32" fmla="*/ 1930 w 2678"/>
                <a:gd name="T33" fmla="*/ 56 h 199"/>
                <a:gd name="T34" fmla="*/ 1832 w 2678"/>
                <a:gd name="T35" fmla="*/ 163 h 199"/>
                <a:gd name="T36" fmla="*/ 1812 w 2678"/>
                <a:gd name="T37" fmla="*/ 99 h 199"/>
                <a:gd name="T38" fmla="*/ 1778 w 2678"/>
                <a:gd name="T39" fmla="*/ 196 h 199"/>
                <a:gd name="T40" fmla="*/ 1672 w 2678"/>
                <a:gd name="T41" fmla="*/ 0 h 199"/>
                <a:gd name="T42" fmla="*/ 1688 w 2678"/>
                <a:gd name="T43" fmla="*/ 129 h 199"/>
                <a:gd name="T44" fmla="*/ 1613 w 2678"/>
                <a:gd name="T45" fmla="*/ 56 h 199"/>
                <a:gd name="T46" fmla="*/ 1640 w 2678"/>
                <a:gd name="T47" fmla="*/ 58 h 199"/>
                <a:gd name="T48" fmla="*/ 1543 w 2678"/>
                <a:gd name="T49" fmla="*/ 44 h 199"/>
                <a:gd name="T50" fmla="*/ 1440 w 2678"/>
                <a:gd name="T51" fmla="*/ 58 h 199"/>
                <a:gd name="T52" fmla="*/ 1511 w 2678"/>
                <a:gd name="T53" fmla="*/ 142 h 199"/>
                <a:gd name="T54" fmla="*/ 1368 w 2678"/>
                <a:gd name="T55" fmla="*/ 56 h 199"/>
                <a:gd name="T56" fmla="*/ 1394 w 2678"/>
                <a:gd name="T57" fmla="*/ 143 h 199"/>
                <a:gd name="T58" fmla="*/ 1406 w 2678"/>
                <a:gd name="T59" fmla="*/ 76 h 199"/>
                <a:gd name="T60" fmla="*/ 1391 w 2678"/>
                <a:gd name="T61" fmla="*/ 130 h 199"/>
                <a:gd name="T62" fmla="*/ 1216 w 2678"/>
                <a:gd name="T63" fmla="*/ 156 h 199"/>
                <a:gd name="T64" fmla="*/ 1300 w 2678"/>
                <a:gd name="T65" fmla="*/ 156 h 199"/>
                <a:gd name="T66" fmla="*/ 1055 w 2678"/>
                <a:gd name="T67" fmla="*/ 92 h 199"/>
                <a:gd name="T68" fmla="*/ 1127 w 2678"/>
                <a:gd name="T69" fmla="*/ 86 h 199"/>
                <a:gd name="T70" fmla="*/ 931 w 2678"/>
                <a:gd name="T71" fmla="*/ 196 h 199"/>
                <a:gd name="T72" fmla="*/ 979 w 2678"/>
                <a:gd name="T73" fmla="*/ 139 h 199"/>
                <a:gd name="T74" fmla="*/ 944 w 2678"/>
                <a:gd name="T75" fmla="*/ 184 h 199"/>
                <a:gd name="T76" fmla="*/ 843 w 2678"/>
                <a:gd name="T77" fmla="*/ 92 h 199"/>
                <a:gd name="T78" fmla="*/ 915 w 2678"/>
                <a:gd name="T79" fmla="*/ 86 h 199"/>
                <a:gd name="T80" fmla="*/ 800 w 2678"/>
                <a:gd name="T81" fmla="*/ 79 h 199"/>
                <a:gd name="T82" fmla="*/ 715 w 2678"/>
                <a:gd name="T83" fmla="*/ 156 h 199"/>
                <a:gd name="T84" fmla="*/ 800 w 2678"/>
                <a:gd name="T85" fmla="*/ 156 h 199"/>
                <a:gd name="T86" fmla="*/ 598 w 2678"/>
                <a:gd name="T87" fmla="*/ 11 h 199"/>
                <a:gd name="T88" fmla="*/ 513 w 2678"/>
                <a:gd name="T89" fmla="*/ 141 h 199"/>
                <a:gd name="T90" fmla="*/ 551 w 2678"/>
                <a:gd name="T91" fmla="*/ 59 h 199"/>
                <a:gd name="T92" fmla="*/ 513 w 2678"/>
                <a:gd name="T93" fmla="*/ 141 h 199"/>
                <a:gd name="T94" fmla="*/ 451 w 2678"/>
                <a:gd name="T95" fmla="*/ 156 h 199"/>
                <a:gd name="T96" fmla="*/ 347 w 2678"/>
                <a:gd name="T97" fmla="*/ 141 h 199"/>
                <a:gd name="T98" fmla="*/ 362 w 2678"/>
                <a:gd name="T99" fmla="*/ 158 h 199"/>
                <a:gd name="T100" fmla="*/ 331 w 2678"/>
                <a:gd name="T101" fmla="*/ 0 h 199"/>
                <a:gd name="T102" fmla="*/ 174 w 2678"/>
                <a:gd name="T103" fmla="*/ 58 h 199"/>
                <a:gd name="T104" fmla="*/ 245 w 2678"/>
                <a:gd name="T105" fmla="*/ 142 h 199"/>
                <a:gd name="T106" fmla="*/ 133 w 2678"/>
                <a:gd name="T107" fmla="*/ 0 h 199"/>
                <a:gd name="T108" fmla="*/ 126 w 2678"/>
                <a:gd name="T109" fmla="*/ 156 h 199"/>
                <a:gd name="T110" fmla="*/ 25 w 2678"/>
                <a:gd name="T111" fmla="*/ 47 h 199"/>
                <a:gd name="T112" fmla="*/ 77 w 2678"/>
                <a:gd name="T113" fmla="*/ 11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78" h="199">
                  <a:moveTo>
                    <a:pt x="2628" y="143"/>
                  </a:moveTo>
                  <a:cubicBezTo>
                    <a:pt x="2628" y="150"/>
                    <a:pt x="2633" y="156"/>
                    <a:pt x="2640" y="156"/>
                  </a:cubicBezTo>
                  <a:cubicBezTo>
                    <a:pt x="2647" y="156"/>
                    <a:pt x="2653" y="150"/>
                    <a:pt x="2653" y="143"/>
                  </a:cubicBezTo>
                  <a:cubicBezTo>
                    <a:pt x="2653" y="136"/>
                    <a:pt x="2647" y="131"/>
                    <a:pt x="2640" y="131"/>
                  </a:cubicBezTo>
                  <a:cubicBezTo>
                    <a:pt x="2633" y="131"/>
                    <a:pt x="2628" y="136"/>
                    <a:pt x="2628" y="143"/>
                  </a:cubicBezTo>
                  <a:moveTo>
                    <a:pt x="2640" y="23"/>
                  </a:moveTo>
                  <a:cubicBezTo>
                    <a:pt x="2653" y="23"/>
                    <a:pt x="2661" y="30"/>
                    <a:pt x="2661" y="43"/>
                  </a:cubicBezTo>
                  <a:cubicBezTo>
                    <a:pt x="2661" y="67"/>
                    <a:pt x="2624" y="79"/>
                    <a:pt x="2624" y="94"/>
                  </a:cubicBezTo>
                  <a:cubicBezTo>
                    <a:pt x="2624" y="99"/>
                    <a:pt x="2627" y="102"/>
                    <a:pt x="2632" y="103"/>
                  </a:cubicBezTo>
                  <a:cubicBezTo>
                    <a:pt x="2656" y="81"/>
                    <a:pt x="2656" y="81"/>
                    <a:pt x="2656" y="81"/>
                  </a:cubicBezTo>
                  <a:cubicBezTo>
                    <a:pt x="2668" y="70"/>
                    <a:pt x="2678" y="60"/>
                    <a:pt x="2678" y="40"/>
                  </a:cubicBezTo>
                  <a:cubicBezTo>
                    <a:pt x="2678" y="19"/>
                    <a:pt x="2663" y="8"/>
                    <a:pt x="2640" y="8"/>
                  </a:cubicBezTo>
                  <a:cubicBezTo>
                    <a:pt x="2620" y="8"/>
                    <a:pt x="2610" y="15"/>
                    <a:pt x="2604" y="20"/>
                  </a:cubicBezTo>
                  <a:cubicBezTo>
                    <a:pt x="2615" y="33"/>
                    <a:pt x="2615" y="33"/>
                    <a:pt x="2615" y="33"/>
                  </a:cubicBezTo>
                  <a:cubicBezTo>
                    <a:pt x="2619" y="29"/>
                    <a:pt x="2626" y="23"/>
                    <a:pt x="2640" y="23"/>
                  </a:cubicBezTo>
                  <a:moveTo>
                    <a:pt x="2537" y="141"/>
                  </a:moveTo>
                  <a:cubicBezTo>
                    <a:pt x="2593" y="60"/>
                    <a:pt x="2593" y="60"/>
                    <a:pt x="2593" y="60"/>
                  </a:cubicBezTo>
                  <a:cubicBezTo>
                    <a:pt x="2589" y="44"/>
                    <a:pt x="2589" y="44"/>
                    <a:pt x="2589" y="44"/>
                  </a:cubicBezTo>
                  <a:cubicBezTo>
                    <a:pt x="2523" y="44"/>
                    <a:pt x="2523" y="44"/>
                    <a:pt x="2523" y="44"/>
                  </a:cubicBezTo>
                  <a:cubicBezTo>
                    <a:pt x="2523" y="58"/>
                    <a:pt x="2523" y="58"/>
                    <a:pt x="2523" y="58"/>
                  </a:cubicBezTo>
                  <a:cubicBezTo>
                    <a:pt x="2575" y="58"/>
                    <a:pt x="2575" y="58"/>
                    <a:pt x="2575" y="58"/>
                  </a:cubicBezTo>
                  <a:cubicBezTo>
                    <a:pt x="2575" y="59"/>
                    <a:pt x="2575" y="59"/>
                    <a:pt x="2575" y="59"/>
                  </a:cubicBezTo>
                  <a:cubicBezTo>
                    <a:pt x="2519" y="140"/>
                    <a:pt x="2519" y="140"/>
                    <a:pt x="2519" y="140"/>
                  </a:cubicBezTo>
                  <a:cubicBezTo>
                    <a:pt x="2521" y="156"/>
                    <a:pt x="2521" y="156"/>
                    <a:pt x="2521" y="156"/>
                  </a:cubicBezTo>
                  <a:cubicBezTo>
                    <a:pt x="2594" y="156"/>
                    <a:pt x="2594" y="156"/>
                    <a:pt x="2594" y="156"/>
                  </a:cubicBezTo>
                  <a:cubicBezTo>
                    <a:pt x="2594" y="142"/>
                    <a:pt x="2594" y="142"/>
                    <a:pt x="2594" y="142"/>
                  </a:cubicBezTo>
                  <a:cubicBezTo>
                    <a:pt x="2537" y="142"/>
                    <a:pt x="2537" y="142"/>
                    <a:pt x="2537" y="142"/>
                  </a:cubicBezTo>
                  <a:lnTo>
                    <a:pt x="2537" y="141"/>
                  </a:lnTo>
                  <a:close/>
                  <a:moveTo>
                    <a:pt x="2410" y="120"/>
                  </a:moveTo>
                  <a:cubicBezTo>
                    <a:pt x="2410" y="146"/>
                    <a:pt x="2423" y="158"/>
                    <a:pt x="2446" y="158"/>
                  </a:cubicBezTo>
                  <a:cubicBezTo>
                    <a:pt x="2465" y="158"/>
                    <a:pt x="2475" y="148"/>
                    <a:pt x="2478" y="144"/>
                  </a:cubicBezTo>
                  <a:cubicBezTo>
                    <a:pt x="2479" y="144"/>
                    <a:pt x="2479" y="144"/>
                    <a:pt x="2479" y="144"/>
                  </a:cubicBezTo>
                  <a:cubicBezTo>
                    <a:pt x="2482" y="156"/>
                    <a:pt x="2482" y="156"/>
                    <a:pt x="2482" y="156"/>
                  </a:cubicBezTo>
                  <a:cubicBezTo>
                    <a:pt x="2494" y="156"/>
                    <a:pt x="2494" y="156"/>
                    <a:pt x="2494" y="156"/>
                  </a:cubicBezTo>
                  <a:cubicBezTo>
                    <a:pt x="2494" y="44"/>
                    <a:pt x="2494" y="44"/>
                    <a:pt x="2494" y="44"/>
                  </a:cubicBezTo>
                  <a:cubicBezTo>
                    <a:pt x="2478" y="44"/>
                    <a:pt x="2478" y="44"/>
                    <a:pt x="2478" y="44"/>
                  </a:cubicBezTo>
                  <a:cubicBezTo>
                    <a:pt x="2478" y="117"/>
                    <a:pt x="2478" y="117"/>
                    <a:pt x="2478" y="117"/>
                  </a:cubicBezTo>
                  <a:cubicBezTo>
                    <a:pt x="2478" y="135"/>
                    <a:pt x="2466" y="144"/>
                    <a:pt x="2450" y="144"/>
                  </a:cubicBezTo>
                  <a:cubicBezTo>
                    <a:pt x="2434" y="144"/>
                    <a:pt x="2426" y="135"/>
                    <a:pt x="2426" y="117"/>
                  </a:cubicBezTo>
                  <a:cubicBezTo>
                    <a:pt x="2426" y="44"/>
                    <a:pt x="2426" y="44"/>
                    <a:pt x="2426" y="44"/>
                  </a:cubicBezTo>
                  <a:cubicBezTo>
                    <a:pt x="2410" y="44"/>
                    <a:pt x="2410" y="44"/>
                    <a:pt x="2410" y="44"/>
                  </a:cubicBezTo>
                  <a:lnTo>
                    <a:pt x="2410" y="120"/>
                  </a:lnTo>
                  <a:close/>
                  <a:moveTo>
                    <a:pt x="2377" y="79"/>
                  </a:moveTo>
                  <a:cubicBezTo>
                    <a:pt x="2376" y="54"/>
                    <a:pt x="2363" y="42"/>
                    <a:pt x="2341" y="42"/>
                  </a:cubicBezTo>
                  <a:cubicBezTo>
                    <a:pt x="2323" y="42"/>
                    <a:pt x="2312" y="52"/>
                    <a:pt x="2309" y="56"/>
                  </a:cubicBezTo>
                  <a:cubicBezTo>
                    <a:pt x="2308" y="56"/>
                    <a:pt x="2308" y="56"/>
                    <a:pt x="2308" y="56"/>
                  </a:cubicBezTo>
                  <a:cubicBezTo>
                    <a:pt x="2305" y="44"/>
                    <a:pt x="2305" y="44"/>
                    <a:pt x="2305" y="44"/>
                  </a:cubicBezTo>
                  <a:cubicBezTo>
                    <a:pt x="2293" y="44"/>
                    <a:pt x="2293" y="44"/>
                    <a:pt x="2293" y="44"/>
                  </a:cubicBezTo>
                  <a:cubicBezTo>
                    <a:pt x="2293" y="156"/>
                    <a:pt x="2293" y="156"/>
                    <a:pt x="2293" y="156"/>
                  </a:cubicBezTo>
                  <a:cubicBezTo>
                    <a:pt x="2309" y="156"/>
                    <a:pt x="2309" y="156"/>
                    <a:pt x="2309" y="156"/>
                  </a:cubicBezTo>
                  <a:cubicBezTo>
                    <a:pt x="2309" y="76"/>
                    <a:pt x="2309" y="76"/>
                    <a:pt x="2309" y="76"/>
                  </a:cubicBezTo>
                  <a:cubicBezTo>
                    <a:pt x="2313" y="65"/>
                    <a:pt x="2323" y="56"/>
                    <a:pt x="2337" y="56"/>
                  </a:cubicBezTo>
                  <a:cubicBezTo>
                    <a:pt x="2353" y="56"/>
                    <a:pt x="2361" y="65"/>
                    <a:pt x="2361" y="82"/>
                  </a:cubicBezTo>
                  <a:cubicBezTo>
                    <a:pt x="2361" y="156"/>
                    <a:pt x="2361" y="156"/>
                    <a:pt x="2361" y="156"/>
                  </a:cubicBezTo>
                  <a:cubicBezTo>
                    <a:pt x="2377" y="156"/>
                    <a:pt x="2377" y="156"/>
                    <a:pt x="2377" y="156"/>
                  </a:cubicBezTo>
                  <a:lnTo>
                    <a:pt x="2377" y="79"/>
                  </a:lnTo>
                  <a:close/>
                  <a:moveTo>
                    <a:pt x="2174" y="120"/>
                  </a:moveTo>
                  <a:cubicBezTo>
                    <a:pt x="2175" y="146"/>
                    <a:pt x="2187" y="158"/>
                    <a:pt x="2210" y="158"/>
                  </a:cubicBezTo>
                  <a:cubicBezTo>
                    <a:pt x="2229" y="158"/>
                    <a:pt x="2239" y="148"/>
                    <a:pt x="2242" y="144"/>
                  </a:cubicBezTo>
                  <a:cubicBezTo>
                    <a:pt x="2243" y="144"/>
                    <a:pt x="2243" y="144"/>
                    <a:pt x="2243" y="144"/>
                  </a:cubicBezTo>
                  <a:cubicBezTo>
                    <a:pt x="2246" y="156"/>
                    <a:pt x="2246" y="156"/>
                    <a:pt x="2246" y="156"/>
                  </a:cubicBezTo>
                  <a:cubicBezTo>
                    <a:pt x="2259" y="156"/>
                    <a:pt x="2259" y="156"/>
                    <a:pt x="2259" y="156"/>
                  </a:cubicBezTo>
                  <a:cubicBezTo>
                    <a:pt x="2259" y="44"/>
                    <a:pt x="2259" y="44"/>
                    <a:pt x="2259" y="44"/>
                  </a:cubicBezTo>
                  <a:cubicBezTo>
                    <a:pt x="2243" y="44"/>
                    <a:pt x="2243" y="44"/>
                    <a:pt x="2243" y="44"/>
                  </a:cubicBezTo>
                  <a:cubicBezTo>
                    <a:pt x="2243" y="117"/>
                    <a:pt x="2243" y="117"/>
                    <a:pt x="2243" y="117"/>
                  </a:cubicBezTo>
                  <a:cubicBezTo>
                    <a:pt x="2242" y="135"/>
                    <a:pt x="2230" y="144"/>
                    <a:pt x="2214" y="144"/>
                  </a:cubicBezTo>
                  <a:cubicBezTo>
                    <a:pt x="2198" y="144"/>
                    <a:pt x="2190" y="135"/>
                    <a:pt x="2190" y="117"/>
                  </a:cubicBezTo>
                  <a:cubicBezTo>
                    <a:pt x="2190" y="44"/>
                    <a:pt x="2190" y="44"/>
                    <a:pt x="2190" y="44"/>
                  </a:cubicBezTo>
                  <a:cubicBezTo>
                    <a:pt x="2174" y="44"/>
                    <a:pt x="2174" y="44"/>
                    <a:pt x="2174" y="44"/>
                  </a:cubicBezTo>
                  <a:lnTo>
                    <a:pt x="2174" y="120"/>
                  </a:lnTo>
                  <a:close/>
                  <a:moveTo>
                    <a:pt x="2130" y="126"/>
                  </a:moveTo>
                  <a:cubicBezTo>
                    <a:pt x="2130" y="135"/>
                    <a:pt x="2122" y="144"/>
                    <a:pt x="2107" y="144"/>
                  </a:cubicBezTo>
                  <a:cubicBezTo>
                    <a:pt x="2094" y="144"/>
                    <a:pt x="2083" y="138"/>
                    <a:pt x="2076" y="131"/>
                  </a:cubicBezTo>
                  <a:cubicBezTo>
                    <a:pt x="2066" y="143"/>
                    <a:pt x="2066" y="143"/>
                    <a:pt x="2066" y="143"/>
                  </a:cubicBezTo>
                  <a:cubicBezTo>
                    <a:pt x="2073" y="150"/>
                    <a:pt x="2087" y="157"/>
                    <a:pt x="2106" y="157"/>
                  </a:cubicBezTo>
                  <a:cubicBezTo>
                    <a:pt x="2133" y="157"/>
                    <a:pt x="2146" y="141"/>
                    <a:pt x="2146" y="126"/>
                  </a:cubicBezTo>
                  <a:cubicBezTo>
                    <a:pt x="2146" y="88"/>
                    <a:pt x="2089" y="98"/>
                    <a:pt x="2089" y="73"/>
                  </a:cubicBezTo>
                  <a:cubicBezTo>
                    <a:pt x="2089" y="64"/>
                    <a:pt x="2096" y="56"/>
                    <a:pt x="2111" y="56"/>
                  </a:cubicBezTo>
                  <a:cubicBezTo>
                    <a:pt x="2120" y="56"/>
                    <a:pt x="2129" y="60"/>
                    <a:pt x="2134" y="65"/>
                  </a:cubicBezTo>
                  <a:cubicBezTo>
                    <a:pt x="2144" y="54"/>
                    <a:pt x="2144" y="54"/>
                    <a:pt x="2144" y="54"/>
                  </a:cubicBezTo>
                  <a:cubicBezTo>
                    <a:pt x="2137" y="47"/>
                    <a:pt x="2125" y="42"/>
                    <a:pt x="2112" y="42"/>
                  </a:cubicBezTo>
                  <a:cubicBezTo>
                    <a:pt x="2087" y="42"/>
                    <a:pt x="2073" y="57"/>
                    <a:pt x="2073" y="73"/>
                  </a:cubicBezTo>
                  <a:cubicBezTo>
                    <a:pt x="2073" y="111"/>
                    <a:pt x="2130" y="101"/>
                    <a:pt x="2130" y="126"/>
                  </a:cubicBezTo>
                  <a:moveTo>
                    <a:pt x="2061" y="43"/>
                  </a:moveTo>
                  <a:cubicBezTo>
                    <a:pt x="2058" y="42"/>
                    <a:pt x="2055" y="42"/>
                    <a:pt x="2049" y="42"/>
                  </a:cubicBezTo>
                  <a:cubicBezTo>
                    <a:pt x="2036" y="42"/>
                    <a:pt x="2026" y="48"/>
                    <a:pt x="2021" y="56"/>
                  </a:cubicBezTo>
                  <a:cubicBezTo>
                    <a:pt x="2020" y="56"/>
                    <a:pt x="2020" y="56"/>
                    <a:pt x="2020" y="56"/>
                  </a:cubicBezTo>
                  <a:cubicBezTo>
                    <a:pt x="2017" y="44"/>
                    <a:pt x="2017" y="44"/>
                    <a:pt x="2017" y="44"/>
                  </a:cubicBezTo>
                  <a:cubicBezTo>
                    <a:pt x="2005" y="44"/>
                    <a:pt x="2005" y="44"/>
                    <a:pt x="2005" y="44"/>
                  </a:cubicBezTo>
                  <a:cubicBezTo>
                    <a:pt x="2005" y="156"/>
                    <a:pt x="2005" y="156"/>
                    <a:pt x="2005" y="156"/>
                  </a:cubicBezTo>
                  <a:cubicBezTo>
                    <a:pt x="2021" y="156"/>
                    <a:pt x="2021" y="156"/>
                    <a:pt x="2021" y="156"/>
                  </a:cubicBezTo>
                  <a:cubicBezTo>
                    <a:pt x="2021" y="72"/>
                    <a:pt x="2021" y="72"/>
                    <a:pt x="2021" y="72"/>
                  </a:cubicBezTo>
                  <a:cubicBezTo>
                    <a:pt x="2026" y="62"/>
                    <a:pt x="2037" y="58"/>
                    <a:pt x="2048" y="58"/>
                  </a:cubicBezTo>
                  <a:cubicBezTo>
                    <a:pt x="2052" y="58"/>
                    <a:pt x="2057" y="58"/>
                    <a:pt x="2061" y="60"/>
                  </a:cubicBezTo>
                  <a:lnTo>
                    <a:pt x="2061" y="43"/>
                  </a:lnTo>
                  <a:close/>
                  <a:moveTo>
                    <a:pt x="1930" y="157"/>
                  </a:moveTo>
                  <a:cubicBezTo>
                    <a:pt x="1964" y="157"/>
                    <a:pt x="1977" y="133"/>
                    <a:pt x="1977" y="99"/>
                  </a:cubicBezTo>
                  <a:cubicBezTo>
                    <a:pt x="1977" y="65"/>
                    <a:pt x="1965" y="42"/>
                    <a:pt x="1931" y="42"/>
                  </a:cubicBezTo>
                  <a:cubicBezTo>
                    <a:pt x="1897" y="42"/>
                    <a:pt x="1884" y="65"/>
                    <a:pt x="1884" y="100"/>
                  </a:cubicBezTo>
                  <a:cubicBezTo>
                    <a:pt x="1884" y="134"/>
                    <a:pt x="1896" y="157"/>
                    <a:pt x="1930" y="157"/>
                  </a:cubicBezTo>
                  <a:moveTo>
                    <a:pt x="1901" y="99"/>
                  </a:moveTo>
                  <a:cubicBezTo>
                    <a:pt x="1901" y="70"/>
                    <a:pt x="1909" y="56"/>
                    <a:pt x="1930" y="56"/>
                  </a:cubicBezTo>
                  <a:cubicBezTo>
                    <a:pt x="1951" y="56"/>
                    <a:pt x="1960" y="70"/>
                    <a:pt x="1960" y="100"/>
                  </a:cubicBezTo>
                  <a:cubicBezTo>
                    <a:pt x="1960" y="129"/>
                    <a:pt x="1952" y="143"/>
                    <a:pt x="1931" y="143"/>
                  </a:cubicBezTo>
                  <a:cubicBezTo>
                    <a:pt x="1910" y="143"/>
                    <a:pt x="1901" y="129"/>
                    <a:pt x="1901" y="99"/>
                  </a:cubicBezTo>
                  <a:moveTo>
                    <a:pt x="1778" y="196"/>
                  </a:moveTo>
                  <a:cubicBezTo>
                    <a:pt x="1781" y="197"/>
                    <a:pt x="1785" y="199"/>
                    <a:pt x="1791" y="199"/>
                  </a:cubicBezTo>
                  <a:cubicBezTo>
                    <a:pt x="1814" y="199"/>
                    <a:pt x="1825" y="184"/>
                    <a:pt x="1832" y="163"/>
                  </a:cubicBezTo>
                  <a:cubicBezTo>
                    <a:pt x="1871" y="44"/>
                    <a:pt x="1871" y="44"/>
                    <a:pt x="1871" y="44"/>
                  </a:cubicBezTo>
                  <a:cubicBezTo>
                    <a:pt x="1854" y="44"/>
                    <a:pt x="1854" y="44"/>
                    <a:pt x="1854" y="44"/>
                  </a:cubicBezTo>
                  <a:cubicBezTo>
                    <a:pt x="1837" y="99"/>
                    <a:pt x="1837" y="99"/>
                    <a:pt x="1837" y="99"/>
                  </a:cubicBezTo>
                  <a:cubicBezTo>
                    <a:pt x="1830" y="122"/>
                    <a:pt x="1827" y="131"/>
                    <a:pt x="1826" y="139"/>
                  </a:cubicBezTo>
                  <a:cubicBezTo>
                    <a:pt x="1825" y="139"/>
                    <a:pt x="1825" y="139"/>
                    <a:pt x="1825" y="139"/>
                  </a:cubicBezTo>
                  <a:cubicBezTo>
                    <a:pt x="1822" y="130"/>
                    <a:pt x="1819" y="119"/>
                    <a:pt x="1812" y="99"/>
                  </a:cubicBezTo>
                  <a:cubicBezTo>
                    <a:pt x="1794" y="44"/>
                    <a:pt x="1794" y="44"/>
                    <a:pt x="1794" y="44"/>
                  </a:cubicBezTo>
                  <a:cubicBezTo>
                    <a:pt x="1777" y="44"/>
                    <a:pt x="1777" y="44"/>
                    <a:pt x="1777" y="44"/>
                  </a:cubicBezTo>
                  <a:cubicBezTo>
                    <a:pt x="1817" y="160"/>
                    <a:pt x="1817" y="160"/>
                    <a:pt x="1817" y="160"/>
                  </a:cubicBezTo>
                  <a:cubicBezTo>
                    <a:pt x="1812" y="177"/>
                    <a:pt x="1805" y="184"/>
                    <a:pt x="1791" y="184"/>
                  </a:cubicBezTo>
                  <a:cubicBezTo>
                    <a:pt x="1788" y="184"/>
                    <a:pt x="1783" y="183"/>
                    <a:pt x="1780" y="182"/>
                  </a:cubicBezTo>
                  <a:lnTo>
                    <a:pt x="1778" y="196"/>
                  </a:lnTo>
                  <a:close/>
                  <a:moveTo>
                    <a:pt x="1735" y="156"/>
                  </a:moveTo>
                  <a:cubicBezTo>
                    <a:pt x="1752" y="156"/>
                    <a:pt x="1752" y="156"/>
                    <a:pt x="1752" y="156"/>
                  </a:cubicBezTo>
                  <a:cubicBezTo>
                    <a:pt x="1752" y="44"/>
                    <a:pt x="1752" y="44"/>
                    <a:pt x="1752" y="44"/>
                  </a:cubicBezTo>
                  <a:cubicBezTo>
                    <a:pt x="1735" y="44"/>
                    <a:pt x="1735" y="44"/>
                    <a:pt x="1735" y="44"/>
                  </a:cubicBezTo>
                  <a:lnTo>
                    <a:pt x="1735" y="156"/>
                  </a:lnTo>
                  <a:close/>
                  <a:moveTo>
                    <a:pt x="1672" y="0"/>
                  </a:moveTo>
                  <a:cubicBezTo>
                    <a:pt x="1672" y="133"/>
                    <a:pt x="1672" y="133"/>
                    <a:pt x="1672" y="133"/>
                  </a:cubicBezTo>
                  <a:cubicBezTo>
                    <a:pt x="1672" y="148"/>
                    <a:pt x="1680" y="157"/>
                    <a:pt x="1695" y="157"/>
                  </a:cubicBezTo>
                  <a:cubicBezTo>
                    <a:pt x="1699" y="157"/>
                    <a:pt x="1705" y="156"/>
                    <a:pt x="1709" y="155"/>
                  </a:cubicBezTo>
                  <a:cubicBezTo>
                    <a:pt x="1709" y="141"/>
                    <a:pt x="1709" y="141"/>
                    <a:pt x="1709" y="141"/>
                  </a:cubicBezTo>
                  <a:cubicBezTo>
                    <a:pt x="1707" y="142"/>
                    <a:pt x="1704" y="143"/>
                    <a:pt x="1700" y="143"/>
                  </a:cubicBezTo>
                  <a:cubicBezTo>
                    <a:pt x="1691" y="143"/>
                    <a:pt x="1688" y="139"/>
                    <a:pt x="1688" y="129"/>
                  </a:cubicBezTo>
                  <a:cubicBezTo>
                    <a:pt x="1688" y="0"/>
                    <a:pt x="1688" y="0"/>
                    <a:pt x="1688" y="0"/>
                  </a:cubicBezTo>
                  <a:lnTo>
                    <a:pt x="1672" y="0"/>
                  </a:lnTo>
                  <a:close/>
                  <a:moveTo>
                    <a:pt x="1653" y="43"/>
                  </a:moveTo>
                  <a:cubicBezTo>
                    <a:pt x="1650" y="42"/>
                    <a:pt x="1647" y="42"/>
                    <a:pt x="1641" y="42"/>
                  </a:cubicBezTo>
                  <a:cubicBezTo>
                    <a:pt x="1629" y="42"/>
                    <a:pt x="1618" y="48"/>
                    <a:pt x="1613" y="56"/>
                  </a:cubicBezTo>
                  <a:cubicBezTo>
                    <a:pt x="1613" y="56"/>
                    <a:pt x="1613" y="56"/>
                    <a:pt x="1613" y="56"/>
                  </a:cubicBezTo>
                  <a:cubicBezTo>
                    <a:pt x="1609" y="44"/>
                    <a:pt x="1609" y="44"/>
                    <a:pt x="1609" y="44"/>
                  </a:cubicBezTo>
                  <a:cubicBezTo>
                    <a:pt x="1597" y="44"/>
                    <a:pt x="1597" y="44"/>
                    <a:pt x="1597" y="44"/>
                  </a:cubicBezTo>
                  <a:cubicBezTo>
                    <a:pt x="1597" y="156"/>
                    <a:pt x="1597" y="156"/>
                    <a:pt x="1597" y="156"/>
                  </a:cubicBezTo>
                  <a:cubicBezTo>
                    <a:pt x="1613" y="156"/>
                    <a:pt x="1613" y="156"/>
                    <a:pt x="1613" y="156"/>
                  </a:cubicBezTo>
                  <a:cubicBezTo>
                    <a:pt x="1613" y="72"/>
                    <a:pt x="1613" y="72"/>
                    <a:pt x="1613" y="72"/>
                  </a:cubicBezTo>
                  <a:cubicBezTo>
                    <a:pt x="1618" y="62"/>
                    <a:pt x="1629" y="58"/>
                    <a:pt x="1640" y="58"/>
                  </a:cubicBezTo>
                  <a:cubicBezTo>
                    <a:pt x="1644" y="58"/>
                    <a:pt x="1649" y="58"/>
                    <a:pt x="1653" y="60"/>
                  </a:cubicBezTo>
                  <a:lnTo>
                    <a:pt x="1653" y="43"/>
                  </a:lnTo>
                  <a:close/>
                  <a:moveTo>
                    <a:pt x="1543" y="156"/>
                  </a:moveTo>
                  <a:cubicBezTo>
                    <a:pt x="1559" y="156"/>
                    <a:pt x="1559" y="156"/>
                    <a:pt x="1559" y="156"/>
                  </a:cubicBezTo>
                  <a:cubicBezTo>
                    <a:pt x="1559" y="44"/>
                    <a:pt x="1559" y="44"/>
                    <a:pt x="1559" y="44"/>
                  </a:cubicBezTo>
                  <a:cubicBezTo>
                    <a:pt x="1543" y="44"/>
                    <a:pt x="1543" y="44"/>
                    <a:pt x="1543" y="44"/>
                  </a:cubicBezTo>
                  <a:lnTo>
                    <a:pt x="1543" y="156"/>
                  </a:lnTo>
                  <a:close/>
                  <a:moveTo>
                    <a:pt x="1453" y="141"/>
                  </a:moveTo>
                  <a:cubicBezTo>
                    <a:pt x="1509" y="60"/>
                    <a:pt x="1509" y="60"/>
                    <a:pt x="1509" y="60"/>
                  </a:cubicBezTo>
                  <a:cubicBezTo>
                    <a:pt x="1506" y="44"/>
                    <a:pt x="1506" y="44"/>
                    <a:pt x="1506" y="44"/>
                  </a:cubicBezTo>
                  <a:cubicBezTo>
                    <a:pt x="1440" y="44"/>
                    <a:pt x="1440" y="44"/>
                    <a:pt x="1440" y="44"/>
                  </a:cubicBezTo>
                  <a:cubicBezTo>
                    <a:pt x="1440" y="58"/>
                    <a:pt x="1440" y="58"/>
                    <a:pt x="1440" y="58"/>
                  </a:cubicBezTo>
                  <a:cubicBezTo>
                    <a:pt x="1492" y="58"/>
                    <a:pt x="1492" y="58"/>
                    <a:pt x="1492" y="58"/>
                  </a:cubicBezTo>
                  <a:cubicBezTo>
                    <a:pt x="1492" y="59"/>
                    <a:pt x="1492" y="59"/>
                    <a:pt x="1492" y="59"/>
                  </a:cubicBezTo>
                  <a:cubicBezTo>
                    <a:pt x="1436" y="140"/>
                    <a:pt x="1436" y="140"/>
                    <a:pt x="1436" y="140"/>
                  </a:cubicBezTo>
                  <a:cubicBezTo>
                    <a:pt x="1438" y="156"/>
                    <a:pt x="1438" y="156"/>
                    <a:pt x="1438" y="156"/>
                  </a:cubicBezTo>
                  <a:cubicBezTo>
                    <a:pt x="1511" y="156"/>
                    <a:pt x="1511" y="156"/>
                    <a:pt x="1511" y="156"/>
                  </a:cubicBezTo>
                  <a:cubicBezTo>
                    <a:pt x="1511" y="142"/>
                    <a:pt x="1511" y="142"/>
                    <a:pt x="1511" y="142"/>
                  </a:cubicBezTo>
                  <a:cubicBezTo>
                    <a:pt x="1453" y="142"/>
                    <a:pt x="1453" y="142"/>
                    <a:pt x="1453" y="142"/>
                  </a:cubicBezTo>
                  <a:lnTo>
                    <a:pt x="1453" y="141"/>
                  </a:lnTo>
                  <a:close/>
                  <a:moveTo>
                    <a:pt x="1368" y="42"/>
                  </a:moveTo>
                  <a:cubicBezTo>
                    <a:pt x="1345" y="42"/>
                    <a:pt x="1334" y="55"/>
                    <a:pt x="1330" y="61"/>
                  </a:cubicBezTo>
                  <a:cubicBezTo>
                    <a:pt x="1342" y="70"/>
                    <a:pt x="1342" y="70"/>
                    <a:pt x="1342" y="70"/>
                  </a:cubicBezTo>
                  <a:cubicBezTo>
                    <a:pt x="1345" y="64"/>
                    <a:pt x="1353" y="56"/>
                    <a:pt x="1368" y="56"/>
                  </a:cubicBezTo>
                  <a:cubicBezTo>
                    <a:pt x="1382" y="56"/>
                    <a:pt x="1391" y="62"/>
                    <a:pt x="1391" y="80"/>
                  </a:cubicBezTo>
                  <a:cubicBezTo>
                    <a:pt x="1391" y="92"/>
                    <a:pt x="1391" y="92"/>
                    <a:pt x="1391" y="92"/>
                  </a:cubicBezTo>
                  <a:cubicBezTo>
                    <a:pt x="1352" y="91"/>
                    <a:pt x="1327" y="103"/>
                    <a:pt x="1327" y="128"/>
                  </a:cubicBezTo>
                  <a:cubicBezTo>
                    <a:pt x="1327" y="143"/>
                    <a:pt x="1339" y="158"/>
                    <a:pt x="1360" y="158"/>
                  </a:cubicBezTo>
                  <a:cubicBezTo>
                    <a:pt x="1378" y="158"/>
                    <a:pt x="1388" y="149"/>
                    <a:pt x="1393" y="143"/>
                  </a:cubicBezTo>
                  <a:cubicBezTo>
                    <a:pt x="1394" y="143"/>
                    <a:pt x="1394" y="143"/>
                    <a:pt x="1394" y="143"/>
                  </a:cubicBezTo>
                  <a:cubicBezTo>
                    <a:pt x="1396" y="150"/>
                    <a:pt x="1403" y="156"/>
                    <a:pt x="1414" y="156"/>
                  </a:cubicBezTo>
                  <a:cubicBezTo>
                    <a:pt x="1416" y="156"/>
                    <a:pt x="1418" y="156"/>
                    <a:pt x="1420" y="155"/>
                  </a:cubicBezTo>
                  <a:cubicBezTo>
                    <a:pt x="1420" y="143"/>
                    <a:pt x="1420" y="143"/>
                    <a:pt x="1420" y="143"/>
                  </a:cubicBezTo>
                  <a:cubicBezTo>
                    <a:pt x="1417" y="143"/>
                    <a:pt x="1417" y="143"/>
                    <a:pt x="1417" y="143"/>
                  </a:cubicBezTo>
                  <a:cubicBezTo>
                    <a:pt x="1409" y="143"/>
                    <a:pt x="1406" y="137"/>
                    <a:pt x="1406" y="127"/>
                  </a:cubicBezTo>
                  <a:cubicBezTo>
                    <a:pt x="1406" y="76"/>
                    <a:pt x="1406" y="76"/>
                    <a:pt x="1406" y="76"/>
                  </a:cubicBezTo>
                  <a:cubicBezTo>
                    <a:pt x="1406" y="53"/>
                    <a:pt x="1392" y="42"/>
                    <a:pt x="1368" y="42"/>
                  </a:cubicBezTo>
                  <a:moveTo>
                    <a:pt x="1391" y="130"/>
                  </a:moveTo>
                  <a:cubicBezTo>
                    <a:pt x="1386" y="137"/>
                    <a:pt x="1376" y="145"/>
                    <a:pt x="1363" y="145"/>
                  </a:cubicBezTo>
                  <a:cubicBezTo>
                    <a:pt x="1350" y="145"/>
                    <a:pt x="1343" y="137"/>
                    <a:pt x="1343" y="127"/>
                  </a:cubicBezTo>
                  <a:cubicBezTo>
                    <a:pt x="1343" y="110"/>
                    <a:pt x="1364" y="103"/>
                    <a:pt x="1391" y="104"/>
                  </a:cubicBezTo>
                  <a:lnTo>
                    <a:pt x="1391" y="130"/>
                  </a:lnTo>
                  <a:close/>
                  <a:moveTo>
                    <a:pt x="1265" y="42"/>
                  </a:moveTo>
                  <a:cubicBezTo>
                    <a:pt x="1246" y="42"/>
                    <a:pt x="1236" y="52"/>
                    <a:pt x="1233" y="56"/>
                  </a:cubicBezTo>
                  <a:cubicBezTo>
                    <a:pt x="1232" y="56"/>
                    <a:pt x="1232" y="56"/>
                    <a:pt x="1232" y="56"/>
                  </a:cubicBezTo>
                  <a:cubicBezTo>
                    <a:pt x="1232" y="0"/>
                    <a:pt x="1232" y="0"/>
                    <a:pt x="1232" y="0"/>
                  </a:cubicBezTo>
                  <a:cubicBezTo>
                    <a:pt x="1216" y="0"/>
                    <a:pt x="1216" y="0"/>
                    <a:pt x="1216" y="0"/>
                  </a:cubicBezTo>
                  <a:cubicBezTo>
                    <a:pt x="1216" y="156"/>
                    <a:pt x="1216" y="156"/>
                    <a:pt x="1216" y="156"/>
                  </a:cubicBezTo>
                  <a:cubicBezTo>
                    <a:pt x="1232" y="156"/>
                    <a:pt x="1232" y="156"/>
                    <a:pt x="1232" y="156"/>
                  </a:cubicBezTo>
                  <a:cubicBezTo>
                    <a:pt x="1232" y="76"/>
                    <a:pt x="1232" y="76"/>
                    <a:pt x="1232" y="76"/>
                  </a:cubicBezTo>
                  <a:cubicBezTo>
                    <a:pt x="1236" y="66"/>
                    <a:pt x="1246" y="56"/>
                    <a:pt x="1261" y="56"/>
                  </a:cubicBezTo>
                  <a:cubicBezTo>
                    <a:pt x="1277" y="56"/>
                    <a:pt x="1284" y="67"/>
                    <a:pt x="1284" y="81"/>
                  </a:cubicBezTo>
                  <a:cubicBezTo>
                    <a:pt x="1284" y="156"/>
                    <a:pt x="1284" y="156"/>
                    <a:pt x="1284" y="156"/>
                  </a:cubicBezTo>
                  <a:cubicBezTo>
                    <a:pt x="1300" y="156"/>
                    <a:pt x="1300" y="156"/>
                    <a:pt x="1300" y="156"/>
                  </a:cubicBezTo>
                  <a:cubicBezTo>
                    <a:pt x="1300" y="78"/>
                    <a:pt x="1300" y="78"/>
                    <a:pt x="1300" y="78"/>
                  </a:cubicBezTo>
                  <a:cubicBezTo>
                    <a:pt x="1300" y="56"/>
                    <a:pt x="1286" y="42"/>
                    <a:pt x="1265" y="42"/>
                  </a:cubicBezTo>
                  <a:moveTo>
                    <a:pt x="1085" y="56"/>
                  </a:moveTo>
                  <a:cubicBezTo>
                    <a:pt x="1103" y="56"/>
                    <a:pt x="1111" y="67"/>
                    <a:pt x="1111" y="86"/>
                  </a:cubicBezTo>
                  <a:cubicBezTo>
                    <a:pt x="1111" y="87"/>
                    <a:pt x="1111" y="90"/>
                    <a:pt x="1111" y="92"/>
                  </a:cubicBezTo>
                  <a:cubicBezTo>
                    <a:pt x="1055" y="92"/>
                    <a:pt x="1055" y="92"/>
                    <a:pt x="1055" y="92"/>
                  </a:cubicBezTo>
                  <a:cubicBezTo>
                    <a:pt x="1057" y="65"/>
                    <a:pt x="1071" y="56"/>
                    <a:pt x="1085" y="56"/>
                  </a:cubicBezTo>
                  <a:moveTo>
                    <a:pt x="1116" y="135"/>
                  </a:moveTo>
                  <a:cubicBezTo>
                    <a:pt x="1111" y="139"/>
                    <a:pt x="1101" y="143"/>
                    <a:pt x="1090" y="143"/>
                  </a:cubicBezTo>
                  <a:cubicBezTo>
                    <a:pt x="1068" y="143"/>
                    <a:pt x="1056" y="133"/>
                    <a:pt x="1055" y="105"/>
                  </a:cubicBezTo>
                  <a:cubicBezTo>
                    <a:pt x="1126" y="105"/>
                    <a:pt x="1126" y="105"/>
                    <a:pt x="1126" y="105"/>
                  </a:cubicBezTo>
                  <a:cubicBezTo>
                    <a:pt x="1127" y="98"/>
                    <a:pt x="1127" y="91"/>
                    <a:pt x="1127" y="86"/>
                  </a:cubicBezTo>
                  <a:cubicBezTo>
                    <a:pt x="1127" y="59"/>
                    <a:pt x="1113" y="42"/>
                    <a:pt x="1087" y="42"/>
                  </a:cubicBezTo>
                  <a:cubicBezTo>
                    <a:pt x="1062" y="42"/>
                    <a:pt x="1039" y="59"/>
                    <a:pt x="1039" y="99"/>
                  </a:cubicBezTo>
                  <a:cubicBezTo>
                    <a:pt x="1039" y="141"/>
                    <a:pt x="1056" y="157"/>
                    <a:pt x="1088" y="157"/>
                  </a:cubicBezTo>
                  <a:cubicBezTo>
                    <a:pt x="1104" y="157"/>
                    <a:pt x="1116" y="153"/>
                    <a:pt x="1123" y="147"/>
                  </a:cubicBezTo>
                  <a:lnTo>
                    <a:pt x="1116" y="135"/>
                  </a:lnTo>
                  <a:close/>
                  <a:moveTo>
                    <a:pt x="931" y="196"/>
                  </a:moveTo>
                  <a:cubicBezTo>
                    <a:pt x="934" y="197"/>
                    <a:pt x="939" y="199"/>
                    <a:pt x="944" y="199"/>
                  </a:cubicBezTo>
                  <a:cubicBezTo>
                    <a:pt x="967" y="199"/>
                    <a:pt x="978" y="184"/>
                    <a:pt x="985" y="163"/>
                  </a:cubicBezTo>
                  <a:cubicBezTo>
                    <a:pt x="1024" y="44"/>
                    <a:pt x="1024" y="44"/>
                    <a:pt x="1024" y="44"/>
                  </a:cubicBezTo>
                  <a:cubicBezTo>
                    <a:pt x="1008" y="44"/>
                    <a:pt x="1008" y="44"/>
                    <a:pt x="1008" y="44"/>
                  </a:cubicBezTo>
                  <a:cubicBezTo>
                    <a:pt x="990" y="99"/>
                    <a:pt x="990" y="99"/>
                    <a:pt x="990" y="99"/>
                  </a:cubicBezTo>
                  <a:cubicBezTo>
                    <a:pt x="983" y="122"/>
                    <a:pt x="981" y="131"/>
                    <a:pt x="979" y="139"/>
                  </a:cubicBezTo>
                  <a:cubicBezTo>
                    <a:pt x="978" y="139"/>
                    <a:pt x="978" y="139"/>
                    <a:pt x="978" y="139"/>
                  </a:cubicBezTo>
                  <a:cubicBezTo>
                    <a:pt x="976" y="130"/>
                    <a:pt x="972" y="119"/>
                    <a:pt x="966" y="99"/>
                  </a:cubicBezTo>
                  <a:cubicBezTo>
                    <a:pt x="948" y="44"/>
                    <a:pt x="948" y="44"/>
                    <a:pt x="948" y="44"/>
                  </a:cubicBezTo>
                  <a:cubicBezTo>
                    <a:pt x="930" y="44"/>
                    <a:pt x="930" y="44"/>
                    <a:pt x="930" y="44"/>
                  </a:cubicBezTo>
                  <a:cubicBezTo>
                    <a:pt x="971" y="160"/>
                    <a:pt x="971" y="160"/>
                    <a:pt x="971" y="160"/>
                  </a:cubicBezTo>
                  <a:cubicBezTo>
                    <a:pt x="966" y="177"/>
                    <a:pt x="958" y="184"/>
                    <a:pt x="944" y="184"/>
                  </a:cubicBezTo>
                  <a:cubicBezTo>
                    <a:pt x="941" y="184"/>
                    <a:pt x="937" y="183"/>
                    <a:pt x="934" y="182"/>
                  </a:cubicBezTo>
                  <a:lnTo>
                    <a:pt x="931" y="196"/>
                  </a:lnTo>
                  <a:close/>
                  <a:moveTo>
                    <a:pt x="873" y="56"/>
                  </a:moveTo>
                  <a:cubicBezTo>
                    <a:pt x="891" y="56"/>
                    <a:pt x="899" y="67"/>
                    <a:pt x="899" y="86"/>
                  </a:cubicBezTo>
                  <a:cubicBezTo>
                    <a:pt x="899" y="87"/>
                    <a:pt x="899" y="90"/>
                    <a:pt x="899" y="92"/>
                  </a:cubicBezTo>
                  <a:cubicBezTo>
                    <a:pt x="843" y="92"/>
                    <a:pt x="843" y="92"/>
                    <a:pt x="843" y="92"/>
                  </a:cubicBezTo>
                  <a:cubicBezTo>
                    <a:pt x="845" y="65"/>
                    <a:pt x="858" y="56"/>
                    <a:pt x="873" y="56"/>
                  </a:cubicBezTo>
                  <a:moveTo>
                    <a:pt x="904" y="135"/>
                  </a:moveTo>
                  <a:cubicBezTo>
                    <a:pt x="899" y="139"/>
                    <a:pt x="889" y="143"/>
                    <a:pt x="878" y="143"/>
                  </a:cubicBezTo>
                  <a:cubicBezTo>
                    <a:pt x="856" y="143"/>
                    <a:pt x="844" y="133"/>
                    <a:pt x="843" y="105"/>
                  </a:cubicBezTo>
                  <a:cubicBezTo>
                    <a:pt x="914" y="105"/>
                    <a:pt x="914" y="105"/>
                    <a:pt x="914" y="105"/>
                  </a:cubicBezTo>
                  <a:cubicBezTo>
                    <a:pt x="915" y="98"/>
                    <a:pt x="915" y="91"/>
                    <a:pt x="915" y="86"/>
                  </a:cubicBezTo>
                  <a:cubicBezTo>
                    <a:pt x="915" y="59"/>
                    <a:pt x="901" y="42"/>
                    <a:pt x="875" y="42"/>
                  </a:cubicBezTo>
                  <a:cubicBezTo>
                    <a:pt x="850" y="42"/>
                    <a:pt x="827" y="59"/>
                    <a:pt x="827" y="99"/>
                  </a:cubicBezTo>
                  <a:cubicBezTo>
                    <a:pt x="827" y="141"/>
                    <a:pt x="844" y="157"/>
                    <a:pt x="876" y="157"/>
                  </a:cubicBezTo>
                  <a:cubicBezTo>
                    <a:pt x="892" y="157"/>
                    <a:pt x="904" y="153"/>
                    <a:pt x="911" y="147"/>
                  </a:cubicBezTo>
                  <a:lnTo>
                    <a:pt x="904" y="135"/>
                  </a:lnTo>
                  <a:close/>
                  <a:moveTo>
                    <a:pt x="800" y="79"/>
                  </a:moveTo>
                  <a:cubicBezTo>
                    <a:pt x="799" y="54"/>
                    <a:pt x="786" y="42"/>
                    <a:pt x="763" y="42"/>
                  </a:cubicBezTo>
                  <a:cubicBezTo>
                    <a:pt x="746" y="42"/>
                    <a:pt x="734" y="52"/>
                    <a:pt x="731" y="56"/>
                  </a:cubicBezTo>
                  <a:cubicBezTo>
                    <a:pt x="731" y="56"/>
                    <a:pt x="731" y="56"/>
                    <a:pt x="731" y="56"/>
                  </a:cubicBezTo>
                  <a:cubicBezTo>
                    <a:pt x="727" y="44"/>
                    <a:pt x="727" y="44"/>
                    <a:pt x="727" y="44"/>
                  </a:cubicBezTo>
                  <a:cubicBezTo>
                    <a:pt x="715" y="44"/>
                    <a:pt x="715" y="44"/>
                    <a:pt x="715" y="44"/>
                  </a:cubicBezTo>
                  <a:cubicBezTo>
                    <a:pt x="715" y="156"/>
                    <a:pt x="715" y="156"/>
                    <a:pt x="715" y="156"/>
                  </a:cubicBezTo>
                  <a:cubicBezTo>
                    <a:pt x="731" y="156"/>
                    <a:pt x="731" y="156"/>
                    <a:pt x="731" y="156"/>
                  </a:cubicBezTo>
                  <a:cubicBezTo>
                    <a:pt x="731" y="76"/>
                    <a:pt x="731" y="76"/>
                    <a:pt x="731" y="76"/>
                  </a:cubicBezTo>
                  <a:cubicBezTo>
                    <a:pt x="735" y="65"/>
                    <a:pt x="746" y="56"/>
                    <a:pt x="760" y="56"/>
                  </a:cubicBezTo>
                  <a:cubicBezTo>
                    <a:pt x="775" y="56"/>
                    <a:pt x="784" y="65"/>
                    <a:pt x="784" y="82"/>
                  </a:cubicBezTo>
                  <a:cubicBezTo>
                    <a:pt x="784" y="156"/>
                    <a:pt x="784" y="156"/>
                    <a:pt x="784" y="156"/>
                  </a:cubicBezTo>
                  <a:cubicBezTo>
                    <a:pt x="800" y="156"/>
                    <a:pt x="800" y="156"/>
                    <a:pt x="800" y="156"/>
                  </a:cubicBezTo>
                  <a:lnTo>
                    <a:pt x="800" y="79"/>
                  </a:lnTo>
                  <a:close/>
                  <a:moveTo>
                    <a:pt x="598" y="11"/>
                  </a:moveTo>
                  <a:cubicBezTo>
                    <a:pt x="598" y="18"/>
                    <a:pt x="603" y="23"/>
                    <a:pt x="609" y="23"/>
                  </a:cubicBezTo>
                  <a:cubicBezTo>
                    <a:pt x="616" y="23"/>
                    <a:pt x="621" y="18"/>
                    <a:pt x="621" y="11"/>
                  </a:cubicBezTo>
                  <a:cubicBezTo>
                    <a:pt x="621" y="5"/>
                    <a:pt x="616" y="0"/>
                    <a:pt x="609" y="0"/>
                  </a:cubicBezTo>
                  <a:cubicBezTo>
                    <a:pt x="603" y="0"/>
                    <a:pt x="598" y="5"/>
                    <a:pt x="598" y="11"/>
                  </a:cubicBezTo>
                  <a:moveTo>
                    <a:pt x="602" y="156"/>
                  </a:moveTo>
                  <a:cubicBezTo>
                    <a:pt x="618" y="156"/>
                    <a:pt x="618" y="156"/>
                    <a:pt x="618" y="156"/>
                  </a:cubicBezTo>
                  <a:cubicBezTo>
                    <a:pt x="618" y="44"/>
                    <a:pt x="618" y="44"/>
                    <a:pt x="618" y="44"/>
                  </a:cubicBezTo>
                  <a:cubicBezTo>
                    <a:pt x="602" y="44"/>
                    <a:pt x="602" y="44"/>
                    <a:pt x="602" y="44"/>
                  </a:cubicBezTo>
                  <a:lnTo>
                    <a:pt x="602" y="156"/>
                  </a:lnTo>
                  <a:close/>
                  <a:moveTo>
                    <a:pt x="513" y="141"/>
                  </a:moveTo>
                  <a:cubicBezTo>
                    <a:pt x="569" y="60"/>
                    <a:pt x="569" y="60"/>
                    <a:pt x="569" y="60"/>
                  </a:cubicBezTo>
                  <a:cubicBezTo>
                    <a:pt x="565" y="44"/>
                    <a:pt x="565" y="44"/>
                    <a:pt x="565" y="44"/>
                  </a:cubicBezTo>
                  <a:cubicBezTo>
                    <a:pt x="499" y="44"/>
                    <a:pt x="499" y="44"/>
                    <a:pt x="499" y="44"/>
                  </a:cubicBezTo>
                  <a:cubicBezTo>
                    <a:pt x="499" y="58"/>
                    <a:pt x="499" y="58"/>
                    <a:pt x="499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51" y="59"/>
                    <a:pt x="551" y="59"/>
                    <a:pt x="551" y="59"/>
                  </a:cubicBezTo>
                  <a:cubicBezTo>
                    <a:pt x="495" y="140"/>
                    <a:pt x="495" y="140"/>
                    <a:pt x="495" y="140"/>
                  </a:cubicBezTo>
                  <a:cubicBezTo>
                    <a:pt x="497" y="156"/>
                    <a:pt x="497" y="156"/>
                    <a:pt x="497" y="156"/>
                  </a:cubicBezTo>
                  <a:cubicBezTo>
                    <a:pt x="570" y="156"/>
                    <a:pt x="570" y="156"/>
                    <a:pt x="570" y="156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13" y="142"/>
                    <a:pt x="513" y="142"/>
                    <a:pt x="513" y="142"/>
                  </a:cubicBezTo>
                  <a:lnTo>
                    <a:pt x="513" y="141"/>
                  </a:lnTo>
                  <a:close/>
                  <a:moveTo>
                    <a:pt x="446" y="11"/>
                  </a:moveTo>
                  <a:cubicBezTo>
                    <a:pt x="446" y="18"/>
                    <a:pt x="451" y="23"/>
                    <a:pt x="458" y="23"/>
                  </a:cubicBezTo>
                  <a:cubicBezTo>
                    <a:pt x="464" y="23"/>
                    <a:pt x="469" y="18"/>
                    <a:pt x="469" y="11"/>
                  </a:cubicBezTo>
                  <a:cubicBezTo>
                    <a:pt x="469" y="5"/>
                    <a:pt x="464" y="0"/>
                    <a:pt x="458" y="0"/>
                  </a:cubicBezTo>
                  <a:cubicBezTo>
                    <a:pt x="451" y="0"/>
                    <a:pt x="446" y="5"/>
                    <a:pt x="446" y="11"/>
                  </a:cubicBezTo>
                  <a:moveTo>
                    <a:pt x="451" y="156"/>
                  </a:moveTo>
                  <a:cubicBezTo>
                    <a:pt x="467" y="156"/>
                    <a:pt x="467" y="156"/>
                    <a:pt x="467" y="156"/>
                  </a:cubicBezTo>
                  <a:cubicBezTo>
                    <a:pt x="467" y="44"/>
                    <a:pt x="467" y="44"/>
                    <a:pt x="467" y="44"/>
                  </a:cubicBezTo>
                  <a:cubicBezTo>
                    <a:pt x="451" y="44"/>
                    <a:pt x="451" y="44"/>
                    <a:pt x="451" y="44"/>
                  </a:cubicBezTo>
                  <a:lnTo>
                    <a:pt x="451" y="156"/>
                  </a:lnTo>
                  <a:close/>
                  <a:moveTo>
                    <a:pt x="365" y="144"/>
                  </a:moveTo>
                  <a:cubicBezTo>
                    <a:pt x="358" y="144"/>
                    <a:pt x="351" y="142"/>
                    <a:pt x="347" y="141"/>
                  </a:cubicBezTo>
                  <a:cubicBezTo>
                    <a:pt x="347" y="68"/>
                    <a:pt x="347" y="68"/>
                    <a:pt x="347" y="68"/>
                  </a:cubicBezTo>
                  <a:cubicBezTo>
                    <a:pt x="352" y="61"/>
                    <a:pt x="361" y="57"/>
                    <a:pt x="370" y="57"/>
                  </a:cubicBezTo>
                  <a:cubicBezTo>
                    <a:pt x="386" y="57"/>
                    <a:pt x="401" y="66"/>
                    <a:pt x="401" y="99"/>
                  </a:cubicBezTo>
                  <a:cubicBezTo>
                    <a:pt x="401" y="129"/>
                    <a:pt x="387" y="144"/>
                    <a:pt x="365" y="144"/>
                  </a:cubicBezTo>
                  <a:moveTo>
                    <a:pt x="331" y="152"/>
                  </a:moveTo>
                  <a:cubicBezTo>
                    <a:pt x="338" y="155"/>
                    <a:pt x="348" y="158"/>
                    <a:pt x="362" y="158"/>
                  </a:cubicBezTo>
                  <a:cubicBezTo>
                    <a:pt x="399" y="158"/>
                    <a:pt x="417" y="133"/>
                    <a:pt x="417" y="96"/>
                  </a:cubicBezTo>
                  <a:cubicBezTo>
                    <a:pt x="417" y="58"/>
                    <a:pt x="398" y="43"/>
                    <a:pt x="375" y="43"/>
                  </a:cubicBezTo>
                  <a:cubicBezTo>
                    <a:pt x="361" y="43"/>
                    <a:pt x="351" y="49"/>
                    <a:pt x="348" y="52"/>
                  </a:cubicBezTo>
                  <a:cubicBezTo>
                    <a:pt x="347" y="52"/>
                    <a:pt x="347" y="52"/>
                    <a:pt x="347" y="52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31" y="0"/>
                    <a:pt x="331" y="0"/>
                    <a:pt x="331" y="0"/>
                  </a:cubicBezTo>
                  <a:lnTo>
                    <a:pt x="331" y="152"/>
                  </a:lnTo>
                  <a:close/>
                  <a:moveTo>
                    <a:pt x="188" y="141"/>
                  </a:moveTo>
                  <a:cubicBezTo>
                    <a:pt x="244" y="60"/>
                    <a:pt x="244" y="60"/>
                    <a:pt x="244" y="60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226" y="58"/>
                    <a:pt x="226" y="58"/>
                    <a:pt x="226" y="58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188" y="142"/>
                    <a:pt x="188" y="142"/>
                    <a:pt x="188" y="142"/>
                  </a:cubicBezTo>
                  <a:lnTo>
                    <a:pt x="188" y="141"/>
                  </a:lnTo>
                  <a:close/>
                  <a:moveTo>
                    <a:pt x="121" y="11"/>
                  </a:moveTo>
                  <a:cubicBezTo>
                    <a:pt x="121" y="18"/>
                    <a:pt x="126" y="23"/>
                    <a:pt x="133" y="23"/>
                  </a:cubicBezTo>
                  <a:cubicBezTo>
                    <a:pt x="139" y="23"/>
                    <a:pt x="144" y="18"/>
                    <a:pt x="144" y="11"/>
                  </a:cubicBezTo>
                  <a:cubicBezTo>
                    <a:pt x="144" y="5"/>
                    <a:pt x="139" y="0"/>
                    <a:pt x="133" y="0"/>
                  </a:cubicBezTo>
                  <a:cubicBezTo>
                    <a:pt x="126" y="0"/>
                    <a:pt x="121" y="5"/>
                    <a:pt x="121" y="11"/>
                  </a:cubicBezTo>
                  <a:moveTo>
                    <a:pt x="126" y="156"/>
                  </a:moveTo>
                  <a:cubicBezTo>
                    <a:pt x="142" y="156"/>
                    <a:pt x="142" y="156"/>
                    <a:pt x="142" y="156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26" y="44"/>
                    <a:pt x="126" y="44"/>
                    <a:pt x="126" y="44"/>
                  </a:cubicBezTo>
                  <a:lnTo>
                    <a:pt x="126" y="156"/>
                  </a:lnTo>
                  <a:close/>
                  <a:moveTo>
                    <a:pt x="47" y="143"/>
                  </a:moveTo>
                  <a:cubicBezTo>
                    <a:pt x="29" y="143"/>
                    <a:pt x="18" y="136"/>
                    <a:pt x="10" y="129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50"/>
                    <a:pt x="23" y="158"/>
                    <a:pt x="45" y="158"/>
                  </a:cubicBezTo>
                  <a:cubicBezTo>
                    <a:pt x="76" y="158"/>
                    <a:pt x="93" y="140"/>
                    <a:pt x="93" y="118"/>
                  </a:cubicBezTo>
                  <a:cubicBezTo>
                    <a:pt x="93" y="73"/>
                    <a:pt x="25" y="80"/>
                    <a:pt x="25" y="47"/>
                  </a:cubicBezTo>
                  <a:cubicBezTo>
                    <a:pt x="25" y="34"/>
                    <a:pt x="35" y="25"/>
                    <a:pt x="51" y="25"/>
                  </a:cubicBezTo>
                  <a:cubicBezTo>
                    <a:pt x="64" y="25"/>
                    <a:pt x="72" y="29"/>
                    <a:pt x="80" y="34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1" y="15"/>
                    <a:pt x="69" y="10"/>
                    <a:pt x="53" y="10"/>
                  </a:cubicBezTo>
                  <a:cubicBezTo>
                    <a:pt x="27" y="10"/>
                    <a:pt x="8" y="26"/>
                    <a:pt x="8" y="48"/>
                  </a:cubicBezTo>
                  <a:cubicBezTo>
                    <a:pt x="8" y="94"/>
                    <a:pt x="77" y="86"/>
                    <a:pt x="77" y="119"/>
                  </a:cubicBezTo>
                  <a:cubicBezTo>
                    <a:pt x="77" y="132"/>
                    <a:pt x="66" y="143"/>
                    <a:pt x="47" y="14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ECF89C0-2551-4494-8EF1-50D46D934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5863" y="4277042"/>
              <a:ext cx="6778625" cy="560388"/>
            </a:xfrm>
            <a:custGeom>
              <a:avLst/>
              <a:gdLst>
                <a:gd name="T0" fmla="*/ 3731 w 3796"/>
                <a:gd name="T1" fmla="*/ 56 h 314"/>
                <a:gd name="T2" fmla="*/ 3736 w 3796"/>
                <a:gd name="T3" fmla="*/ 18 h 314"/>
                <a:gd name="T4" fmla="*/ 3652 w 3796"/>
                <a:gd name="T5" fmla="*/ 70 h 314"/>
                <a:gd name="T6" fmla="*/ 3539 w 3796"/>
                <a:gd name="T7" fmla="*/ 237 h 314"/>
                <a:gd name="T8" fmla="*/ 3413 w 3796"/>
                <a:gd name="T9" fmla="*/ 240 h 314"/>
                <a:gd name="T10" fmla="*/ 3457 w 3796"/>
                <a:gd name="T11" fmla="*/ 70 h 314"/>
                <a:gd name="T12" fmla="*/ 3360 w 3796"/>
                <a:gd name="T13" fmla="*/ 182 h 314"/>
                <a:gd name="T14" fmla="*/ 3236 w 3796"/>
                <a:gd name="T15" fmla="*/ 70 h 314"/>
                <a:gd name="T16" fmla="*/ 3339 w 3796"/>
                <a:gd name="T17" fmla="*/ 68 h 314"/>
                <a:gd name="T18" fmla="*/ 3098 w 3796"/>
                <a:gd name="T19" fmla="*/ 152 h 314"/>
                <a:gd name="T20" fmla="*/ 2919 w 3796"/>
                <a:gd name="T21" fmla="*/ 300 h 314"/>
                <a:gd name="T22" fmla="*/ 2965 w 3796"/>
                <a:gd name="T23" fmla="*/ 185 h 314"/>
                <a:gd name="T24" fmla="*/ 2899 w 3796"/>
                <a:gd name="T25" fmla="*/ 258 h 314"/>
                <a:gd name="T26" fmla="*/ 2814 w 3796"/>
                <a:gd name="T27" fmla="*/ 237 h 314"/>
                <a:gd name="T28" fmla="*/ 2779 w 3796"/>
                <a:gd name="T29" fmla="*/ 201 h 314"/>
                <a:gd name="T30" fmla="*/ 2642 w 3796"/>
                <a:gd name="T31" fmla="*/ 94 h 314"/>
                <a:gd name="T32" fmla="*/ 2641 w 3796"/>
                <a:gd name="T33" fmla="*/ 124 h 314"/>
                <a:gd name="T34" fmla="*/ 2555 w 3796"/>
                <a:gd name="T35" fmla="*/ 70 h 314"/>
                <a:gd name="T36" fmla="*/ 2355 w 3796"/>
                <a:gd name="T37" fmla="*/ 70 h 314"/>
                <a:gd name="T38" fmla="*/ 2479 w 3796"/>
                <a:gd name="T39" fmla="*/ 237 h 314"/>
                <a:gd name="T40" fmla="*/ 2223 w 3796"/>
                <a:gd name="T41" fmla="*/ 121 h 314"/>
                <a:gd name="T42" fmla="*/ 2281 w 3796"/>
                <a:gd name="T43" fmla="*/ 221 h 314"/>
                <a:gd name="T44" fmla="*/ 2318 w 3796"/>
                <a:gd name="T45" fmla="*/ 189 h 314"/>
                <a:gd name="T46" fmla="*/ 2276 w 3796"/>
                <a:gd name="T47" fmla="*/ 170 h 314"/>
                <a:gd name="T48" fmla="*/ 2017 w 3796"/>
                <a:gd name="T49" fmla="*/ 13 h 314"/>
                <a:gd name="T50" fmla="*/ 2114 w 3796"/>
                <a:gd name="T51" fmla="*/ 237 h 314"/>
                <a:gd name="T52" fmla="*/ 1860 w 3796"/>
                <a:gd name="T53" fmla="*/ 134 h 314"/>
                <a:gd name="T54" fmla="*/ 1900 w 3796"/>
                <a:gd name="T55" fmla="*/ 164 h 314"/>
                <a:gd name="T56" fmla="*/ 1878 w 3796"/>
                <a:gd name="T57" fmla="*/ 190 h 314"/>
                <a:gd name="T58" fmla="*/ 1683 w 3796"/>
                <a:gd name="T59" fmla="*/ 127 h 314"/>
                <a:gd name="T60" fmla="*/ 1649 w 3796"/>
                <a:gd name="T61" fmla="*/ 236 h 314"/>
                <a:gd name="T62" fmla="*/ 1530 w 3796"/>
                <a:gd name="T63" fmla="*/ 134 h 314"/>
                <a:gd name="T64" fmla="*/ 1570 w 3796"/>
                <a:gd name="T65" fmla="*/ 164 h 314"/>
                <a:gd name="T66" fmla="*/ 1548 w 3796"/>
                <a:gd name="T67" fmla="*/ 190 h 314"/>
                <a:gd name="T68" fmla="*/ 1255 w 3796"/>
                <a:gd name="T69" fmla="*/ 70 h 314"/>
                <a:gd name="T70" fmla="*/ 1351 w 3796"/>
                <a:gd name="T71" fmla="*/ 237 h 314"/>
                <a:gd name="T72" fmla="*/ 1108 w 3796"/>
                <a:gd name="T73" fmla="*/ 0 h 314"/>
                <a:gd name="T74" fmla="*/ 1086 w 3796"/>
                <a:gd name="T75" fmla="*/ 237 h 314"/>
                <a:gd name="T76" fmla="*/ 961 w 3796"/>
                <a:gd name="T77" fmla="*/ 70 h 314"/>
                <a:gd name="T78" fmla="*/ 1064 w 3796"/>
                <a:gd name="T79" fmla="*/ 68 h 314"/>
                <a:gd name="T80" fmla="*/ 905 w 3796"/>
                <a:gd name="T81" fmla="*/ 190 h 314"/>
                <a:gd name="T82" fmla="*/ 784 w 3796"/>
                <a:gd name="T83" fmla="*/ 153 h 314"/>
                <a:gd name="T84" fmla="*/ 743 w 3796"/>
                <a:gd name="T85" fmla="*/ 239 h 314"/>
                <a:gd name="T86" fmla="*/ 700 w 3796"/>
                <a:gd name="T87" fmla="*/ 13 h 314"/>
                <a:gd name="T88" fmla="*/ 591 w 3796"/>
                <a:gd name="T89" fmla="*/ 293 h 314"/>
                <a:gd name="T90" fmla="*/ 647 w 3796"/>
                <a:gd name="T91" fmla="*/ 187 h 314"/>
                <a:gd name="T92" fmla="*/ 619 w 3796"/>
                <a:gd name="T93" fmla="*/ 67 h 314"/>
                <a:gd name="T94" fmla="*/ 405 w 3796"/>
                <a:gd name="T95" fmla="*/ 70 h 314"/>
                <a:gd name="T96" fmla="*/ 466 w 3796"/>
                <a:gd name="T97" fmla="*/ 131 h 314"/>
                <a:gd name="T98" fmla="*/ 296 w 3796"/>
                <a:gd name="T99" fmla="*/ 134 h 314"/>
                <a:gd name="T100" fmla="*/ 336 w 3796"/>
                <a:gd name="T101" fmla="*/ 164 h 314"/>
                <a:gd name="T102" fmla="*/ 314 w 3796"/>
                <a:gd name="T103" fmla="*/ 190 h 314"/>
                <a:gd name="T104" fmla="*/ 117 w 3796"/>
                <a:gd name="T105" fmla="*/ 130 h 314"/>
                <a:gd name="T106" fmla="*/ 164 w 3796"/>
                <a:gd name="T107" fmla="*/ 5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96" h="314">
                  <a:moveTo>
                    <a:pt x="3709" y="213"/>
                  </a:moveTo>
                  <a:cubicBezTo>
                    <a:pt x="3709" y="228"/>
                    <a:pt x="3720" y="239"/>
                    <a:pt x="3735" y="239"/>
                  </a:cubicBezTo>
                  <a:cubicBezTo>
                    <a:pt x="3752" y="239"/>
                    <a:pt x="3763" y="227"/>
                    <a:pt x="3763" y="213"/>
                  </a:cubicBezTo>
                  <a:cubicBezTo>
                    <a:pt x="3763" y="196"/>
                    <a:pt x="3752" y="185"/>
                    <a:pt x="3736" y="185"/>
                  </a:cubicBezTo>
                  <a:cubicBezTo>
                    <a:pt x="3721" y="185"/>
                    <a:pt x="3709" y="196"/>
                    <a:pt x="3709" y="213"/>
                  </a:cubicBezTo>
                  <a:moveTo>
                    <a:pt x="3731" y="56"/>
                  </a:moveTo>
                  <a:cubicBezTo>
                    <a:pt x="3743" y="56"/>
                    <a:pt x="3751" y="64"/>
                    <a:pt x="3751" y="75"/>
                  </a:cubicBezTo>
                  <a:cubicBezTo>
                    <a:pt x="3751" y="103"/>
                    <a:pt x="3703" y="108"/>
                    <a:pt x="3703" y="139"/>
                  </a:cubicBezTo>
                  <a:cubicBezTo>
                    <a:pt x="3703" y="152"/>
                    <a:pt x="3712" y="159"/>
                    <a:pt x="3723" y="163"/>
                  </a:cubicBezTo>
                  <a:cubicBezTo>
                    <a:pt x="3764" y="128"/>
                    <a:pt x="3764" y="128"/>
                    <a:pt x="3764" y="128"/>
                  </a:cubicBezTo>
                  <a:cubicBezTo>
                    <a:pt x="3790" y="107"/>
                    <a:pt x="3796" y="92"/>
                    <a:pt x="3796" y="69"/>
                  </a:cubicBezTo>
                  <a:cubicBezTo>
                    <a:pt x="3796" y="37"/>
                    <a:pt x="3774" y="18"/>
                    <a:pt x="3736" y="18"/>
                  </a:cubicBezTo>
                  <a:cubicBezTo>
                    <a:pt x="3697" y="18"/>
                    <a:pt x="3677" y="33"/>
                    <a:pt x="3667" y="43"/>
                  </a:cubicBezTo>
                  <a:cubicBezTo>
                    <a:pt x="3696" y="75"/>
                    <a:pt x="3696" y="75"/>
                    <a:pt x="3696" y="75"/>
                  </a:cubicBezTo>
                  <a:cubicBezTo>
                    <a:pt x="3702" y="68"/>
                    <a:pt x="3713" y="56"/>
                    <a:pt x="3731" y="56"/>
                  </a:cubicBezTo>
                  <a:moveTo>
                    <a:pt x="3587" y="200"/>
                  </a:moveTo>
                  <a:cubicBezTo>
                    <a:pt x="3658" y="103"/>
                    <a:pt x="3658" y="103"/>
                    <a:pt x="3658" y="103"/>
                  </a:cubicBezTo>
                  <a:cubicBezTo>
                    <a:pt x="3652" y="70"/>
                    <a:pt x="3652" y="70"/>
                    <a:pt x="3652" y="70"/>
                  </a:cubicBezTo>
                  <a:cubicBezTo>
                    <a:pt x="3537" y="70"/>
                    <a:pt x="3537" y="70"/>
                    <a:pt x="3537" y="70"/>
                  </a:cubicBezTo>
                  <a:cubicBezTo>
                    <a:pt x="3537" y="106"/>
                    <a:pt x="3537" y="106"/>
                    <a:pt x="3537" y="106"/>
                  </a:cubicBezTo>
                  <a:cubicBezTo>
                    <a:pt x="3605" y="106"/>
                    <a:pt x="3605" y="106"/>
                    <a:pt x="3605" y="106"/>
                  </a:cubicBezTo>
                  <a:cubicBezTo>
                    <a:pt x="3605" y="107"/>
                    <a:pt x="3605" y="107"/>
                    <a:pt x="3605" y="107"/>
                  </a:cubicBezTo>
                  <a:cubicBezTo>
                    <a:pt x="3533" y="203"/>
                    <a:pt x="3533" y="203"/>
                    <a:pt x="3533" y="203"/>
                  </a:cubicBezTo>
                  <a:cubicBezTo>
                    <a:pt x="3539" y="237"/>
                    <a:pt x="3539" y="237"/>
                    <a:pt x="3539" y="237"/>
                  </a:cubicBezTo>
                  <a:cubicBezTo>
                    <a:pt x="3661" y="237"/>
                    <a:pt x="3661" y="237"/>
                    <a:pt x="3661" y="237"/>
                  </a:cubicBezTo>
                  <a:cubicBezTo>
                    <a:pt x="3661" y="201"/>
                    <a:pt x="3661" y="201"/>
                    <a:pt x="3661" y="201"/>
                  </a:cubicBezTo>
                  <a:cubicBezTo>
                    <a:pt x="3587" y="201"/>
                    <a:pt x="3587" y="201"/>
                    <a:pt x="3587" y="201"/>
                  </a:cubicBezTo>
                  <a:lnTo>
                    <a:pt x="3587" y="200"/>
                  </a:lnTo>
                  <a:close/>
                  <a:moveTo>
                    <a:pt x="3360" y="182"/>
                  </a:moveTo>
                  <a:cubicBezTo>
                    <a:pt x="3360" y="221"/>
                    <a:pt x="3377" y="240"/>
                    <a:pt x="3413" y="240"/>
                  </a:cubicBezTo>
                  <a:cubicBezTo>
                    <a:pt x="3434" y="240"/>
                    <a:pt x="3447" y="233"/>
                    <a:pt x="3457" y="221"/>
                  </a:cubicBezTo>
                  <a:cubicBezTo>
                    <a:pt x="3458" y="221"/>
                    <a:pt x="3458" y="221"/>
                    <a:pt x="3458" y="221"/>
                  </a:cubicBezTo>
                  <a:cubicBezTo>
                    <a:pt x="3464" y="237"/>
                    <a:pt x="3464" y="237"/>
                    <a:pt x="3464" y="237"/>
                  </a:cubicBezTo>
                  <a:cubicBezTo>
                    <a:pt x="3502" y="237"/>
                    <a:pt x="3502" y="237"/>
                    <a:pt x="3502" y="237"/>
                  </a:cubicBezTo>
                  <a:cubicBezTo>
                    <a:pt x="3502" y="70"/>
                    <a:pt x="3502" y="70"/>
                    <a:pt x="3502" y="70"/>
                  </a:cubicBezTo>
                  <a:cubicBezTo>
                    <a:pt x="3457" y="70"/>
                    <a:pt x="3457" y="70"/>
                    <a:pt x="3457" y="70"/>
                  </a:cubicBezTo>
                  <a:cubicBezTo>
                    <a:pt x="3457" y="185"/>
                    <a:pt x="3457" y="185"/>
                    <a:pt x="3457" y="185"/>
                  </a:cubicBezTo>
                  <a:cubicBezTo>
                    <a:pt x="3455" y="191"/>
                    <a:pt x="3448" y="205"/>
                    <a:pt x="3428" y="205"/>
                  </a:cubicBezTo>
                  <a:cubicBezTo>
                    <a:pt x="3413" y="205"/>
                    <a:pt x="3404" y="196"/>
                    <a:pt x="3404" y="178"/>
                  </a:cubicBezTo>
                  <a:cubicBezTo>
                    <a:pt x="3404" y="70"/>
                    <a:pt x="3404" y="70"/>
                    <a:pt x="3404" y="70"/>
                  </a:cubicBezTo>
                  <a:cubicBezTo>
                    <a:pt x="3360" y="70"/>
                    <a:pt x="3360" y="70"/>
                    <a:pt x="3360" y="70"/>
                  </a:cubicBezTo>
                  <a:lnTo>
                    <a:pt x="3360" y="182"/>
                  </a:lnTo>
                  <a:close/>
                  <a:moveTo>
                    <a:pt x="3339" y="68"/>
                  </a:moveTo>
                  <a:cubicBezTo>
                    <a:pt x="3335" y="67"/>
                    <a:pt x="3329" y="66"/>
                    <a:pt x="3325" y="66"/>
                  </a:cubicBezTo>
                  <a:cubicBezTo>
                    <a:pt x="3303" y="66"/>
                    <a:pt x="3288" y="78"/>
                    <a:pt x="3282" y="94"/>
                  </a:cubicBezTo>
                  <a:cubicBezTo>
                    <a:pt x="3280" y="94"/>
                    <a:pt x="3280" y="94"/>
                    <a:pt x="3280" y="94"/>
                  </a:cubicBezTo>
                  <a:cubicBezTo>
                    <a:pt x="3271" y="70"/>
                    <a:pt x="3271" y="70"/>
                    <a:pt x="3271" y="70"/>
                  </a:cubicBezTo>
                  <a:cubicBezTo>
                    <a:pt x="3236" y="70"/>
                    <a:pt x="3236" y="70"/>
                    <a:pt x="3236" y="70"/>
                  </a:cubicBezTo>
                  <a:cubicBezTo>
                    <a:pt x="3236" y="237"/>
                    <a:pt x="3236" y="237"/>
                    <a:pt x="3236" y="237"/>
                  </a:cubicBezTo>
                  <a:cubicBezTo>
                    <a:pt x="3281" y="237"/>
                    <a:pt x="3281" y="237"/>
                    <a:pt x="3281" y="237"/>
                  </a:cubicBezTo>
                  <a:cubicBezTo>
                    <a:pt x="3281" y="124"/>
                    <a:pt x="3281" y="124"/>
                    <a:pt x="3281" y="124"/>
                  </a:cubicBezTo>
                  <a:cubicBezTo>
                    <a:pt x="3290" y="116"/>
                    <a:pt x="3306" y="110"/>
                    <a:pt x="3320" y="110"/>
                  </a:cubicBezTo>
                  <a:cubicBezTo>
                    <a:pt x="3326" y="110"/>
                    <a:pt x="3333" y="111"/>
                    <a:pt x="3339" y="112"/>
                  </a:cubicBezTo>
                  <a:lnTo>
                    <a:pt x="3339" y="68"/>
                  </a:lnTo>
                  <a:close/>
                  <a:moveTo>
                    <a:pt x="3128" y="240"/>
                  </a:moveTo>
                  <a:cubicBezTo>
                    <a:pt x="3183" y="240"/>
                    <a:pt x="3205" y="204"/>
                    <a:pt x="3205" y="153"/>
                  </a:cubicBezTo>
                  <a:cubicBezTo>
                    <a:pt x="3205" y="101"/>
                    <a:pt x="3187" y="67"/>
                    <a:pt x="3129" y="67"/>
                  </a:cubicBezTo>
                  <a:cubicBezTo>
                    <a:pt x="3074" y="67"/>
                    <a:pt x="3052" y="103"/>
                    <a:pt x="3052" y="154"/>
                  </a:cubicBezTo>
                  <a:cubicBezTo>
                    <a:pt x="3052" y="206"/>
                    <a:pt x="3071" y="240"/>
                    <a:pt x="3128" y="240"/>
                  </a:cubicBezTo>
                  <a:moveTo>
                    <a:pt x="3098" y="152"/>
                  </a:moveTo>
                  <a:cubicBezTo>
                    <a:pt x="3098" y="118"/>
                    <a:pt x="3107" y="102"/>
                    <a:pt x="3128" y="102"/>
                  </a:cubicBezTo>
                  <a:cubicBezTo>
                    <a:pt x="3151" y="102"/>
                    <a:pt x="3159" y="120"/>
                    <a:pt x="3159" y="155"/>
                  </a:cubicBezTo>
                  <a:cubicBezTo>
                    <a:pt x="3159" y="189"/>
                    <a:pt x="3152" y="205"/>
                    <a:pt x="3129" y="205"/>
                  </a:cubicBezTo>
                  <a:cubicBezTo>
                    <a:pt x="3107" y="205"/>
                    <a:pt x="3098" y="187"/>
                    <a:pt x="3098" y="152"/>
                  </a:cubicBezTo>
                  <a:moveTo>
                    <a:pt x="2892" y="295"/>
                  </a:moveTo>
                  <a:cubicBezTo>
                    <a:pt x="2896" y="297"/>
                    <a:pt x="2907" y="300"/>
                    <a:pt x="2919" y="300"/>
                  </a:cubicBezTo>
                  <a:cubicBezTo>
                    <a:pt x="2958" y="300"/>
                    <a:pt x="2975" y="274"/>
                    <a:pt x="2984" y="245"/>
                  </a:cubicBezTo>
                  <a:cubicBezTo>
                    <a:pt x="3040" y="70"/>
                    <a:pt x="3040" y="70"/>
                    <a:pt x="3040" y="70"/>
                  </a:cubicBezTo>
                  <a:cubicBezTo>
                    <a:pt x="2994" y="70"/>
                    <a:pt x="2994" y="70"/>
                    <a:pt x="2994" y="70"/>
                  </a:cubicBezTo>
                  <a:cubicBezTo>
                    <a:pt x="2979" y="127"/>
                    <a:pt x="2979" y="127"/>
                    <a:pt x="2979" y="127"/>
                  </a:cubicBezTo>
                  <a:cubicBezTo>
                    <a:pt x="2972" y="149"/>
                    <a:pt x="2969" y="170"/>
                    <a:pt x="2966" y="185"/>
                  </a:cubicBezTo>
                  <a:cubicBezTo>
                    <a:pt x="2965" y="185"/>
                    <a:pt x="2965" y="185"/>
                    <a:pt x="2965" y="185"/>
                  </a:cubicBezTo>
                  <a:cubicBezTo>
                    <a:pt x="2963" y="171"/>
                    <a:pt x="2956" y="145"/>
                    <a:pt x="2950" y="127"/>
                  </a:cubicBezTo>
                  <a:cubicBezTo>
                    <a:pt x="2932" y="70"/>
                    <a:pt x="2932" y="70"/>
                    <a:pt x="2932" y="70"/>
                  </a:cubicBezTo>
                  <a:cubicBezTo>
                    <a:pt x="2882" y="70"/>
                    <a:pt x="2882" y="70"/>
                    <a:pt x="2882" y="70"/>
                  </a:cubicBezTo>
                  <a:cubicBezTo>
                    <a:pt x="2944" y="236"/>
                    <a:pt x="2944" y="236"/>
                    <a:pt x="2944" y="236"/>
                  </a:cubicBezTo>
                  <a:cubicBezTo>
                    <a:pt x="2943" y="253"/>
                    <a:pt x="2933" y="262"/>
                    <a:pt x="2917" y="262"/>
                  </a:cubicBezTo>
                  <a:cubicBezTo>
                    <a:pt x="2910" y="262"/>
                    <a:pt x="2904" y="260"/>
                    <a:pt x="2899" y="258"/>
                  </a:cubicBezTo>
                  <a:lnTo>
                    <a:pt x="2892" y="295"/>
                  </a:lnTo>
                  <a:close/>
                  <a:moveTo>
                    <a:pt x="2814" y="237"/>
                  </a:moveTo>
                  <a:cubicBezTo>
                    <a:pt x="2859" y="237"/>
                    <a:pt x="2859" y="237"/>
                    <a:pt x="2859" y="237"/>
                  </a:cubicBezTo>
                  <a:cubicBezTo>
                    <a:pt x="2859" y="70"/>
                    <a:pt x="2859" y="70"/>
                    <a:pt x="2859" y="70"/>
                  </a:cubicBezTo>
                  <a:cubicBezTo>
                    <a:pt x="2814" y="70"/>
                    <a:pt x="2814" y="70"/>
                    <a:pt x="2814" y="70"/>
                  </a:cubicBezTo>
                  <a:lnTo>
                    <a:pt x="2814" y="237"/>
                  </a:lnTo>
                  <a:close/>
                  <a:moveTo>
                    <a:pt x="2720" y="13"/>
                  </a:moveTo>
                  <a:cubicBezTo>
                    <a:pt x="2720" y="196"/>
                    <a:pt x="2720" y="196"/>
                    <a:pt x="2720" y="196"/>
                  </a:cubicBezTo>
                  <a:cubicBezTo>
                    <a:pt x="2720" y="223"/>
                    <a:pt x="2736" y="239"/>
                    <a:pt x="2764" y="239"/>
                  </a:cubicBezTo>
                  <a:cubicBezTo>
                    <a:pt x="2773" y="239"/>
                    <a:pt x="2780" y="237"/>
                    <a:pt x="2785" y="235"/>
                  </a:cubicBezTo>
                  <a:cubicBezTo>
                    <a:pt x="2785" y="200"/>
                    <a:pt x="2785" y="200"/>
                    <a:pt x="2785" y="200"/>
                  </a:cubicBezTo>
                  <a:cubicBezTo>
                    <a:pt x="2783" y="200"/>
                    <a:pt x="2782" y="201"/>
                    <a:pt x="2779" y="201"/>
                  </a:cubicBezTo>
                  <a:cubicBezTo>
                    <a:pt x="2770" y="201"/>
                    <a:pt x="2765" y="197"/>
                    <a:pt x="2765" y="184"/>
                  </a:cubicBezTo>
                  <a:cubicBezTo>
                    <a:pt x="2765" y="13"/>
                    <a:pt x="2765" y="13"/>
                    <a:pt x="2765" y="13"/>
                  </a:cubicBezTo>
                  <a:lnTo>
                    <a:pt x="2720" y="13"/>
                  </a:lnTo>
                  <a:close/>
                  <a:moveTo>
                    <a:pt x="2699" y="68"/>
                  </a:moveTo>
                  <a:cubicBezTo>
                    <a:pt x="2695" y="67"/>
                    <a:pt x="2689" y="66"/>
                    <a:pt x="2685" y="66"/>
                  </a:cubicBezTo>
                  <a:cubicBezTo>
                    <a:pt x="2663" y="66"/>
                    <a:pt x="2648" y="78"/>
                    <a:pt x="2642" y="94"/>
                  </a:cubicBezTo>
                  <a:cubicBezTo>
                    <a:pt x="2640" y="94"/>
                    <a:pt x="2640" y="94"/>
                    <a:pt x="2640" y="94"/>
                  </a:cubicBezTo>
                  <a:cubicBezTo>
                    <a:pt x="2631" y="70"/>
                    <a:pt x="2631" y="70"/>
                    <a:pt x="2631" y="70"/>
                  </a:cubicBezTo>
                  <a:cubicBezTo>
                    <a:pt x="2596" y="70"/>
                    <a:pt x="2596" y="70"/>
                    <a:pt x="2596" y="70"/>
                  </a:cubicBezTo>
                  <a:cubicBezTo>
                    <a:pt x="2596" y="237"/>
                    <a:pt x="2596" y="237"/>
                    <a:pt x="2596" y="237"/>
                  </a:cubicBezTo>
                  <a:cubicBezTo>
                    <a:pt x="2641" y="237"/>
                    <a:pt x="2641" y="237"/>
                    <a:pt x="2641" y="237"/>
                  </a:cubicBezTo>
                  <a:cubicBezTo>
                    <a:pt x="2641" y="124"/>
                    <a:pt x="2641" y="124"/>
                    <a:pt x="2641" y="124"/>
                  </a:cubicBezTo>
                  <a:cubicBezTo>
                    <a:pt x="2650" y="116"/>
                    <a:pt x="2666" y="110"/>
                    <a:pt x="2680" y="110"/>
                  </a:cubicBezTo>
                  <a:cubicBezTo>
                    <a:pt x="2686" y="110"/>
                    <a:pt x="2693" y="111"/>
                    <a:pt x="2699" y="112"/>
                  </a:cubicBezTo>
                  <a:lnTo>
                    <a:pt x="2699" y="68"/>
                  </a:lnTo>
                  <a:close/>
                  <a:moveTo>
                    <a:pt x="2510" y="237"/>
                  </a:moveTo>
                  <a:cubicBezTo>
                    <a:pt x="2555" y="237"/>
                    <a:pt x="2555" y="237"/>
                    <a:pt x="2555" y="237"/>
                  </a:cubicBezTo>
                  <a:cubicBezTo>
                    <a:pt x="2555" y="70"/>
                    <a:pt x="2555" y="70"/>
                    <a:pt x="2555" y="70"/>
                  </a:cubicBezTo>
                  <a:cubicBezTo>
                    <a:pt x="2510" y="70"/>
                    <a:pt x="2510" y="70"/>
                    <a:pt x="2510" y="70"/>
                  </a:cubicBezTo>
                  <a:lnTo>
                    <a:pt x="2510" y="237"/>
                  </a:lnTo>
                  <a:close/>
                  <a:moveTo>
                    <a:pt x="2405" y="200"/>
                  </a:moveTo>
                  <a:cubicBezTo>
                    <a:pt x="2475" y="103"/>
                    <a:pt x="2475" y="103"/>
                    <a:pt x="2475" y="103"/>
                  </a:cubicBezTo>
                  <a:cubicBezTo>
                    <a:pt x="2469" y="70"/>
                    <a:pt x="2469" y="70"/>
                    <a:pt x="2469" y="70"/>
                  </a:cubicBezTo>
                  <a:cubicBezTo>
                    <a:pt x="2355" y="70"/>
                    <a:pt x="2355" y="70"/>
                    <a:pt x="2355" y="70"/>
                  </a:cubicBezTo>
                  <a:cubicBezTo>
                    <a:pt x="2355" y="106"/>
                    <a:pt x="2355" y="106"/>
                    <a:pt x="2355" y="106"/>
                  </a:cubicBezTo>
                  <a:cubicBezTo>
                    <a:pt x="2422" y="106"/>
                    <a:pt x="2422" y="106"/>
                    <a:pt x="2422" y="106"/>
                  </a:cubicBezTo>
                  <a:cubicBezTo>
                    <a:pt x="2422" y="107"/>
                    <a:pt x="2422" y="107"/>
                    <a:pt x="2422" y="107"/>
                  </a:cubicBezTo>
                  <a:cubicBezTo>
                    <a:pt x="2351" y="203"/>
                    <a:pt x="2351" y="203"/>
                    <a:pt x="2351" y="203"/>
                  </a:cubicBezTo>
                  <a:cubicBezTo>
                    <a:pt x="2357" y="237"/>
                    <a:pt x="2357" y="237"/>
                    <a:pt x="2357" y="237"/>
                  </a:cubicBezTo>
                  <a:cubicBezTo>
                    <a:pt x="2479" y="237"/>
                    <a:pt x="2479" y="237"/>
                    <a:pt x="2479" y="237"/>
                  </a:cubicBezTo>
                  <a:cubicBezTo>
                    <a:pt x="2479" y="201"/>
                    <a:pt x="2479" y="201"/>
                    <a:pt x="2479" y="201"/>
                  </a:cubicBezTo>
                  <a:cubicBezTo>
                    <a:pt x="2405" y="201"/>
                    <a:pt x="2405" y="201"/>
                    <a:pt x="2405" y="201"/>
                  </a:cubicBezTo>
                  <a:lnTo>
                    <a:pt x="2405" y="200"/>
                  </a:lnTo>
                  <a:close/>
                  <a:moveTo>
                    <a:pt x="2252" y="67"/>
                  </a:moveTo>
                  <a:cubicBezTo>
                    <a:pt x="2215" y="67"/>
                    <a:pt x="2198" y="89"/>
                    <a:pt x="2192" y="98"/>
                  </a:cubicBezTo>
                  <a:cubicBezTo>
                    <a:pt x="2223" y="121"/>
                    <a:pt x="2223" y="121"/>
                    <a:pt x="2223" y="121"/>
                  </a:cubicBezTo>
                  <a:cubicBezTo>
                    <a:pt x="2227" y="112"/>
                    <a:pt x="2236" y="103"/>
                    <a:pt x="2252" y="103"/>
                  </a:cubicBezTo>
                  <a:cubicBezTo>
                    <a:pt x="2266" y="103"/>
                    <a:pt x="2276" y="108"/>
                    <a:pt x="2276" y="127"/>
                  </a:cubicBezTo>
                  <a:cubicBezTo>
                    <a:pt x="2276" y="140"/>
                    <a:pt x="2276" y="140"/>
                    <a:pt x="2276" y="140"/>
                  </a:cubicBezTo>
                  <a:cubicBezTo>
                    <a:pt x="2223" y="137"/>
                    <a:pt x="2189" y="155"/>
                    <a:pt x="2189" y="193"/>
                  </a:cubicBezTo>
                  <a:cubicBezTo>
                    <a:pt x="2189" y="217"/>
                    <a:pt x="2206" y="239"/>
                    <a:pt x="2238" y="239"/>
                  </a:cubicBezTo>
                  <a:cubicBezTo>
                    <a:pt x="2262" y="239"/>
                    <a:pt x="2274" y="229"/>
                    <a:pt x="2281" y="221"/>
                  </a:cubicBezTo>
                  <a:cubicBezTo>
                    <a:pt x="2282" y="221"/>
                    <a:pt x="2282" y="221"/>
                    <a:pt x="2282" y="221"/>
                  </a:cubicBezTo>
                  <a:cubicBezTo>
                    <a:pt x="2287" y="231"/>
                    <a:pt x="2296" y="239"/>
                    <a:pt x="2312" y="239"/>
                  </a:cubicBezTo>
                  <a:cubicBezTo>
                    <a:pt x="2319" y="239"/>
                    <a:pt x="2327" y="238"/>
                    <a:pt x="2334" y="233"/>
                  </a:cubicBezTo>
                  <a:cubicBezTo>
                    <a:pt x="2334" y="202"/>
                    <a:pt x="2334" y="202"/>
                    <a:pt x="2334" y="202"/>
                  </a:cubicBezTo>
                  <a:cubicBezTo>
                    <a:pt x="2329" y="202"/>
                    <a:pt x="2329" y="202"/>
                    <a:pt x="2329" y="202"/>
                  </a:cubicBezTo>
                  <a:cubicBezTo>
                    <a:pt x="2321" y="202"/>
                    <a:pt x="2318" y="198"/>
                    <a:pt x="2318" y="189"/>
                  </a:cubicBezTo>
                  <a:cubicBezTo>
                    <a:pt x="2318" y="122"/>
                    <a:pt x="2318" y="122"/>
                    <a:pt x="2318" y="122"/>
                  </a:cubicBezTo>
                  <a:cubicBezTo>
                    <a:pt x="2318" y="82"/>
                    <a:pt x="2294" y="67"/>
                    <a:pt x="2252" y="67"/>
                  </a:cubicBezTo>
                  <a:moveTo>
                    <a:pt x="2276" y="194"/>
                  </a:moveTo>
                  <a:cubicBezTo>
                    <a:pt x="2271" y="200"/>
                    <a:pt x="2261" y="205"/>
                    <a:pt x="2250" y="205"/>
                  </a:cubicBezTo>
                  <a:cubicBezTo>
                    <a:pt x="2239" y="205"/>
                    <a:pt x="2232" y="199"/>
                    <a:pt x="2232" y="189"/>
                  </a:cubicBezTo>
                  <a:cubicBezTo>
                    <a:pt x="2232" y="175"/>
                    <a:pt x="2247" y="168"/>
                    <a:pt x="2276" y="170"/>
                  </a:cubicBezTo>
                  <a:lnTo>
                    <a:pt x="2276" y="194"/>
                  </a:lnTo>
                  <a:close/>
                  <a:moveTo>
                    <a:pt x="2107" y="69"/>
                  </a:moveTo>
                  <a:cubicBezTo>
                    <a:pt x="2088" y="69"/>
                    <a:pt x="2072" y="77"/>
                    <a:pt x="2063" y="87"/>
                  </a:cubicBezTo>
                  <a:cubicBezTo>
                    <a:pt x="2062" y="87"/>
                    <a:pt x="2062" y="87"/>
                    <a:pt x="2062" y="87"/>
                  </a:cubicBezTo>
                  <a:cubicBezTo>
                    <a:pt x="2062" y="13"/>
                    <a:pt x="2062" y="13"/>
                    <a:pt x="2062" y="13"/>
                  </a:cubicBezTo>
                  <a:cubicBezTo>
                    <a:pt x="2017" y="13"/>
                    <a:pt x="2017" y="13"/>
                    <a:pt x="2017" y="13"/>
                  </a:cubicBezTo>
                  <a:cubicBezTo>
                    <a:pt x="2017" y="237"/>
                    <a:pt x="2017" y="237"/>
                    <a:pt x="2017" y="237"/>
                  </a:cubicBezTo>
                  <a:cubicBezTo>
                    <a:pt x="2062" y="237"/>
                    <a:pt x="2062" y="237"/>
                    <a:pt x="2062" y="237"/>
                  </a:cubicBezTo>
                  <a:cubicBezTo>
                    <a:pt x="2062" y="125"/>
                    <a:pt x="2062" y="125"/>
                    <a:pt x="2062" y="125"/>
                  </a:cubicBezTo>
                  <a:cubicBezTo>
                    <a:pt x="2067" y="114"/>
                    <a:pt x="2080" y="106"/>
                    <a:pt x="2091" y="106"/>
                  </a:cubicBezTo>
                  <a:cubicBezTo>
                    <a:pt x="2106" y="106"/>
                    <a:pt x="2114" y="115"/>
                    <a:pt x="2114" y="133"/>
                  </a:cubicBezTo>
                  <a:cubicBezTo>
                    <a:pt x="2114" y="237"/>
                    <a:pt x="2114" y="237"/>
                    <a:pt x="2114" y="237"/>
                  </a:cubicBezTo>
                  <a:cubicBezTo>
                    <a:pt x="2158" y="237"/>
                    <a:pt x="2158" y="237"/>
                    <a:pt x="2158" y="237"/>
                  </a:cubicBezTo>
                  <a:cubicBezTo>
                    <a:pt x="2158" y="124"/>
                    <a:pt x="2158" y="124"/>
                    <a:pt x="2158" y="124"/>
                  </a:cubicBezTo>
                  <a:cubicBezTo>
                    <a:pt x="2158" y="87"/>
                    <a:pt x="2140" y="69"/>
                    <a:pt x="2107" y="69"/>
                  </a:cubicBezTo>
                  <a:moveTo>
                    <a:pt x="1834" y="100"/>
                  </a:moveTo>
                  <a:cubicBezTo>
                    <a:pt x="1852" y="100"/>
                    <a:pt x="1860" y="111"/>
                    <a:pt x="1860" y="130"/>
                  </a:cubicBezTo>
                  <a:cubicBezTo>
                    <a:pt x="1860" y="134"/>
                    <a:pt x="1860" y="134"/>
                    <a:pt x="1860" y="134"/>
                  </a:cubicBezTo>
                  <a:cubicBezTo>
                    <a:pt x="1801" y="134"/>
                    <a:pt x="1801" y="134"/>
                    <a:pt x="1801" y="134"/>
                  </a:cubicBezTo>
                  <a:cubicBezTo>
                    <a:pt x="1802" y="115"/>
                    <a:pt x="1814" y="100"/>
                    <a:pt x="1834" y="100"/>
                  </a:cubicBezTo>
                  <a:moveTo>
                    <a:pt x="1878" y="190"/>
                  </a:moveTo>
                  <a:cubicBezTo>
                    <a:pt x="1872" y="196"/>
                    <a:pt x="1859" y="205"/>
                    <a:pt x="1841" y="205"/>
                  </a:cubicBezTo>
                  <a:cubicBezTo>
                    <a:pt x="1813" y="205"/>
                    <a:pt x="1801" y="190"/>
                    <a:pt x="1801" y="164"/>
                  </a:cubicBezTo>
                  <a:cubicBezTo>
                    <a:pt x="1900" y="164"/>
                    <a:pt x="1900" y="164"/>
                    <a:pt x="1900" y="164"/>
                  </a:cubicBezTo>
                  <a:cubicBezTo>
                    <a:pt x="1902" y="151"/>
                    <a:pt x="1902" y="143"/>
                    <a:pt x="1902" y="134"/>
                  </a:cubicBezTo>
                  <a:cubicBezTo>
                    <a:pt x="1902" y="93"/>
                    <a:pt x="1878" y="67"/>
                    <a:pt x="1835" y="67"/>
                  </a:cubicBezTo>
                  <a:cubicBezTo>
                    <a:pt x="1787" y="67"/>
                    <a:pt x="1757" y="99"/>
                    <a:pt x="1757" y="153"/>
                  </a:cubicBezTo>
                  <a:cubicBezTo>
                    <a:pt x="1757" y="210"/>
                    <a:pt x="1784" y="240"/>
                    <a:pt x="1836" y="240"/>
                  </a:cubicBezTo>
                  <a:cubicBezTo>
                    <a:pt x="1868" y="240"/>
                    <a:pt x="1884" y="232"/>
                    <a:pt x="1897" y="221"/>
                  </a:cubicBezTo>
                  <a:lnTo>
                    <a:pt x="1878" y="190"/>
                  </a:lnTo>
                  <a:close/>
                  <a:moveTo>
                    <a:pt x="1596" y="295"/>
                  </a:moveTo>
                  <a:cubicBezTo>
                    <a:pt x="1600" y="297"/>
                    <a:pt x="1612" y="300"/>
                    <a:pt x="1623" y="300"/>
                  </a:cubicBezTo>
                  <a:cubicBezTo>
                    <a:pt x="1662" y="300"/>
                    <a:pt x="1679" y="274"/>
                    <a:pt x="1688" y="245"/>
                  </a:cubicBezTo>
                  <a:cubicBezTo>
                    <a:pt x="1745" y="70"/>
                    <a:pt x="1745" y="70"/>
                    <a:pt x="1745" y="70"/>
                  </a:cubicBezTo>
                  <a:cubicBezTo>
                    <a:pt x="1699" y="70"/>
                    <a:pt x="1699" y="70"/>
                    <a:pt x="1699" y="70"/>
                  </a:cubicBezTo>
                  <a:cubicBezTo>
                    <a:pt x="1683" y="127"/>
                    <a:pt x="1683" y="127"/>
                    <a:pt x="1683" y="127"/>
                  </a:cubicBezTo>
                  <a:cubicBezTo>
                    <a:pt x="1677" y="149"/>
                    <a:pt x="1673" y="170"/>
                    <a:pt x="1670" y="185"/>
                  </a:cubicBezTo>
                  <a:cubicBezTo>
                    <a:pt x="1669" y="185"/>
                    <a:pt x="1669" y="185"/>
                    <a:pt x="1669" y="185"/>
                  </a:cubicBezTo>
                  <a:cubicBezTo>
                    <a:pt x="1667" y="171"/>
                    <a:pt x="1661" y="145"/>
                    <a:pt x="1654" y="127"/>
                  </a:cubicBezTo>
                  <a:cubicBezTo>
                    <a:pt x="1636" y="70"/>
                    <a:pt x="1636" y="70"/>
                    <a:pt x="1636" y="70"/>
                  </a:cubicBezTo>
                  <a:cubicBezTo>
                    <a:pt x="1586" y="70"/>
                    <a:pt x="1586" y="70"/>
                    <a:pt x="1586" y="70"/>
                  </a:cubicBezTo>
                  <a:cubicBezTo>
                    <a:pt x="1649" y="236"/>
                    <a:pt x="1649" y="236"/>
                    <a:pt x="1649" y="236"/>
                  </a:cubicBezTo>
                  <a:cubicBezTo>
                    <a:pt x="1647" y="253"/>
                    <a:pt x="1638" y="262"/>
                    <a:pt x="1622" y="262"/>
                  </a:cubicBezTo>
                  <a:cubicBezTo>
                    <a:pt x="1614" y="262"/>
                    <a:pt x="1608" y="260"/>
                    <a:pt x="1604" y="258"/>
                  </a:cubicBezTo>
                  <a:lnTo>
                    <a:pt x="1596" y="295"/>
                  </a:lnTo>
                  <a:close/>
                  <a:moveTo>
                    <a:pt x="1504" y="100"/>
                  </a:moveTo>
                  <a:cubicBezTo>
                    <a:pt x="1522" y="100"/>
                    <a:pt x="1530" y="111"/>
                    <a:pt x="1530" y="130"/>
                  </a:cubicBezTo>
                  <a:cubicBezTo>
                    <a:pt x="1530" y="134"/>
                    <a:pt x="1530" y="134"/>
                    <a:pt x="1530" y="134"/>
                  </a:cubicBezTo>
                  <a:cubicBezTo>
                    <a:pt x="1471" y="134"/>
                    <a:pt x="1471" y="134"/>
                    <a:pt x="1471" y="134"/>
                  </a:cubicBezTo>
                  <a:cubicBezTo>
                    <a:pt x="1472" y="115"/>
                    <a:pt x="1484" y="100"/>
                    <a:pt x="1504" y="100"/>
                  </a:cubicBezTo>
                  <a:moveTo>
                    <a:pt x="1548" y="190"/>
                  </a:moveTo>
                  <a:cubicBezTo>
                    <a:pt x="1542" y="196"/>
                    <a:pt x="1529" y="205"/>
                    <a:pt x="1511" y="205"/>
                  </a:cubicBezTo>
                  <a:cubicBezTo>
                    <a:pt x="1483" y="205"/>
                    <a:pt x="1471" y="190"/>
                    <a:pt x="1471" y="164"/>
                  </a:cubicBezTo>
                  <a:cubicBezTo>
                    <a:pt x="1570" y="164"/>
                    <a:pt x="1570" y="164"/>
                    <a:pt x="1570" y="164"/>
                  </a:cubicBezTo>
                  <a:cubicBezTo>
                    <a:pt x="1572" y="151"/>
                    <a:pt x="1572" y="143"/>
                    <a:pt x="1572" y="134"/>
                  </a:cubicBezTo>
                  <a:cubicBezTo>
                    <a:pt x="1572" y="93"/>
                    <a:pt x="1548" y="67"/>
                    <a:pt x="1505" y="67"/>
                  </a:cubicBezTo>
                  <a:cubicBezTo>
                    <a:pt x="1457" y="67"/>
                    <a:pt x="1427" y="99"/>
                    <a:pt x="1427" y="153"/>
                  </a:cubicBezTo>
                  <a:cubicBezTo>
                    <a:pt x="1427" y="210"/>
                    <a:pt x="1454" y="240"/>
                    <a:pt x="1506" y="240"/>
                  </a:cubicBezTo>
                  <a:cubicBezTo>
                    <a:pt x="1538" y="240"/>
                    <a:pt x="1555" y="232"/>
                    <a:pt x="1568" y="221"/>
                  </a:cubicBezTo>
                  <a:lnTo>
                    <a:pt x="1548" y="190"/>
                  </a:lnTo>
                  <a:close/>
                  <a:moveTo>
                    <a:pt x="1396" y="121"/>
                  </a:moveTo>
                  <a:cubicBezTo>
                    <a:pt x="1396" y="84"/>
                    <a:pt x="1377" y="66"/>
                    <a:pt x="1345" y="66"/>
                  </a:cubicBezTo>
                  <a:cubicBezTo>
                    <a:pt x="1328" y="66"/>
                    <a:pt x="1310" y="73"/>
                    <a:pt x="1300" y="85"/>
                  </a:cubicBezTo>
                  <a:cubicBezTo>
                    <a:pt x="1299" y="85"/>
                    <a:pt x="1299" y="85"/>
                    <a:pt x="1299" y="85"/>
                  </a:cubicBezTo>
                  <a:cubicBezTo>
                    <a:pt x="1290" y="70"/>
                    <a:pt x="1290" y="70"/>
                    <a:pt x="1290" y="70"/>
                  </a:cubicBezTo>
                  <a:cubicBezTo>
                    <a:pt x="1255" y="70"/>
                    <a:pt x="1255" y="70"/>
                    <a:pt x="1255" y="70"/>
                  </a:cubicBezTo>
                  <a:cubicBezTo>
                    <a:pt x="1255" y="237"/>
                    <a:pt x="1255" y="237"/>
                    <a:pt x="1255" y="237"/>
                  </a:cubicBezTo>
                  <a:cubicBezTo>
                    <a:pt x="1300" y="237"/>
                    <a:pt x="1300" y="237"/>
                    <a:pt x="1300" y="237"/>
                  </a:cubicBezTo>
                  <a:cubicBezTo>
                    <a:pt x="1300" y="123"/>
                    <a:pt x="1300" y="123"/>
                    <a:pt x="1300" y="123"/>
                  </a:cubicBezTo>
                  <a:cubicBezTo>
                    <a:pt x="1305" y="111"/>
                    <a:pt x="1315" y="103"/>
                    <a:pt x="1328" y="103"/>
                  </a:cubicBezTo>
                  <a:cubicBezTo>
                    <a:pt x="1343" y="103"/>
                    <a:pt x="1351" y="114"/>
                    <a:pt x="1351" y="131"/>
                  </a:cubicBezTo>
                  <a:cubicBezTo>
                    <a:pt x="1351" y="237"/>
                    <a:pt x="1351" y="237"/>
                    <a:pt x="1351" y="237"/>
                  </a:cubicBezTo>
                  <a:cubicBezTo>
                    <a:pt x="1396" y="237"/>
                    <a:pt x="1396" y="237"/>
                    <a:pt x="1396" y="237"/>
                  </a:cubicBezTo>
                  <a:lnTo>
                    <a:pt x="1396" y="121"/>
                  </a:lnTo>
                  <a:close/>
                  <a:moveTo>
                    <a:pt x="1082" y="26"/>
                  </a:moveTo>
                  <a:cubicBezTo>
                    <a:pt x="1082" y="40"/>
                    <a:pt x="1094" y="51"/>
                    <a:pt x="1108" y="51"/>
                  </a:cubicBezTo>
                  <a:cubicBezTo>
                    <a:pt x="1123" y="51"/>
                    <a:pt x="1134" y="40"/>
                    <a:pt x="1134" y="26"/>
                  </a:cubicBezTo>
                  <a:cubicBezTo>
                    <a:pt x="1134" y="11"/>
                    <a:pt x="1123" y="0"/>
                    <a:pt x="1108" y="0"/>
                  </a:cubicBezTo>
                  <a:cubicBezTo>
                    <a:pt x="1094" y="0"/>
                    <a:pt x="1082" y="11"/>
                    <a:pt x="1082" y="26"/>
                  </a:cubicBezTo>
                  <a:moveTo>
                    <a:pt x="1086" y="237"/>
                  </a:moveTo>
                  <a:cubicBezTo>
                    <a:pt x="1131" y="237"/>
                    <a:pt x="1131" y="237"/>
                    <a:pt x="1131" y="237"/>
                  </a:cubicBezTo>
                  <a:cubicBezTo>
                    <a:pt x="1131" y="70"/>
                    <a:pt x="1131" y="70"/>
                    <a:pt x="1131" y="70"/>
                  </a:cubicBezTo>
                  <a:cubicBezTo>
                    <a:pt x="1086" y="70"/>
                    <a:pt x="1086" y="70"/>
                    <a:pt x="1086" y="70"/>
                  </a:cubicBezTo>
                  <a:lnTo>
                    <a:pt x="1086" y="237"/>
                  </a:lnTo>
                  <a:close/>
                  <a:moveTo>
                    <a:pt x="1064" y="68"/>
                  </a:moveTo>
                  <a:cubicBezTo>
                    <a:pt x="1060" y="67"/>
                    <a:pt x="1054" y="66"/>
                    <a:pt x="1050" y="66"/>
                  </a:cubicBezTo>
                  <a:cubicBezTo>
                    <a:pt x="1028" y="66"/>
                    <a:pt x="1013" y="78"/>
                    <a:pt x="1006" y="94"/>
                  </a:cubicBezTo>
                  <a:cubicBezTo>
                    <a:pt x="1005" y="94"/>
                    <a:pt x="1005" y="94"/>
                    <a:pt x="1005" y="94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61" y="70"/>
                    <a:pt x="961" y="70"/>
                    <a:pt x="961" y="70"/>
                  </a:cubicBezTo>
                  <a:cubicBezTo>
                    <a:pt x="961" y="237"/>
                    <a:pt x="961" y="237"/>
                    <a:pt x="961" y="237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124"/>
                    <a:pt x="1006" y="124"/>
                    <a:pt x="1006" y="124"/>
                  </a:cubicBezTo>
                  <a:cubicBezTo>
                    <a:pt x="1015" y="116"/>
                    <a:pt x="1031" y="110"/>
                    <a:pt x="1045" y="110"/>
                  </a:cubicBezTo>
                  <a:cubicBezTo>
                    <a:pt x="1051" y="110"/>
                    <a:pt x="1058" y="111"/>
                    <a:pt x="1064" y="112"/>
                  </a:cubicBezTo>
                  <a:lnTo>
                    <a:pt x="1064" y="68"/>
                  </a:lnTo>
                  <a:close/>
                  <a:moveTo>
                    <a:pt x="861" y="100"/>
                  </a:moveTo>
                  <a:cubicBezTo>
                    <a:pt x="879" y="100"/>
                    <a:pt x="887" y="111"/>
                    <a:pt x="887" y="130"/>
                  </a:cubicBezTo>
                  <a:cubicBezTo>
                    <a:pt x="887" y="134"/>
                    <a:pt x="887" y="134"/>
                    <a:pt x="887" y="134"/>
                  </a:cubicBezTo>
                  <a:cubicBezTo>
                    <a:pt x="828" y="134"/>
                    <a:pt x="828" y="134"/>
                    <a:pt x="828" y="134"/>
                  </a:cubicBezTo>
                  <a:cubicBezTo>
                    <a:pt x="829" y="115"/>
                    <a:pt x="841" y="100"/>
                    <a:pt x="861" y="100"/>
                  </a:cubicBezTo>
                  <a:moveTo>
                    <a:pt x="905" y="190"/>
                  </a:moveTo>
                  <a:cubicBezTo>
                    <a:pt x="899" y="196"/>
                    <a:pt x="886" y="205"/>
                    <a:pt x="868" y="205"/>
                  </a:cubicBezTo>
                  <a:cubicBezTo>
                    <a:pt x="840" y="205"/>
                    <a:pt x="828" y="190"/>
                    <a:pt x="827" y="164"/>
                  </a:cubicBezTo>
                  <a:cubicBezTo>
                    <a:pt x="927" y="164"/>
                    <a:pt x="927" y="164"/>
                    <a:pt x="927" y="164"/>
                  </a:cubicBezTo>
                  <a:cubicBezTo>
                    <a:pt x="929" y="151"/>
                    <a:pt x="929" y="143"/>
                    <a:pt x="929" y="134"/>
                  </a:cubicBezTo>
                  <a:cubicBezTo>
                    <a:pt x="929" y="93"/>
                    <a:pt x="904" y="67"/>
                    <a:pt x="862" y="67"/>
                  </a:cubicBezTo>
                  <a:cubicBezTo>
                    <a:pt x="814" y="67"/>
                    <a:pt x="784" y="99"/>
                    <a:pt x="784" y="153"/>
                  </a:cubicBezTo>
                  <a:cubicBezTo>
                    <a:pt x="784" y="210"/>
                    <a:pt x="810" y="240"/>
                    <a:pt x="863" y="240"/>
                  </a:cubicBezTo>
                  <a:cubicBezTo>
                    <a:pt x="895" y="240"/>
                    <a:pt x="911" y="232"/>
                    <a:pt x="924" y="221"/>
                  </a:cubicBezTo>
                  <a:lnTo>
                    <a:pt x="905" y="190"/>
                  </a:lnTo>
                  <a:close/>
                  <a:moveTo>
                    <a:pt x="700" y="13"/>
                  </a:moveTo>
                  <a:cubicBezTo>
                    <a:pt x="700" y="196"/>
                    <a:pt x="700" y="196"/>
                    <a:pt x="700" y="196"/>
                  </a:cubicBezTo>
                  <a:cubicBezTo>
                    <a:pt x="700" y="223"/>
                    <a:pt x="716" y="239"/>
                    <a:pt x="743" y="239"/>
                  </a:cubicBezTo>
                  <a:cubicBezTo>
                    <a:pt x="753" y="239"/>
                    <a:pt x="759" y="237"/>
                    <a:pt x="764" y="235"/>
                  </a:cubicBezTo>
                  <a:cubicBezTo>
                    <a:pt x="764" y="200"/>
                    <a:pt x="764" y="200"/>
                    <a:pt x="764" y="200"/>
                  </a:cubicBezTo>
                  <a:cubicBezTo>
                    <a:pt x="763" y="200"/>
                    <a:pt x="761" y="201"/>
                    <a:pt x="758" y="201"/>
                  </a:cubicBezTo>
                  <a:cubicBezTo>
                    <a:pt x="750" y="201"/>
                    <a:pt x="744" y="197"/>
                    <a:pt x="744" y="184"/>
                  </a:cubicBezTo>
                  <a:cubicBezTo>
                    <a:pt x="744" y="13"/>
                    <a:pt x="744" y="13"/>
                    <a:pt x="744" y="13"/>
                  </a:cubicBezTo>
                  <a:lnTo>
                    <a:pt x="700" y="13"/>
                  </a:lnTo>
                  <a:close/>
                  <a:moveTo>
                    <a:pt x="643" y="272"/>
                  </a:moveTo>
                  <a:cubicBezTo>
                    <a:pt x="643" y="264"/>
                    <a:pt x="640" y="256"/>
                    <a:pt x="638" y="252"/>
                  </a:cubicBezTo>
                  <a:cubicBezTo>
                    <a:pt x="604" y="252"/>
                    <a:pt x="604" y="252"/>
                    <a:pt x="604" y="252"/>
                  </a:cubicBezTo>
                  <a:cubicBezTo>
                    <a:pt x="604" y="253"/>
                    <a:pt x="604" y="253"/>
                    <a:pt x="604" y="253"/>
                  </a:cubicBezTo>
                  <a:cubicBezTo>
                    <a:pt x="607" y="256"/>
                    <a:pt x="612" y="263"/>
                    <a:pt x="612" y="270"/>
                  </a:cubicBezTo>
                  <a:cubicBezTo>
                    <a:pt x="612" y="281"/>
                    <a:pt x="605" y="287"/>
                    <a:pt x="591" y="293"/>
                  </a:cubicBezTo>
                  <a:cubicBezTo>
                    <a:pt x="603" y="314"/>
                    <a:pt x="603" y="314"/>
                    <a:pt x="603" y="314"/>
                  </a:cubicBezTo>
                  <a:cubicBezTo>
                    <a:pt x="629" y="307"/>
                    <a:pt x="643" y="292"/>
                    <a:pt x="643" y="272"/>
                  </a:cubicBezTo>
                  <a:moveTo>
                    <a:pt x="542" y="155"/>
                  </a:moveTo>
                  <a:cubicBezTo>
                    <a:pt x="542" y="215"/>
                    <a:pt x="569" y="240"/>
                    <a:pt x="614" y="240"/>
                  </a:cubicBezTo>
                  <a:cubicBezTo>
                    <a:pt x="650" y="240"/>
                    <a:pt x="666" y="226"/>
                    <a:pt x="675" y="213"/>
                  </a:cubicBezTo>
                  <a:cubicBezTo>
                    <a:pt x="647" y="187"/>
                    <a:pt x="647" y="187"/>
                    <a:pt x="647" y="187"/>
                  </a:cubicBezTo>
                  <a:cubicBezTo>
                    <a:pt x="643" y="195"/>
                    <a:pt x="633" y="203"/>
                    <a:pt x="619" y="203"/>
                  </a:cubicBezTo>
                  <a:cubicBezTo>
                    <a:pt x="598" y="203"/>
                    <a:pt x="587" y="187"/>
                    <a:pt x="587" y="151"/>
                  </a:cubicBezTo>
                  <a:cubicBezTo>
                    <a:pt x="587" y="115"/>
                    <a:pt x="600" y="103"/>
                    <a:pt x="619" y="103"/>
                  </a:cubicBezTo>
                  <a:cubicBezTo>
                    <a:pt x="636" y="103"/>
                    <a:pt x="644" y="115"/>
                    <a:pt x="647" y="119"/>
                  </a:cubicBezTo>
                  <a:cubicBezTo>
                    <a:pt x="677" y="91"/>
                    <a:pt x="677" y="91"/>
                    <a:pt x="677" y="91"/>
                  </a:cubicBezTo>
                  <a:cubicBezTo>
                    <a:pt x="665" y="76"/>
                    <a:pt x="646" y="67"/>
                    <a:pt x="619" y="67"/>
                  </a:cubicBezTo>
                  <a:cubicBezTo>
                    <a:pt x="574" y="67"/>
                    <a:pt x="542" y="96"/>
                    <a:pt x="542" y="155"/>
                  </a:cubicBezTo>
                  <a:moveTo>
                    <a:pt x="511" y="121"/>
                  </a:moveTo>
                  <a:cubicBezTo>
                    <a:pt x="511" y="84"/>
                    <a:pt x="492" y="66"/>
                    <a:pt x="460" y="66"/>
                  </a:cubicBezTo>
                  <a:cubicBezTo>
                    <a:pt x="442" y="66"/>
                    <a:pt x="425" y="73"/>
                    <a:pt x="415" y="85"/>
                  </a:cubicBezTo>
                  <a:cubicBezTo>
                    <a:pt x="414" y="85"/>
                    <a:pt x="414" y="85"/>
                    <a:pt x="414" y="85"/>
                  </a:cubicBezTo>
                  <a:cubicBezTo>
                    <a:pt x="405" y="70"/>
                    <a:pt x="405" y="70"/>
                    <a:pt x="405" y="70"/>
                  </a:cubicBezTo>
                  <a:cubicBezTo>
                    <a:pt x="370" y="70"/>
                    <a:pt x="370" y="70"/>
                    <a:pt x="370" y="70"/>
                  </a:cubicBezTo>
                  <a:cubicBezTo>
                    <a:pt x="370" y="237"/>
                    <a:pt x="370" y="237"/>
                    <a:pt x="370" y="237"/>
                  </a:cubicBezTo>
                  <a:cubicBezTo>
                    <a:pt x="415" y="237"/>
                    <a:pt x="415" y="237"/>
                    <a:pt x="415" y="237"/>
                  </a:cubicBezTo>
                  <a:cubicBezTo>
                    <a:pt x="415" y="123"/>
                    <a:pt x="415" y="123"/>
                    <a:pt x="415" y="123"/>
                  </a:cubicBezTo>
                  <a:cubicBezTo>
                    <a:pt x="420" y="111"/>
                    <a:pt x="430" y="103"/>
                    <a:pt x="443" y="103"/>
                  </a:cubicBezTo>
                  <a:cubicBezTo>
                    <a:pt x="458" y="103"/>
                    <a:pt x="466" y="114"/>
                    <a:pt x="466" y="131"/>
                  </a:cubicBezTo>
                  <a:cubicBezTo>
                    <a:pt x="466" y="237"/>
                    <a:pt x="466" y="237"/>
                    <a:pt x="466" y="237"/>
                  </a:cubicBezTo>
                  <a:cubicBezTo>
                    <a:pt x="511" y="237"/>
                    <a:pt x="511" y="237"/>
                    <a:pt x="511" y="237"/>
                  </a:cubicBezTo>
                  <a:lnTo>
                    <a:pt x="511" y="121"/>
                  </a:lnTo>
                  <a:close/>
                  <a:moveTo>
                    <a:pt x="269" y="100"/>
                  </a:moveTo>
                  <a:cubicBezTo>
                    <a:pt x="288" y="100"/>
                    <a:pt x="296" y="111"/>
                    <a:pt x="296" y="130"/>
                  </a:cubicBezTo>
                  <a:cubicBezTo>
                    <a:pt x="296" y="134"/>
                    <a:pt x="296" y="134"/>
                    <a:pt x="296" y="134"/>
                  </a:cubicBezTo>
                  <a:cubicBezTo>
                    <a:pt x="237" y="134"/>
                    <a:pt x="237" y="134"/>
                    <a:pt x="237" y="134"/>
                  </a:cubicBezTo>
                  <a:cubicBezTo>
                    <a:pt x="238" y="115"/>
                    <a:pt x="249" y="100"/>
                    <a:pt x="269" y="100"/>
                  </a:cubicBezTo>
                  <a:moveTo>
                    <a:pt x="314" y="190"/>
                  </a:moveTo>
                  <a:cubicBezTo>
                    <a:pt x="307" y="196"/>
                    <a:pt x="295" y="205"/>
                    <a:pt x="277" y="205"/>
                  </a:cubicBezTo>
                  <a:cubicBezTo>
                    <a:pt x="249" y="205"/>
                    <a:pt x="237" y="190"/>
                    <a:pt x="236" y="164"/>
                  </a:cubicBezTo>
                  <a:cubicBezTo>
                    <a:pt x="336" y="164"/>
                    <a:pt x="336" y="164"/>
                    <a:pt x="336" y="164"/>
                  </a:cubicBezTo>
                  <a:cubicBezTo>
                    <a:pt x="337" y="151"/>
                    <a:pt x="338" y="143"/>
                    <a:pt x="338" y="134"/>
                  </a:cubicBezTo>
                  <a:cubicBezTo>
                    <a:pt x="338" y="93"/>
                    <a:pt x="313" y="67"/>
                    <a:pt x="271" y="67"/>
                  </a:cubicBezTo>
                  <a:cubicBezTo>
                    <a:pt x="222" y="67"/>
                    <a:pt x="192" y="99"/>
                    <a:pt x="192" y="153"/>
                  </a:cubicBezTo>
                  <a:cubicBezTo>
                    <a:pt x="192" y="210"/>
                    <a:pt x="219" y="240"/>
                    <a:pt x="272" y="240"/>
                  </a:cubicBezTo>
                  <a:cubicBezTo>
                    <a:pt x="304" y="240"/>
                    <a:pt x="320" y="232"/>
                    <a:pt x="333" y="221"/>
                  </a:cubicBezTo>
                  <a:lnTo>
                    <a:pt x="314" y="190"/>
                  </a:lnTo>
                  <a:close/>
                  <a:moveTo>
                    <a:pt x="99" y="27"/>
                  </a:moveTo>
                  <a:cubicBezTo>
                    <a:pt x="44" y="27"/>
                    <a:pt x="0" y="60"/>
                    <a:pt x="0" y="135"/>
                  </a:cubicBezTo>
                  <a:cubicBezTo>
                    <a:pt x="0" y="204"/>
                    <a:pt x="29" y="240"/>
                    <a:pt x="88" y="240"/>
                  </a:cubicBezTo>
                  <a:cubicBezTo>
                    <a:pt x="127" y="240"/>
                    <a:pt x="147" y="232"/>
                    <a:pt x="162" y="221"/>
                  </a:cubicBezTo>
                  <a:cubicBezTo>
                    <a:pt x="162" y="130"/>
                    <a:pt x="162" y="130"/>
                    <a:pt x="162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7" y="200"/>
                    <a:pt x="117" y="200"/>
                    <a:pt x="117" y="200"/>
                  </a:cubicBezTo>
                  <a:cubicBezTo>
                    <a:pt x="113" y="202"/>
                    <a:pt x="104" y="203"/>
                    <a:pt x="98" y="203"/>
                  </a:cubicBezTo>
                  <a:cubicBezTo>
                    <a:pt x="63" y="203"/>
                    <a:pt x="47" y="181"/>
                    <a:pt x="47" y="130"/>
                  </a:cubicBezTo>
                  <a:cubicBezTo>
                    <a:pt x="47" y="81"/>
                    <a:pt x="70" y="66"/>
                    <a:pt x="97" y="66"/>
                  </a:cubicBezTo>
                  <a:cubicBezTo>
                    <a:pt x="116" y="66"/>
                    <a:pt x="127" y="74"/>
                    <a:pt x="135" y="82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58" y="44"/>
                    <a:pt x="139" y="27"/>
                    <a:pt x="99" y="27"/>
                  </a:cubicBezTo>
                </a:path>
              </a:pathLst>
            </a:custGeom>
            <a:solidFill>
              <a:srgbClr val="00A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68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0C7BAF-9CA5-45E3-8F82-723285F82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146426"/>
              </p:ext>
            </p:extLst>
          </p:nvPr>
        </p:nvGraphicFramePr>
        <p:xfrm>
          <a:off x="477546" y="253043"/>
          <a:ext cx="3930986" cy="3831948"/>
        </p:xfrm>
        <a:graphic>
          <a:graphicData uri="http://schemas.openxmlformats.org/drawingml/2006/table">
            <a:tbl>
              <a:tblPr/>
              <a:tblGrid>
                <a:gridCol w="1517986">
                  <a:extLst>
                    <a:ext uri="{9D8B030D-6E8A-4147-A177-3AD203B41FA5}">
                      <a16:colId xmlns:a16="http://schemas.microsoft.com/office/drawing/2014/main" val="3586494"/>
                    </a:ext>
                  </a:extLst>
                </a:gridCol>
                <a:gridCol w="1932918">
                  <a:extLst>
                    <a:ext uri="{9D8B030D-6E8A-4147-A177-3AD203B41FA5}">
                      <a16:colId xmlns:a16="http://schemas.microsoft.com/office/drawing/2014/main" val="2623174455"/>
                    </a:ext>
                  </a:extLst>
                </a:gridCol>
                <a:gridCol w="480082">
                  <a:extLst>
                    <a:ext uri="{9D8B030D-6E8A-4147-A177-3AD203B41FA5}">
                      <a16:colId xmlns:a16="http://schemas.microsoft.com/office/drawing/2014/main" val="2263258908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6" marR="4486" marT="4486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Anadolu</a:t>
                      </a:r>
                    </a:p>
                  </a:txBody>
                  <a:tcPr marL="4486" marR="4486" marT="44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2654041"/>
                  </a:ext>
                </a:extLst>
              </a:tr>
              <a:tr h="942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Dili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Edebiyatı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4486" marR="4486" marT="44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 Dili ve Edebiyatı II</a:t>
                      </a:r>
                    </a:p>
                  </a:txBody>
                  <a:tcPr marL="72000" marR="4486" marT="44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5980"/>
                  </a:ext>
                </a:extLst>
              </a:tr>
              <a:tr h="942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Kültürü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Ahlak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Bilgisi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486" marR="4486" marT="44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3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Kültürü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Ahlak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</a:t>
                      </a:r>
                    </a:p>
                  </a:txBody>
                  <a:tcPr marL="72000" marR="4486" marT="44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932838"/>
                  </a:ext>
                </a:extLst>
              </a:tr>
              <a:tr h="897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Grubu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</a:t>
                      </a:r>
                    </a:p>
                  </a:txBody>
                  <a:tcPr marL="72000" marR="4486" marT="44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906185"/>
                  </a:ext>
                </a:extLst>
              </a:tr>
              <a:tr h="8971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4486" marT="44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57264"/>
                  </a:ext>
                </a:extLst>
              </a:tr>
              <a:tr h="942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İkinci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4486" marT="44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311817"/>
                  </a:ext>
                </a:extLst>
              </a:tr>
              <a:tr h="897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Matematik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Grubu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Matematik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4486" marT="448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95740"/>
                  </a:ext>
                </a:extLst>
              </a:tr>
              <a:tr h="942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Matematik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Uygulamaları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II</a:t>
                      </a:r>
                    </a:p>
                  </a:txBody>
                  <a:tcPr marL="72000" marR="4486" marT="44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530123"/>
                  </a:ext>
                </a:extLst>
              </a:tr>
              <a:tr h="8971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Fen </a:t>
                      </a:r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Bilimleri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Grubu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486" marR="4486" marT="44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Fizik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4486" marT="44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812720"/>
                  </a:ext>
                </a:extLst>
              </a:tr>
              <a:tr h="8971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Kimya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4486" marT="44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51784"/>
                  </a:ext>
                </a:extLst>
              </a:tr>
              <a:tr h="8971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Biyoloji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4486" marT="44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263844"/>
                  </a:ext>
                </a:extLst>
              </a:tr>
              <a:tr h="10317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Çevre Bilimi ve Yönetimi I</a:t>
                      </a:r>
                    </a:p>
                  </a:txBody>
                  <a:tcPr marL="72000" marR="4486" marT="44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541582"/>
                  </a:ext>
                </a:extLst>
              </a:tr>
              <a:tr h="89718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Beşeri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Bilimler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Grubu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Teknikleri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4486" marT="44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505773"/>
                  </a:ext>
                </a:extLst>
              </a:tr>
              <a:tr h="8971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4486" marT="44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650133"/>
                  </a:ext>
                </a:extLst>
              </a:tr>
              <a:tr h="8971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Coğrafya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4486" marT="44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556958"/>
                  </a:ext>
                </a:extLst>
              </a:tr>
              <a:tr h="8971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Yüzyılda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Türkiye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4486" marT="44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35349"/>
                  </a:ext>
                </a:extLst>
              </a:tr>
              <a:tr h="8971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Sosyoloji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4486" marT="44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427006"/>
                  </a:ext>
                </a:extLst>
              </a:tr>
              <a:tr h="8971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Psikoloji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4486" marT="44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94629"/>
                  </a:ext>
                </a:extLst>
              </a:tr>
              <a:tr h="942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Felsefe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Mantık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4486" marT="44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1408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Kuramı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486" marR="4486" marT="44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Kuramı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Uygulamaları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4486" marT="44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35996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Seçmeli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Dersler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Grubu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Seçmeli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373" marT="3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17038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81DCC2-DC69-447F-ABD8-D437FA707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037308"/>
              </p:ext>
            </p:extLst>
          </p:nvPr>
        </p:nvGraphicFramePr>
        <p:xfrm>
          <a:off x="4970731" y="253043"/>
          <a:ext cx="3582511" cy="5798393"/>
        </p:xfrm>
        <a:graphic>
          <a:graphicData uri="http://schemas.openxmlformats.org/drawingml/2006/table">
            <a:tbl>
              <a:tblPr/>
              <a:tblGrid>
                <a:gridCol w="1367358">
                  <a:extLst>
                    <a:ext uri="{9D8B030D-6E8A-4147-A177-3AD203B41FA5}">
                      <a16:colId xmlns:a16="http://schemas.microsoft.com/office/drawing/2014/main" val="99793797"/>
                    </a:ext>
                  </a:extLst>
                </a:gridCol>
                <a:gridCol w="1715588">
                  <a:extLst>
                    <a:ext uri="{9D8B030D-6E8A-4147-A177-3AD203B41FA5}">
                      <a16:colId xmlns:a16="http://schemas.microsoft.com/office/drawing/2014/main" val="3448705208"/>
                    </a:ext>
                  </a:extLst>
                </a:gridCol>
                <a:gridCol w="499565">
                  <a:extLst>
                    <a:ext uri="{9D8B030D-6E8A-4147-A177-3AD203B41FA5}">
                      <a16:colId xmlns:a16="http://schemas.microsoft.com/office/drawing/2014/main" val="1653375208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73" marR="3373" marT="3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73" marR="3373" marT="3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Anadolu</a:t>
                      </a:r>
                    </a:p>
                  </a:txBody>
                  <a:tcPr marL="3373" marR="3373" marT="3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839724"/>
                  </a:ext>
                </a:extLst>
              </a:tr>
              <a:tr h="156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Dili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Edebiyatı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3373" marR="3373" marT="3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 Dili ve Edebiyatı  III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295680"/>
                  </a:ext>
                </a:extLst>
              </a:tr>
              <a:tr h="310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Kültürü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Ahlak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Bilgisi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373" marR="3373" marT="3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3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Kültürü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Ahlak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029232"/>
                  </a:ext>
                </a:extLst>
              </a:tr>
              <a:tr h="1569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Grubu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73" marR="3373" marT="3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493868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369726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İkinci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408373"/>
                  </a:ext>
                </a:extLst>
              </a:tr>
              <a:tr h="1569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Matematik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Grubu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73" marR="3373" marT="3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Matematik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II</a:t>
                      </a:r>
                    </a:p>
                  </a:txBody>
                  <a:tcPr marL="72000" marR="3373" marT="33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258691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Matematik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Uygulamaları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III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175794"/>
                  </a:ext>
                </a:extLst>
              </a:tr>
              <a:tr h="15696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Fen </a:t>
                      </a:r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Bilimleri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Grubu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73" marR="3373" marT="3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Fizik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735062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Kimya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066827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Fizik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14757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Kimya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721680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Biyoloji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777052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Biyoloji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152550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Çevre Bilimi ve Yönetimi 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272126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Çevre Bilimi ve Yönetimi II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75068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Algoritmik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Programlama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745552"/>
                  </a:ext>
                </a:extLst>
              </a:tr>
              <a:tr h="156961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Beşeri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Bilimler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Grubu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73" marR="3373" marT="3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Küresel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Politikalar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395987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 Yüzyılda Türkiye 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273826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Yüzyılda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Türkiye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510955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Psikoloji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173961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Psikoloji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183973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Teknikleri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18348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Sosyoloji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38892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Sosyoloji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969363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854651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76330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Felsefe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Mantık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277083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Coğrafya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128067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Coğrafya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</a:t>
                      </a: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73502"/>
                  </a:ext>
                </a:extLst>
              </a:tr>
              <a:tr h="1569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373" marT="33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6933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Kuramı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373" marR="3373" marT="3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Kuramı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Uygulamaları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</a:t>
                      </a:r>
                    </a:p>
                  </a:txBody>
                  <a:tcPr marL="72000" marR="3373" marT="3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31356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Seçmeli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Dersler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Grubu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Seçmeli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373" marT="3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73" marR="3373" marT="337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22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1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DDD50E-E9DA-4D8D-9492-DDF406068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391833"/>
              </p:ext>
            </p:extLst>
          </p:nvPr>
        </p:nvGraphicFramePr>
        <p:xfrm>
          <a:off x="1526608" y="364873"/>
          <a:ext cx="5378200" cy="5675985"/>
        </p:xfrm>
        <a:graphic>
          <a:graphicData uri="http://schemas.openxmlformats.org/drawingml/2006/table">
            <a:tbl>
              <a:tblPr/>
              <a:tblGrid>
                <a:gridCol w="737562">
                  <a:extLst>
                    <a:ext uri="{9D8B030D-6E8A-4147-A177-3AD203B41FA5}">
                      <a16:colId xmlns:a16="http://schemas.microsoft.com/office/drawing/2014/main" val="1145325977"/>
                    </a:ext>
                  </a:extLst>
                </a:gridCol>
                <a:gridCol w="1982988">
                  <a:extLst>
                    <a:ext uri="{9D8B030D-6E8A-4147-A177-3AD203B41FA5}">
                      <a16:colId xmlns:a16="http://schemas.microsoft.com/office/drawing/2014/main" val="329814519"/>
                    </a:ext>
                  </a:extLst>
                </a:gridCol>
                <a:gridCol w="2099387">
                  <a:extLst>
                    <a:ext uri="{9D8B030D-6E8A-4147-A177-3AD203B41FA5}">
                      <a16:colId xmlns:a16="http://schemas.microsoft.com/office/drawing/2014/main" val="739267260"/>
                    </a:ext>
                  </a:extLst>
                </a:gridCol>
                <a:gridCol w="558263">
                  <a:extLst>
                    <a:ext uri="{9D8B030D-6E8A-4147-A177-3AD203B41FA5}">
                      <a16:colId xmlns:a16="http://schemas.microsoft.com/office/drawing/2014/main" val="391083763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9" marR="5589" marT="55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9" marR="5589" marT="5589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9" marR="5589" marT="55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Anadolu</a:t>
                      </a:r>
                    </a:p>
                  </a:txBody>
                  <a:tcPr marL="5589" marR="5589" marT="55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5770396"/>
                  </a:ext>
                </a:extLst>
              </a:tr>
              <a:tr h="1173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 Dersler</a:t>
                      </a:r>
                    </a:p>
                  </a:txBody>
                  <a:tcPr marL="5589" marR="5589" marT="5589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Dili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Edebiyatı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589" marR="5589" marT="55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 Dili ve Edebiyatı  IV</a:t>
                      </a: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52310"/>
                  </a:ext>
                </a:extLst>
              </a:tr>
              <a:tr h="2023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T.C.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İnkılap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Tarihi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Atatürkçülük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9" marR="5589" marT="55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3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T.C.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İnkılap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Tarihi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Atatürkçülük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52743"/>
                  </a:ext>
                </a:extLst>
              </a:tr>
              <a:tr h="11736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 Kültürü ve Ahlak Bilgisi </a:t>
                      </a:r>
                    </a:p>
                  </a:txBody>
                  <a:tcPr marL="5589" marR="5589" marT="55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3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Kültürü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Ahlak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IV</a:t>
                      </a: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669967"/>
                  </a:ext>
                </a:extLst>
              </a:tr>
              <a:tr h="1173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89" marR="5589" marT="5589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89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000" marR="5589" marT="558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89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5578248"/>
                  </a:ext>
                </a:extLst>
              </a:tr>
              <a:tr h="111773">
                <a:tc rowSpan="2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Disiplinlerüstü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Kariyer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Dersleri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589" marR="5589" marT="5589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Grubu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9" marR="5589" marT="55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 Dil IV</a:t>
                      </a: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368765"/>
                  </a:ext>
                </a:extLst>
              </a:tr>
              <a:tr h="1117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III</a:t>
                      </a: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589260"/>
                  </a:ext>
                </a:extLst>
              </a:tr>
              <a:tr h="11736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İkinci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III</a:t>
                      </a: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276269"/>
                  </a:ext>
                </a:extLst>
              </a:tr>
              <a:tr h="1117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Matematik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Ağırlıklı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Dersler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Grubu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9" marR="5589" marT="55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Finansal Matematik</a:t>
                      </a: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789330"/>
                  </a:ext>
                </a:extLst>
              </a:tr>
              <a:tr h="1117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Veri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Analizi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Optimizasyon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857807"/>
                  </a:ext>
                </a:extLst>
              </a:tr>
              <a:tr h="11736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Matematik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Uygulamaları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IV</a:t>
                      </a: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231594"/>
                  </a:ext>
                </a:extLst>
              </a:tr>
              <a:tr h="1117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Fen </a:t>
                      </a:r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Teknoloji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Ağırlıklı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Dersler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Grubu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9" marR="5589" marT="55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Biyoteknoloji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917307"/>
                  </a:ext>
                </a:extLst>
              </a:tr>
              <a:tr h="1117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Geleceğin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Enerji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Sistemleri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02458"/>
                  </a:ext>
                </a:extLst>
              </a:tr>
              <a:tr h="1117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Malzeme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Bilimi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92807"/>
                  </a:ext>
                </a:extLst>
              </a:tr>
              <a:tr h="1117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Yapay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Zeka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Uygulamaları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99866"/>
                  </a:ext>
                </a:extLst>
              </a:tr>
              <a:tr h="2023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Nesnelerin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İnterneti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Uygulamaları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182785"/>
                  </a:ext>
                </a:extLst>
              </a:tr>
              <a:tr h="2023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Çevresel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Güçlüklere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Yaratıcı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Yaklaşımlar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863788"/>
                  </a:ext>
                </a:extLst>
              </a:tr>
              <a:tr h="2023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Beşeri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Bilimler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Ağırlıklı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Dersler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Grubu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89" marR="5589" marT="55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Akıllı Şehirler ve İnsanlığın Geleceği</a:t>
                      </a: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055659"/>
                  </a:ext>
                </a:extLst>
              </a:tr>
              <a:tr h="2023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Güçlüklere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Yenilikçi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Yaklaşımlar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860906"/>
                  </a:ext>
                </a:extLst>
              </a:tr>
              <a:tr h="1117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Davranışsal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633590"/>
                  </a:ext>
                </a:extLst>
              </a:tr>
              <a:tr h="1117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Uygulamalı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Hukuk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741234"/>
                  </a:ext>
                </a:extLst>
              </a:tr>
              <a:tr h="1117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Medya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422717"/>
                  </a:ext>
                </a:extLst>
              </a:tr>
              <a:tr h="2023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İnsan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Haklarının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Gelişimi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Doğası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79383"/>
                  </a:ext>
                </a:extLst>
              </a:tr>
              <a:tr h="2023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Egemenlik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Uluslararası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İlişkiler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375568"/>
                  </a:ext>
                </a:extLst>
              </a:tr>
              <a:tr h="1117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9" marR="5589" marT="55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Tasavvuf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Edebiyatı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609837"/>
                  </a:ext>
                </a:extLst>
              </a:tr>
              <a:tr h="11736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9" marR="5589" marT="55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İslam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Felsefesi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177848"/>
                  </a:ext>
                </a:extLst>
              </a:tr>
              <a:tr h="1117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Sanat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Teknoloji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Ağırlıklı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Dersler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Grubu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9" marR="5589" marT="55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Yaratıcı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Sanatsal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Açılımlar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590999"/>
                  </a:ext>
                </a:extLst>
              </a:tr>
              <a:tr h="1117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İnsan-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Makina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Etkileşimi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387745"/>
                  </a:ext>
                </a:extLst>
              </a:tr>
              <a:tr h="11736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Tasarımı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535744"/>
                  </a:ext>
                </a:extLst>
              </a:tr>
              <a:tr h="11177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9" marR="5589" marT="5589" marB="0" anchor="b">
                    <a:lnL>
                      <a:noFill/>
                    </a:lnL>
                    <a:lnR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Sertifika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Sertifika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3/6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202631"/>
                  </a:ext>
                </a:extLst>
              </a:tr>
              <a:tr h="1173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9" marR="5589" marT="5589" marB="0" anchor="b">
                    <a:lnL>
                      <a:noFill/>
                    </a:lnL>
                    <a:lnR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3/6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43459"/>
                  </a:ext>
                </a:extLst>
              </a:tr>
              <a:tr h="1173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9" marR="5589" marT="5589" marB="0" anchor="b">
                    <a:lnL>
                      <a:noFill/>
                    </a:lnL>
                    <a:lnR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Çalışmaları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89" marT="55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C3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003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8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EB225DF-8D3C-4839-AF04-4D0F47F89A82}"/>
              </a:ext>
            </a:extLst>
          </p:cNvPr>
          <p:cNvGrpSpPr/>
          <p:nvPr/>
        </p:nvGrpSpPr>
        <p:grpSpPr>
          <a:xfrm>
            <a:off x="0" y="0"/>
            <a:ext cx="9326880" cy="6858000"/>
            <a:chOff x="1116013" y="474663"/>
            <a:chExt cx="6002338" cy="4570413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2E80D554-7ACD-4F71-91A0-7379F0F13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601" y="477838"/>
              <a:ext cx="5903913" cy="4564063"/>
            </a:xfrm>
            <a:prstGeom prst="rect">
              <a:avLst/>
            </a:prstGeom>
            <a:solidFill>
              <a:srgbClr val="00A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BD82BDC3-2D6D-4CC4-B5B9-4780BDE0B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601" y="477838"/>
              <a:ext cx="5903913" cy="456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2D1A101-5CE4-4A6C-A6C5-D60DA7E26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474663"/>
              <a:ext cx="5907088" cy="4570413"/>
            </a:xfrm>
            <a:custGeom>
              <a:avLst/>
              <a:gdLst>
                <a:gd name="T0" fmla="*/ 1 w 3721"/>
                <a:gd name="T1" fmla="*/ 2877 h 2879"/>
                <a:gd name="T2" fmla="*/ 1 w 3721"/>
                <a:gd name="T3" fmla="*/ 2879 h 2879"/>
                <a:gd name="T4" fmla="*/ 3721 w 3721"/>
                <a:gd name="T5" fmla="*/ 2879 h 2879"/>
                <a:gd name="T6" fmla="*/ 3721 w 3721"/>
                <a:gd name="T7" fmla="*/ 0 h 2879"/>
                <a:gd name="T8" fmla="*/ 0 w 3721"/>
                <a:gd name="T9" fmla="*/ 0 h 2879"/>
                <a:gd name="T10" fmla="*/ 0 w 3721"/>
                <a:gd name="T11" fmla="*/ 2879 h 2879"/>
                <a:gd name="T12" fmla="*/ 1 w 3721"/>
                <a:gd name="T13" fmla="*/ 2879 h 2879"/>
                <a:gd name="T14" fmla="*/ 1 w 3721"/>
                <a:gd name="T15" fmla="*/ 2877 h 2879"/>
                <a:gd name="T16" fmla="*/ 3 w 3721"/>
                <a:gd name="T17" fmla="*/ 2877 h 2879"/>
                <a:gd name="T18" fmla="*/ 3 w 3721"/>
                <a:gd name="T19" fmla="*/ 3 h 2879"/>
                <a:gd name="T20" fmla="*/ 3718 w 3721"/>
                <a:gd name="T21" fmla="*/ 3 h 2879"/>
                <a:gd name="T22" fmla="*/ 3718 w 3721"/>
                <a:gd name="T23" fmla="*/ 2876 h 2879"/>
                <a:gd name="T24" fmla="*/ 1 w 3721"/>
                <a:gd name="T25" fmla="*/ 2876 h 2879"/>
                <a:gd name="T26" fmla="*/ 1 w 3721"/>
                <a:gd name="T27" fmla="*/ 2877 h 2879"/>
                <a:gd name="T28" fmla="*/ 3 w 3721"/>
                <a:gd name="T29" fmla="*/ 2877 h 2879"/>
                <a:gd name="T30" fmla="*/ 1 w 3721"/>
                <a:gd name="T31" fmla="*/ 2877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1" h="2879">
                  <a:moveTo>
                    <a:pt x="1" y="2877"/>
                  </a:moveTo>
                  <a:lnTo>
                    <a:pt x="1" y="2879"/>
                  </a:lnTo>
                  <a:lnTo>
                    <a:pt x="3721" y="2879"/>
                  </a:lnTo>
                  <a:lnTo>
                    <a:pt x="3721" y="0"/>
                  </a:lnTo>
                  <a:lnTo>
                    <a:pt x="0" y="0"/>
                  </a:lnTo>
                  <a:lnTo>
                    <a:pt x="0" y="2879"/>
                  </a:lnTo>
                  <a:lnTo>
                    <a:pt x="1" y="2879"/>
                  </a:lnTo>
                  <a:lnTo>
                    <a:pt x="1" y="2877"/>
                  </a:lnTo>
                  <a:lnTo>
                    <a:pt x="3" y="2877"/>
                  </a:lnTo>
                  <a:lnTo>
                    <a:pt x="3" y="3"/>
                  </a:lnTo>
                  <a:lnTo>
                    <a:pt x="3718" y="3"/>
                  </a:lnTo>
                  <a:lnTo>
                    <a:pt x="3718" y="2876"/>
                  </a:lnTo>
                  <a:lnTo>
                    <a:pt x="1" y="2876"/>
                  </a:lnTo>
                  <a:lnTo>
                    <a:pt x="1" y="2877"/>
                  </a:lnTo>
                  <a:lnTo>
                    <a:pt x="3" y="2877"/>
                  </a:lnTo>
                  <a:lnTo>
                    <a:pt x="1" y="28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DE1B3E8-4817-4728-B07F-CE94CED67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474663"/>
              <a:ext cx="5907088" cy="4570413"/>
            </a:xfrm>
            <a:custGeom>
              <a:avLst/>
              <a:gdLst>
                <a:gd name="T0" fmla="*/ 1 w 3721"/>
                <a:gd name="T1" fmla="*/ 2877 h 2879"/>
                <a:gd name="T2" fmla="*/ 1 w 3721"/>
                <a:gd name="T3" fmla="*/ 2879 h 2879"/>
                <a:gd name="T4" fmla="*/ 3721 w 3721"/>
                <a:gd name="T5" fmla="*/ 2879 h 2879"/>
                <a:gd name="T6" fmla="*/ 3721 w 3721"/>
                <a:gd name="T7" fmla="*/ 0 h 2879"/>
                <a:gd name="T8" fmla="*/ 0 w 3721"/>
                <a:gd name="T9" fmla="*/ 0 h 2879"/>
                <a:gd name="T10" fmla="*/ 0 w 3721"/>
                <a:gd name="T11" fmla="*/ 2879 h 2879"/>
                <a:gd name="T12" fmla="*/ 1 w 3721"/>
                <a:gd name="T13" fmla="*/ 2879 h 2879"/>
                <a:gd name="T14" fmla="*/ 1 w 3721"/>
                <a:gd name="T15" fmla="*/ 2877 h 2879"/>
                <a:gd name="T16" fmla="*/ 3 w 3721"/>
                <a:gd name="T17" fmla="*/ 2877 h 2879"/>
                <a:gd name="T18" fmla="*/ 3 w 3721"/>
                <a:gd name="T19" fmla="*/ 3 h 2879"/>
                <a:gd name="T20" fmla="*/ 3718 w 3721"/>
                <a:gd name="T21" fmla="*/ 3 h 2879"/>
                <a:gd name="T22" fmla="*/ 3718 w 3721"/>
                <a:gd name="T23" fmla="*/ 2876 h 2879"/>
                <a:gd name="T24" fmla="*/ 1 w 3721"/>
                <a:gd name="T25" fmla="*/ 2876 h 2879"/>
                <a:gd name="T26" fmla="*/ 1 w 3721"/>
                <a:gd name="T27" fmla="*/ 2877 h 2879"/>
                <a:gd name="T28" fmla="*/ 3 w 3721"/>
                <a:gd name="T29" fmla="*/ 2877 h 2879"/>
                <a:gd name="T30" fmla="*/ 1 w 3721"/>
                <a:gd name="T31" fmla="*/ 2877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1" h="2879">
                  <a:moveTo>
                    <a:pt x="1" y="2877"/>
                  </a:moveTo>
                  <a:lnTo>
                    <a:pt x="1" y="2879"/>
                  </a:lnTo>
                  <a:lnTo>
                    <a:pt x="3721" y="2879"/>
                  </a:lnTo>
                  <a:lnTo>
                    <a:pt x="3721" y="0"/>
                  </a:lnTo>
                  <a:lnTo>
                    <a:pt x="0" y="0"/>
                  </a:lnTo>
                  <a:lnTo>
                    <a:pt x="0" y="2879"/>
                  </a:lnTo>
                  <a:lnTo>
                    <a:pt x="1" y="2879"/>
                  </a:lnTo>
                  <a:lnTo>
                    <a:pt x="1" y="2877"/>
                  </a:lnTo>
                  <a:lnTo>
                    <a:pt x="3" y="2877"/>
                  </a:lnTo>
                  <a:lnTo>
                    <a:pt x="3" y="3"/>
                  </a:lnTo>
                  <a:lnTo>
                    <a:pt x="3718" y="3"/>
                  </a:lnTo>
                  <a:lnTo>
                    <a:pt x="3718" y="2876"/>
                  </a:lnTo>
                  <a:lnTo>
                    <a:pt x="1" y="2876"/>
                  </a:lnTo>
                  <a:lnTo>
                    <a:pt x="1" y="2877"/>
                  </a:lnTo>
                  <a:lnTo>
                    <a:pt x="3" y="2877"/>
                  </a:lnTo>
                  <a:lnTo>
                    <a:pt x="1" y="28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1AC333B-FDD8-491F-A583-9E848D1FF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463" y="1006475"/>
              <a:ext cx="15875" cy="217488"/>
            </a:xfrm>
            <a:custGeom>
              <a:avLst/>
              <a:gdLst>
                <a:gd name="T0" fmla="*/ 14 w 14"/>
                <a:gd name="T1" fmla="*/ 0 h 182"/>
                <a:gd name="T2" fmla="*/ 6 w 14"/>
                <a:gd name="T3" fmla="*/ 15 h 182"/>
                <a:gd name="T4" fmla="*/ 1 w 14"/>
                <a:gd name="T5" fmla="*/ 118 h 182"/>
                <a:gd name="T6" fmla="*/ 14 w 14"/>
                <a:gd name="T7" fmla="*/ 182 h 182"/>
                <a:gd name="T8" fmla="*/ 14 w 14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2">
                  <a:moveTo>
                    <a:pt x="14" y="0"/>
                  </a:moveTo>
                  <a:cubicBezTo>
                    <a:pt x="9" y="3"/>
                    <a:pt x="6" y="9"/>
                    <a:pt x="6" y="15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0" y="140"/>
                    <a:pt x="4" y="162"/>
                    <a:pt x="14" y="182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0D5E12B-60EC-49D9-9FAE-3FC8527F8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1004888"/>
              <a:ext cx="1588" cy="228600"/>
            </a:xfrm>
            <a:custGeom>
              <a:avLst/>
              <a:gdLst>
                <a:gd name="T0" fmla="*/ 2 w 2"/>
                <a:gd name="T1" fmla="*/ 0 h 192"/>
                <a:gd name="T2" fmla="*/ 0 w 2"/>
                <a:gd name="T3" fmla="*/ 1 h 192"/>
                <a:gd name="T4" fmla="*/ 0 w 2"/>
                <a:gd name="T5" fmla="*/ 188 h 192"/>
                <a:gd name="T6" fmla="*/ 2 w 2"/>
                <a:gd name="T7" fmla="*/ 192 h 192"/>
                <a:gd name="T8" fmla="*/ 2 w 2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92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" y="190"/>
                    <a:pt x="1" y="191"/>
                    <a:pt x="2" y="19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C5654E6-2977-41D3-8547-F646E1B01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1004888"/>
              <a:ext cx="3175" cy="223838"/>
            </a:xfrm>
            <a:custGeom>
              <a:avLst/>
              <a:gdLst>
                <a:gd name="T0" fmla="*/ 2 w 2"/>
                <a:gd name="T1" fmla="*/ 0 h 187"/>
                <a:gd name="T2" fmla="*/ 0 w 2"/>
                <a:gd name="T3" fmla="*/ 1 h 187"/>
                <a:gd name="T4" fmla="*/ 0 w 2"/>
                <a:gd name="T5" fmla="*/ 183 h 187"/>
                <a:gd name="T6" fmla="*/ 2 w 2"/>
                <a:gd name="T7" fmla="*/ 187 h 187"/>
                <a:gd name="T8" fmla="*/ 2 w 2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87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1" y="185"/>
                    <a:pt x="1" y="186"/>
                    <a:pt x="2" y="187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18A01F0-B80F-4F61-9DA1-A49DDDC72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1" y="839788"/>
              <a:ext cx="122238" cy="296863"/>
            </a:xfrm>
            <a:custGeom>
              <a:avLst/>
              <a:gdLst>
                <a:gd name="T0" fmla="*/ 24 w 105"/>
                <a:gd name="T1" fmla="*/ 0 h 249"/>
                <a:gd name="T2" fmla="*/ 1 w 105"/>
                <a:gd name="T3" fmla="*/ 21 h 249"/>
                <a:gd name="T4" fmla="*/ 3 w 105"/>
                <a:gd name="T5" fmla="*/ 124 h 249"/>
                <a:gd name="T6" fmla="*/ 39 w 105"/>
                <a:gd name="T7" fmla="*/ 212 h 249"/>
                <a:gd name="T8" fmla="*/ 65 w 105"/>
                <a:gd name="T9" fmla="*/ 241 h 249"/>
                <a:gd name="T10" fmla="*/ 82 w 105"/>
                <a:gd name="T11" fmla="*/ 249 h 249"/>
                <a:gd name="T12" fmla="*/ 105 w 105"/>
                <a:gd name="T13" fmla="*/ 227 h 249"/>
                <a:gd name="T14" fmla="*/ 103 w 105"/>
                <a:gd name="T15" fmla="*/ 124 h 249"/>
                <a:gd name="T16" fmla="*/ 67 w 105"/>
                <a:gd name="T17" fmla="*/ 36 h 249"/>
                <a:gd name="T18" fmla="*/ 41 w 105"/>
                <a:gd name="T19" fmla="*/ 7 h 249"/>
                <a:gd name="T20" fmla="*/ 24 w 105"/>
                <a:gd name="T2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249">
                  <a:moveTo>
                    <a:pt x="24" y="0"/>
                  </a:moveTo>
                  <a:cubicBezTo>
                    <a:pt x="12" y="0"/>
                    <a:pt x="0" y="8"/>
                    <a:pt x="1" y="21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4" y="157"/>
                    <a:pt x="17" y="188"/>
                    <a:pt x="39" y="212"/>
                  </a:cubicBezTo>
                  <a:cubicBezTo>
                    <a:pt x="65" y="241"/>
                    <a:pt x="65" y="241"/>
                    <a:pt x="65" y="241"/>
                  </a:cubicBezTo>
                  <a:cubicBezTo>
                    <a:pt x="70" y="246"/>
                    <a:pt x="76" y="249"/>
                    <a:pt x="82" y="249"/>
                  </a:cubicBezTo>
                  <a:cubicBezTo>
                    <a:pt x="94" y="249"/>
                    <a:pt x="105" y="240"/>
                    <a:pt x="105" y="227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2" y="92"/>
                    <a:pt x="89" y="61"/>
                    <a:pt x="67" y="3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6" y="2"/>
                    <a:pt x="30" y="0"/>
                    <a:pt x="2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81D996D-FA5C-478A-BED4-C6660379E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151" y="690563"/>
              <a:ext cx="139700" cy="290513"/>
            </a:xfrm>
            <a:custGeom>
              <a:avLst/>
              <a:gdLst>
                <a:gd name="T0" fmla="*/ 24 w 121"/>
                <a:gd name="T1" fmla="*/ 0 h 245"/>
                <a:gd name="T2" fmla="*/ 1 w 121"/>
                <a:gd name="T3" fmla="*/ 23 h 245"/>
                <a:gd name="T4" fmla="*/ 11 w 121"/>
                <a:gd name="T5" fmla="*/ 126 h 245"/>
                <a:gd name="T6" fmla="*/ 52 w 121"/>
                <a:gd name="T7" fmla="*/ 211 h 245"/>
                <a:gd name="T8" fmla="*/ 81 w 121"/>
                <a:gd name="T9" fmla="*/ 238 h 245"/>
                <a:gd name="T10" fmla="*/ 96 w 121"/>
                <a:gd name="T11" fmla="*/ 245 h 245"/>
                <a:gd name="T12" fmla="*/ 119 w 121"/>
                <a:gd name="T13" fmla="*/ 222 h 245"/>
                <a:gd name="T14" fmla="*/ 110 w 121"/>
                <a:gd name="T15" fmla="*/ 119 h 245"/>
                <a:gd name="T16" fmla="*/ 68 w 121"/>
                <a:gd name="T17" fmla="*/ 33 h 245"/>
                <a:gd name="T18" fmla="*/ 39 w 121"/>
                <a:gd name="T19" fmla="*/ 6 h 245"/>
                <a:gd name="T20" fmla="*/ 24 w 121"/>
                <a:gd name="T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245">
                  <a:moveTo>
                    <a:pt x="24" y="0"/>
                  </a:moveTo>
                  <a:cubicBezTo>
                    <a:pt x="11" y="0"/>
                    <a:pt x="0" y="10"/>
                    <a:pt x="1" y="23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3" y="158"/>
                    <a:pt x="28" y="188"/>
                    <a:pt x="52" y="211"/>
                  </a:cubicBezTo>
                  <a:cubicBezTo>
                    <a:pt x="81" y="238"/>
                    <a:pt x="81" y="238"/>
                    <a:pt x="81" y="238"/>
                  </a:cubicBezTo>
                  <a:cubicBezTo>
                    <a:pt x="85" y="243"/>
                    <a:pt x="91" y="245"/>
                    <a:pt x="96" y="245"/>
                  </a:cubicBezTo>
                  <a:cubicBezTo>
                    <a:pt x="109" y="245"/>
                    <a:pt x="121" y="235"/>
                    <a:pt x="119" y="222"/>
                  </a:cubicBezTo>
                  <a:cubicBezTo>
                    <a:pt x="110" y="119"/>
                    <a:pt x="110" y="119"/>
                    <a:pt x="110" y="119"/>
                  </a:cubicBezTo>
                  <a:cubicBezTo>
                    <a:pt x="107" y="87"/>
                    <a:pt x="92" y="57"/>
                    <a:pt x="68" y="3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2"/>
                    <a:pt x="29" y="0"/>
                    <a:pt x="2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FAA1500-1D8E-4BAB-9A9D-BE788D6CB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1" y="554038"/>
              <a:ext cx="157163" cy="284163"/>
            </a:xfrm>
            <a:custGeom>
              <a:avLst/>
              <a:gdLst>
                <a:gd name="T0" fmla="*/ 26 w 137"/>
                <a:gd name="T1" fmla="*/ 0 h 239"/>
                <a:gd name="T2" fmla="*/ 3 w 137"/>
                <a:gd name="T3" fmla="*/ 25 h 239"/>
                <a:gd name="T4" fmla="*/ 19 w 137"/>
                <a:gd name="T5" fmla="*/ 126 h 239"/>
                <a:gd name="T6" fmla="*/ 67 w 137"/>
                <a:gd name="T7" fmla="*/ 209 h 239"/>
                <a:gd name="T8" fmla="*/ 97 w 137"/>
                <a:gd name="T9" fmla="*/ 234 h 239"/>
                <a:gd name="T10" fmla="*/ 112 w 137"/>
                <a:gd name="T11" fmla="*/ 239 h 239"/>
                <a:gd name="T12" fmla="*/ 135 w 137"/>
                <a:gd name="T13" fmla="*/ 214 h 239"/>
                <a:gd name="T14" fmla="*/ 118 w 137"/>
                <a:gd name="T15" fmla="*/ 113 h 239"/>
                <a:gd name="T16" fmla="*/ 70 w 137"/>
                <a:gd name="T17" fmla="*/ 30 h 239"/>
                <a:gd name="T18" fmla="*/ 40 w 137"/>
                <a:gd name="T19" fmla="*/ 5 h 239"/>
                <a:gd name="T20" fmla="*/ 26 w 137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239">
                  <a:moveTo>
                    <a:pt x="26" y="0"/>
                  </a:moveTo>
                  <a:cubicBezTo>
                    <a:pt x="13" y="0"/>
                    <a:pt x="0" y="11"/>
                    <a:pt x="3" y="25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25" y="158"/>
                    <a:pt x="42" y="187"/>
                    <a:pt x="67" y="209"/>
                  </a:cubicBezTo>
                  <a:cubicBezTo>
                    <a:pt x="97" y="234"/>
                    <a:pt x="97" y="234"/>
                    <a:pt x="97" y="234"/>
                  </a:cubicBezTo>
                  <a:cubicBezTo>
                    <a:pt x="102" y="237"/>
                    <a:pt x="107" y="239"/>
                    <a:pt x="112" y="239"/>
                  </a:cubicBezTo>
                  <a:cubicBezTo>
                    <a:pt x="125" y="239"/>
                    <a:pt x="137" y="228"/>
                    <a:pt x="135" y="2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3" y="80"/>
                    <a:pt x="96" y="51"/>
                    <a:pt x="70" y="30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2"/>
                    <a:pt x="30" y="0"/>
                    <a:pt x="2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8C22641-3E15-46E0-8AAD-67FF76B4F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1" y="479425"/>
              <a:ext cx="166688" cy="230188"/>
            </a:xfrm>
            <a:custGeom>
              <a:avLst/>
              <a:gdLst>
                <a:gd name="T0" fmla="*/ 80 w 145"/>
                <a:gd name="T1" fmla="*/ 0 h 193"/>
                <a:gd name="T2" fmla="*/ 0 w 145"/>
                <a:gd name="T3" fmla="*/ 0 h 193"/>
                <a:gd name="T4" fmla="*/ 21 w 145"/>
                <a:gd name="T5" fmla="*/ 87 h 193"/>
                <a:gd name="T6" fmla="*/ 74 w 145"/>
                <a:gd name="T7" fmla="*/ 165 h 193"/>
                <a:gd name="T8" fmla="*/ 106 w 145"/>
                <a:gd name="T9" fmla="*/ 188 h 193"/>
                <a:gd name="T10" fmla="*/ 119 w 145"/>
                <a:gd name="T11" fmla="*/ 193 h 193"/>
                <a:gd name="T12" fmla="*/ 142 w 145"/>
                <a:gd name="T13" fmla="*/ 166 h 193"/>
                <a:gd name="T14" fmla="*/ 118 w 145"/>
                <a:gd name="T15" fmla="*/ 66 h 193"/>
                <a:gd name="T16" fmla="*/ 80 w 145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3">
                  <a:moveTo>
                    <a:pt x="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8" y="118"/>
                    <a:pt x="47" y="146"/>
                    <a:pt x="74" y="165"/>
                  </a:cubicBezTo>
                  <a:cubicBezTo>
                    <a:pt x="106" y="188"/>
                    <a:pt x="106" y="188"/>
                    <a:pt x="106" y="188"/>
                  </a:cubicBezTo>
                  <a:cubicBezTo>
                    <a:pt x="110" y="191"/>
                    <a:pt x="115" y="193"/>
                    <a:pt x="119" y="193"/>
                  </a:cubicBezTo>
                  <a:cubicBezTo>
                    <a:pt x="133" y="193"/>
                    <a:pt x="145" y="181"/>
                    <a:pt x="142" y="166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2" y="41"/>
                    <a:pt x="99" y="18"/>
                    <a:pt x="8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975C1E7-7E0E-46B3-8FC4-8818F6CB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474663"/>
              <a:ext cx="92075" cy="3175"/>
            </a:xfrm>
            <a:custGeom>
              <a:avLst/>
              <a:gdLst>
                <a:gd name="T0" fmla="*/ 77 w 79"/>
                <a:gd name="T1" fmla="*/ 0 h 2"/>
                <a:gd name="T2" fmla="*/ 0 w 79"/>
                <a:gd name="T3" fmla="*/ 0 h 2"/>
                <a:gd name="T4" fmla="*/ 1 w 79"/>
                <a:gd name="T5" fmla="*/ 2 h 2"/>
                <a:gd name="T6" fmla="*/ 79 w 79"/>
                <a:gd name="T7" fmla="*/ 2 h 2"/>
                <a:gd name="T8" fmla="*/ 77 w 7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">
                  <a:moveTo>
                    <a:pt x="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1"/>
                    <a:pt x="77" y="1"/>
                    <a:pt x="7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63F51E1-214A-4D3D-92A0-C4D0411A4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1" y="477838"/>
              <a:ext cx="92075" cy="1588"/>
            </a:xfrm>
            <a:custGeom>
              <a:avLst/>
              <a:gdLst>
                <a:gd name="T0" fmla="*/ 78 w 80"/>
                <a:gd name="T1" fmla="*/ 0 h 2"/>
                <a:gd name="T2" fmla="*/ 0 w 80"/>
                <a:gd name="T3" fmla="*/ 0 h 2"/>
                <a:gd name="T4" fmla="*/ 0 w 80"/>
                <a:gd name="T5" fmla="*/ 2 h 2"/>
                <a:gd name="T6" fmla="*/ 80 w 80"/>
                <a:gd name="T7" fmla="*/ 2 h 2"/>
                <a:gd name="T8" fmla="*/ 78 w 8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9" y="1"/>
                    <a:pt x="79" y="1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06983F20-B809-4635-B5A9-CF52C5EBD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1" y="479425"/>
              <a:ext cx="149225" cy="112713"/>
            </a:xfrm>
            <a:custGeom>
              <a:avLst/>
              <a:gdLst>
                <a:gd name="T0" fmla="*/ 104 w 129"/>
                <a:gd name="T1" fmla="*/ 0 h 95"/>
                <a:gd name="T2" fmla="*/ 0 w 129"/>
                <a:gd name="T3" fmla="*/ 0 h 95"/>
                <a:gd name="T4" fmla="*/ 57 w 129"/>
                <a:gd name="T5" fmla="*/ 71 h 95"/>
                <a:gd name="T6" fmla="*/ 90 w 129"/>
                <a:gd name="T7" fmla="*/ 91 h 95"/>
                <a:gd name="T8" fmla="*/ 102 w 129"/>
                <a:gd name="T9" fmla="*/ 95 h 95"/>
                <a:gd name="T10" fmla="*/ 125 w 129"/>
                <a:gd name="T11" fmla="*/ 67 h 95"/>
                <a:gd name="T12" fmla="*/ 104 w 12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5">
                  <a:moveTo>
                    <a:pt x="10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9"/>
                    <a:pt x="30" y="54"/>
                    <a:pt x="57" y="7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4" y="94"/>
                    <a:pt x="98" y="95"/>
                    <a:pt x="102" y="95"/>
                  </a:cubicBezTo>
                  <a:cubicBezTo>
                    <a:pt x="116" y="95"/>
                    <a:pt x="129" y="82"/>
                    <a:pt x="125" y="67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C8039B0-8A51-42D8-8720-9A4CD10F5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113" y="474663"/>
              <a:ext cx="120650" cy="3175"/>
            </a:xfrm>
            <a:custGeom>
              <a:avLst/>
              <a:gdLst>
                <a:gd name="T0" fmla="*/ 105 w 105"/>
                <a:gd name="T1" fmla="*/ 0 h 2"/>
                <a:gd name="T2" fmla="*/ 0 w 105"/>
                <a:gd name="T3" fmla="*/ 0 h 2"/>
                <a:gd name="T4" fmla="*/ 1 w 105"/>
                <a:gd name="T5" fmla="*/ 2 h 2"/>
                <a:gd name="T6" fmla="*/ 105 w 105"/>
                <a:gd name="T7" fmla="*/ 2 h 2"/>
                <a:gd name="T8" fmla="*/ 105 w 10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">
                  <a:moveTo>
                    <a:pt x="10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59CD480-DA8A-4372-A4EB-B29288B67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1" y="477838"/>
              <a:ext cx="120650" cy="1588"/>
            </a:xfrm>
            <a:custGeom>
              <a:avLst/>
              <a:gdLst>
                <a:gd name="T0" fmla="*/ 104 w 105"/>
                <a:gd name="T1" fmla="*/ 0 h 2"/>
                <a:gd name="T2" fmla="*/ 0 w 105"/>
                <a:gd name="T3" fmla="*/ 0 h 2"/>
                <a:gd name="T4" fmla="*/ 1 w 105"/>
                <a:gd name="T5" fmla="*/ 2 h 2"/>
                <a:gd name="T6" fmla="*/ 105 w 105"/>
                <a:gd name="T7" fmla="*/ 2 h 2"/>
                <a:gd name="T8" fmla="*/ 104 w 10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">
                  <a:moveTo>
                    <a:pt x="10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99C8E92-F13D-41FC-B460-14EA879E3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26" y="479425"/>
              <a:ext cx="46038" cy="11113"/>
            </a:xfrm>
            <a:custGeom>
              <a:avLst/>
              <a:gdLst>
                <a:gd name="T0" fmla="*/ 40 w 40"/>
                <a:gd name="T1" fmla="*/ 0 h 9"/>
                <a:gd name="T2" fmla="*/ 0 w 40"/>
                <a:gd name="T3" fmla="*/ 0 h 9"/>
                <a:gd name="T4" fmla="*/ 12 w 40"/>
                <a:gd name="T5" fmla="*/ 6 h 9"/>
                <a:gd name="T6" fmla="*/ 22 w 40"/>
                <a:gd name="T7" fmla="*/ 9 h 9"/>
                <a:gd name="T8" fmla="*/ 40 w 4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5" y="8"/>
                    <a:pt x="19" y="9"/>
                    <a:pt x="22" y="9"/>
                  </a:cubicBezTo>
                  <a:cubicBezTo>
                    <a:pt x="29" y="9"/>
                    <a:pt x="36" y="5"/>
                    <a:pt x="4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892993A-CCD0-4814-8787-32510BB1F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474663"/>
              <a:ext cx="58738" cy="3175"/>
            </a:xfrm>
            <a:custGeom>
              <a:avLst/>
              <a:gdLst>
                <a:gd name="T0" fmla="*/ 50 w 50"/>
                <a:gd name="T1" fmla="*/ 0 h 2"/>
                <a:gd name="T2" fmla="*/ 0 w 50"/>
                <a:gd name="T3" fmla="*/ 0 h 2"/>
                <a:gd name="T4" fmla="*/ 3 w 50"/>
                <a:gd name="T5" fmla="*/ 2 h 2"/>
                <a:gd name="T6" fmla="*/ 49 w 50"/>
                <a:gd name="T7" fmla="*/ 2 h 2"/>
                <a:gd name="T8" fmla="*/ 50 w 5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">
                  <a:moveTo>
                    <a:pt x="5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50" y="1"/>
                    <a:pt x="5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045A353-83AF-4BC5-B290-87E13951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477838"/>
              <a:ext cx="53975" cy="1588"/>
            </a:xfrm>
            <a:custGeom>
              <a:avLst/>
              <a:gdLst>
                <a:gd name="T0" fmla="*/ 46 w 46"/>
                <a:gd name="T1" fmla="*/ 0 h 2"/>
                <a:gd name="T2" fmla="*/ 0 w 46"/>
                <a:gd name="T3" fmla="*/ 0 h 2"/>
                <a:gd name="T4" fmla="*/ 4 w 46"/>
                <a:gd name="T5" fmla="*/ 2 h 2"/>
                <a:gd name="T6" fmla="*/ 44 w 46"/>
                <a:gd name="T7" fmla="*/ 2 h 2"/>
                <a:gd name="T8" fmla="*/ 46 w 4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6" y="1"/>
                    <a:pt x="4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2555EB9-BB04-42FE-AD02-EF412DD54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479425"/>
              <a:ext cx="42863" cy="1588"/>
            </a:xfrm>
            <a:custGeom>
              <a:avLst/>
              <a:gdLst>
                <a:gd name="T0" fmla="*/ 37 w 37"/>
                <a:gd name="T1" fmla="*/ 0 h 1"/>
                <a:gd name="T2" fmla="*/ 0 w 37"/>
                <a:gd name="T3" fmla="*/ 0 h 1"/>
                <a:gd name="T4" fmla="*/ 18 w 37"/>
                <a:gd name="T5" fmla="*/ 1 h 1"/>
                <a:gd name="T6" fmla="*/ 37 w 37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2" y="1"/>
                    <a:pt x="18" y="1"/>
                  </a:cubicBezTo>
                  <a:cubicBezTo>
                    <a:pt x="24" y="1"/>
                    <a:pt x="31" y="1"/>
                    <a:pt x="3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E7538FC-5456-4807-8BCB-EB4A8CDD8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1" y="474663"/>
              <a:ext cx="85725" cy="3175"/>
            </a:xfrm>
            <a:custGeom>
              <a:avLst/>
              <a:gdLst>
                <a:gd name="T0" fmla="*/ 75 w 75"/>
                <a:gd name="T1" fmla="*/ 0 h 2"/>
                <a:gd name="T2" fmla="*/ 0 w 75"/>
                <a:gd name="T3" fmla="*/ 0 h 2"/>
                <a:gd name="T4" fmla="*/ 8 w 75"/>
                <a:gd name="T5" fmla="*/ 2 h 2"/>
                <a:gd name="T6" fmla="*/ 67 w 75"/>
                <a:gd name="T7" fmla="*/ 2 h 2"/>
                <a:gd name="T8" fmla="*/ 75 w 7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">
                  <a:moveTo>
                    <a:pt x="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8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70" y="1"/>
                    <a:pt x="72" y="1"/>
                    <a:pt x="75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4C63B85C-C72D-46A2-A57B-E58A769B6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576" y="477838"/>
              <a:ext cx="68263" cy="1588"/>
            </a:xfrm>
            <a:custGeom>
              <a:avLst/>
              <a:gdLst>
                <a:gd name="T0" fmla="*/ 59 w 59"/>
                <a:gd name="T1" fmla="*/ 0 h 2"/>
                <a:gd name="T2" fmla="*/ 0 w 59"/>
                <a:gd name="T3" fmla="*/ 0 h 2"/>
                <a:gd name="T4" fmla="*/ 11 w 59"/>
                <a:gd name="T5" fmla="*/ 2 h 2"/>
                <a:gd name="T6" fmla="*/ 48 w 59"/>
                <a:gd name="T7" fmla="*/ 2 h 2"/>
                <a:gd name="T8" fmla="*/ 59 w 5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7" y="1"/>
                    <a:pt x="11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2" y="1"/>
                    <a:pt x="55" y="1"/>
                    <a:pt x="5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E215FD28-C771-400A-934D-15DA6AD9F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479425"/>
              <a:ext cx="307975" cy="106363"/>
            </a:xfrm>
            <a:custGeom>
              <a:avLst/>
              <a:gdLst>
                <a:gd name="T0" fmla="*/ 187 w 268"/>
                <a:gd name="T1" fmla="*/ 0 h 89"/>
                <a:gd name="T2" fmla="*/ 45 w 268"/>
                <a:gd name="T3" fmla="*/ 0 h 89"/>
                <a:gd name="T4" fmla="*/ 19 w 268"/>
                <a:gd name="T5" fmla="*/ 12 h 89"/>
                <a:gd name="T6" fmla="*/ 20 w 268"/>
                <a:gd name="T7" fmla="*/ 54 h 89"/>
                <a:gd name="T8" fmla="*/ 119 w 268"/>
                <a:gd name="T9" fmla="*/ 83 h 89"/>
                <a:gd name="T10" fmla="*/ 157 w 268"/>
                <a:gd name="T11" fmla="*/ 89 h 89"/>
                <a:gd name="T12" fmla="*/ 214 w 268"/>
                <a:gd name="T13" fmla="*/ 76 h 89"/>
                <a:gd name="T14" fmla="*/ 249 w 268"/>
                <a:gd name="T15" fmla="*/ 60 h 89"/>
                <a:gd name="T16" fmla="*/ 248 w 268"/>
                <a:gd name="T17" fmla="*/ 18 h 89"/>
                <a:gd name="T18" fmla="*/ 187 w 268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89">
                  <a:moveTo>
                    <a:pt x="187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20"/>
                    <a:pt x="1" y="48"/>
                    <a:pt x="20" y="54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31" y="87"/>
                    <a:pt x="144" y="89"/>
                    <a:pt x="157" y="89"/>
                  </a:cubicBezTo>
                  <a:cubicBezTo>
                    <a:pt x="176" y="89"/>
                    <a:pt x="195" y="85"/>
                    <a:pt x="214" y="76"/>
                  </a:cubicBezTo>
                  <a:cubicBezTo>
                    <a:pt x="249" y="60"/>
                    <a:pt x="249" y="60"/>
                    <a:pt x="249" y="60"/>
                  </a:cubicBezTo>
                  <a:cubicBezTo>
                    <a:pt x="268" y="52"/>
                    <a:pt x="267" y="24"/>
                    <a:pt x="248" y="18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F17B7FA-29F1-4920-A72B-41753D714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126" y="474663"/>
              <a:ext cx="152400" cy="3175"/>
            </a:xfrm>
            <a:custGeom>
              <a:avLst/>
              <a:gdLst>
                <a:gd name="T0" fmla="*/ 91 w 96"/>
                <a:gd name="T1" fmla="*/ 0 h 2"/>
                <a:gd name="T2" fmla="*/ 3 w 96"/>
                <a:gd name="T3" fmla="*/ 0 h 2"/>
                <a:gd name="T4" fmla="*/ 0 w 96"/>
                <a:gd name="T5" fmla="*/ 2 h 2"/>
                <a:gd name="T6" fmla="*/ 96 w 96"/>
                <a:gd name="T7" fmla="*/ 2 h 2"/>
                <a:gd name="T8" fmla="*/ 91 w 9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">
                  <a:moveTo>
                    <a:pt x="91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96" y="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1D9E9AD9-8EFA-47CE-A80D-AC8D253C5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126" y="474663"/>
              <a:ext cx="152400" cy="3175"/>
            </a:xfrm>
            <a:custGeom>
              <a:avLst/>
              <a:gdLst>
                <a:gd name="T0" fmla="*/ 91 w 96"/>
                <a:gd name="T1" fmla="*/ 0 h 2"/>
                <a:gd name="T2" fmla="*/ 3 w 96"/>
                <a:gd name="T3" fmla="*/ 0 h 2"/>
                <a:gd name="T4" fmla="*/ 0 w 96"/>
                <a:gd name="T5" fmla="*/ 2 h 2"/>
                <a:gd name="T6" fmla="*/ 96 w 96"/>
                <a:gd name="T7" fmla="*/ 2 h 2"/>
                <a:gd name="T8" fmla="*/ 91 w 9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">
                  <a:moveTo>
                    <a:pt x="91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96" y="2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3A84A785-B48D-432A-BEA7-0C463A8E5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3" y="477838"/>
              <a:ext cx="163513" cy="1588"/>
            </a:xfrm>
            <a:custGeom>
              <a:avLst/>
              <a:gdLst>
                <a:gd name="T0" fmla="*/ 99 w 103"/>
                <a:gd name="T1" fmla="*/ 0 h 1"/>
                <a:gd name="T2" fmla="*/ 3 w 103"/>
                <a:gd name="T3" fmla="*/ 0 h 1"/>
                <a:gd name="T4" fmla="*/ 0 w 103"/>
                <a:gd name="T5" fmla="*/ 1 h 1"/>
                <a:gd name="T6" fmla="*/ 103 w 103"/>
                <a:gd name="T7" fmla="*/ 1 h 1"/>
                <a:gd name="T8" fmla="*/ 99 w 10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">
                  <a:moveTo>
                    <a:pt x="99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103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6FB2BC4E-6ECE-4853-899A-B928CCF9D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3" y="477838"/>
              <a:ext cx="163513" cy="1588"/>
            </a:xfrm>
            <a:custGeom>
              <a:avLst/>
              <a:gdLst>
                <a:gd name="T0" fmla="*/ 99 w 103"/>
                <a:gd name="T1" fmla="*/ 0 h 1"/>
                <a:gd name="T2" fmla="*/ 3 w 103"/>
                <a:gd name="T3" fmla="*/ 0 h 1"/>
                <a:gd name="T4" fmla="*/ 0 w 103"/>
                <a:gd name="T5" fmla="*/ 1 h 1"/>
                <a:gd name="T6" fmla="*/ 103 w 103"/>
                <a:gd name="T7" fmla="*/ 1 h 1"/>
                <a:gd name="T8" fmla="*/ 99 w 10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">
                  <a:moveTo>
                    <a:pt x="99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103" y="1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75E3BBD-9350-489C-94A3-7B49CEA0A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301" y="582613"/>
              <a:ext cx="311150" cy="120650"/>
            </a:xfrm>
            <a:custGeom>
              <a:avLst/>
              <a:gdLst>
                <a:gd name="T0" fmla="*/ 118 w 269"/>
                <a:gd name="T1" fmla="*/ 0 h 102"/>
                <a:gd name="T2" fmla="*/ 53 w 269"/>
                <a:gd name="T3" fmla="*/ 16 h 102"/>
                <a:gd name="T4" fmla="*/ 18 w 269"/>
                <a:gd name="T5" fmla="*/ 35 h 102"/>
                <a:gd name="T6" fmla="*/ 22 w 269"/>
                <a:gd name="T7" fmla="*/ 77 h 102"/>
                <a:gd name="T8" fmla="*/ 123 w 269"/>
                <a:gd name="T9" fmla="*/ 99 h 102"/>
                <a:gd name="T10" fmla="*/ 152 w 269"/>
                <a:gd name="T11" fmla="*/ 102 h 102"/>
                <a:gd name="T12" fmla="*/ 217 w 269"/>
                <a:gd name="T13" fmla="*/ 86 h 102"/>
                <a:gd name="T14" fmla="*/ 251 w 269"/>
                <a:gd name="T15" fmla="*/ 67 h 102"/>
                <a:gd name="T16" fmla="*/ 247 w 269"/>
                <a:gd name="T17" fmla="*/ 25 h 102"/>
                <a:gd name="T18" fmla="*/ 147 w 269"/>
                <a:gd name="T19" fmla="*/ 3 h 102"/>
                <a:gd name="T20" fmla="*/ 118 w 26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102">
                  <a:moveTo>
                    <a:pt x="118" y="0"/>
                  </a:moveTo>
                  <a:cubicBezTo>
                    <a:pt x="95" y="0"/>
                    <a:pt x="73" y="5"/>
                    <a:pt x="53" y="1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0" y="44"/>
                    <a:pt x="3" y="73"/>
                    <a:pt x="22" y="77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32" y="101"/>
                    <a:pt x="142" y="102"/>
                    <a:pt x="152" y="102"/>
                  </a:cubicBezTo>
                  <a:cubicBezTo>
                    <a:pt x="174" y="102"/>
                    <a:pt x="197" y="97"/>
                    <a:pt x="217" y="86"/>
                  </a:cubicBezTo>
                  <a:cubicBezTo>
                    <a:pt x="251" y="67"/>
                    <a:pt x="251" y="67"/>
                    <a:pt x="251" y="67"/>
                  </a:cubicBezTo>
                  <a:cubicBezTo>
                    <a:pt x="269" y="58"/>
                    <a:pt x="267" y="30"/>
                    <a:pt x="247" y="25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37" y="1"/>
                    <a:pt x="127" y="0"/>
                    <a:pt x="11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8459AA1B-5037-4A55-A211-28F95197C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715963"/>
              <a:ext cx="311150" cy="120650"/>
            </a:xfrm>
            <a:custGeom>
              <a:avLst/>
              <a:gdLst>
                <a:gd name="T0" fmla="*/ 124 w 270"/>
                <a:gd name="T1" fmla="*/ 0 h 101"/>
                <a:gd name="T2" fmla="*/ 51 w 270"/>
                <a:gd name="T3" fmla="*/ 22 h 101"/>
                <a:gd name="T4" fmla="*/ 17 w 270"/>
                <a:gd name="T5" fmla="*/ 43 h 101"/>
                <a:gd name="T6" fmla="*/ 24 w 270"/>
                <a:gd name="T7" fmla="*/ 84 h 101"/>
                <a:gd name="T8" fmla="*/ 126 w 270"/>
                <a:gd name="T9" fmla="*/ 100 h 101"/>
                <a:gd name="T10" fmla="*/ 146 w 270"/>
                <a:gd name="T11" fmla="*/ 101 h 101"/>
                <a:gd name="T12" fmla="*/ 219 w 270"/>
                <a:gd name="T13" fmla="*/ 80 h 101"/>
                <a:gd name="T14" fmla="*/ 253 w 270"/>
                <a:gd name="T15" fmla="*/ 59 h 101"/>
                <a:gd name="T16" fmla="*/ 246 w 270"/>
                <a:gd name="T17" fmla="*/ 17 h 101"/>
                <a:gd name="T18" fmla="*/ 144 w 270"/>
                <a:gd name="T19" fmla="*/ 2 h 101"/>
                <a:gd name="T20" fmla="*/ 124 w 270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101">
                  <a:moveTo>
                    <a:pt x="124" y="0"/>
                  </a:moveTo>
                  <a:cubicBezTo>
                    <a:pt x="98" y="0"/>
                    <a:pt x="73" y="8"/>
                    <a:pt x="51" y="22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0" y="53"/>
                    <a:pt x="5" y="81"/>
                    <a:pt x="24" y="84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33" y="101"/>
                    <a:pt x="140" y="101"/>
                    <a:pt x="146" y="101"/>
                  </a:cubicBezTo>
                  <a:cubicBezTo>
                    <a:pt x="172" y="101"/>
                    <a:pt x="197" y="94"/>
                    <a:pt x="219" y="80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70" y="48"/>
                    <a:pt x="265" y="20"/>
                    <a:pt x="246" y="17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37" y="1"/>
                    <a:pt x="130" y="0"/>
                    <a:pt x="12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8B37B21-F5BC-4245-B2EC-0D58F51B6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526" y="863600"/>
              <a:ext cx="311150" cy="119063"/>
            </a:xfrm>
            <a:custGeom>
              <a:avLst/>
              <a:gdLst>
                <a:gd name="T0" fmla="*/ 129 w 269"/>
                <a:gd name="T1" fmla="*/ 0 h 100"/>
                <a:gd name="T2" fmla="*/ 48 w 269"/>
                <a:gd name="T3" fmla="*/ 27 h 100"/>
                <a:gd name="T4" fmla="*/ 17 w 269"/>
                <a:gd name="T5" fmla="*/ 50 h 100"/>
                <a:gd name="T6" fmla="*/ 27 w 269"/>
                <a:gd name="T7" fmla="*/ 91 h 100"/>
                <a:gd name="T8" fmla="*/ 129 w 269"/>
                <a:gd name="T9" fmla="*/ 99 h 100"/>
                <a:gd name="T10" fmla="*/ 140 w 269"/>
                <a:gd name="T11" fmla="*/ 100 h 100"/>
                <a:gd name="T12" fmla="*/ 221 w 269"/>
                <a:gd name="T13" fmla="*/ 73 h 100"/>
                <a:gd name="T14" fmla="*/ 252 w 269"/>
                <a:gd name="T15" fmla="*/ 50 h 100"/>
                <a:gd name="T16" fmla="*/ 242 w 269"/>
                <a:gd name="T17" fmla="*/ 9 h 100"/>
                <a:gd name="T18" fmla="*/ 140 w 269"/>
                <a:gd name="T19" fmla="*/ 1 h 100"/>
                <a:gd name="T20" fmla="*/ 129 w 269"/>
                <a:gd name="T2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100">
                  <a:moveTo>
                    <a:pt x="129" y="0"/>
                  </a:moveTo>
                  <a:cubicBezTo>
                    <a:pt x="101" y="0"/>
                    <a:pt x="72" y="9"/>
                    <a:pt x="48" y="2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0" y="62"/>
                    <a:pt x="7" y="89"/>
                    <a:pt x="27" y="91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33" y="100"/>
                    <a:pt x="136" y="100"/>
                    <a:pt x="140" y="100"/>
                  </a:cubicBezTo>
                  <a:cubicBezTo>
                    <a:pt x="169" y="100"/>
                    <a:pt x="197" y="90"/>
                    <a:pt x="221" y="73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69" y="38"/>
                    <a:pt x="262" y="11"/>
                    <a:pt x="242" y="9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36" y="0"/>
                    <a:pt x="133" y="0"/>
                    <a:pt x="129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4455652-3052-44F6-BB89-4C7368CCE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601" y="1023938"/>
              <a:ext cx="306388" cy="117475"/>
            </a:xfrm>
            <a:custGeom>
              <a:avLst/>
              <a:gdLst>
                <a:gd name="T0" fmla="*/ 133 w 266"/>
                <a:gd name="T1" fmla="*/ 0 h 99"/>
                <a:gd name="T2" fmla="*/ 45 w 266"/>
                <a:gd name="T3" fmla="*/ 33 h 99"/>
                <a:gd name="T4" fmla="*/ 15 w 266"/>
                <a:gd name="T5" fmla="*/ 58 h 99"/>
                <a:gd name="T6" fmla="*/ 28 w 266"/>
                <a:gd name="T7" fmla="*/ 98 h 99"/>
                <a:gd name="T8" fmla="*/ 131 w 266"/>
                <a:gd name="T9" fmla="*/ 99 h 99"/>
                <a:gd name="T10" fmla="*/ 133 w 266"/>
                <a:gd name="T11" fmla="*/ 99 h 99"/>
                <a:gd name="T12" fmla="*/ 221 w 266"/>
                <a:gd name="T13" fmla="*/ 66 h 99"/>
                <a:gd name="T14" fmla="*/ 251 w 266"/>
                <a:gd name="T15" fmla="*/ 41 h 99"/>
                <a:gd name="T16" fmla="*/ 238 w 266"/>
                <a:gd name="T17" fmla="*/ 1 h 99"/>
                <a:gd name="T18" fmla="*/ 135 w 266"/>
                <a:gd name="T19" fmla="*/ 0 h 99"/>
                <a:gd name="T20" fmla="*/ 133 w 266"/>
                <a:gd name="T2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99">
                  <a:moveTo>
                    <a:pt x="133" y="0"/>
                  </a:moveTo>
                  <a:cubicBezTo>
                    <a:pt x="101" y="0"/>
                    <a:pt x="70" y="11"/>
                    <a:pt x="45" y="33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0" y="71"/>
                    <a:pt x="8" y="98"/>
                    <a:pt x="28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2" y="99"/>
                    <a:pt x="132" y="99"/>
                    <a:pt x="133" y="99"/>
                  </a:cubicBezTo>
                  <a:cubicBezTo>
                    <a:pt x="164" y="99"/>
                    <a:pt x="195" y="88"/>
                    <a:pt x="221" y="66"/>
                  </a:cubicBezTo>
                  <a:cubicBezTo>
                    <a:pt x="251" y="41"/>
                    <a:pt x="251" y="41"/>
                    <a:pt x="251" y="41"/>
                  </a:cubicBezTo>
                  <a:cubicBezTo>
                    <a:pt x="266" y="28"/>
                    <a:pt x="257" y="1"/>
                    <a:pt x="238" y="1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4" y="0"/>
                    <a:pt x="134" y="0"/>
                    <a:pt x="13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F2531EE-B218-4A21-82D6-0584CF755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1185863"/>
              <a:ext cx="301625" cy="133350"/>
            </a:xfrm>
            <a:custGeom>
              <a:avLst/>
              <a:gdLst>
                <a:gd name="T0" fmla="*/ 233 w 262"/>
                <a:gd name="T1" fmla="*/ 0 h 112"/>
                <a:gd name="T2" fmla="*/ 232 w 262"/>
                <a:gd name="T3" fmla="*/ 0 h 112"/>
                <a:gd name="T4" fmla="*/ 129 w 262"/>
                <a:gd name="T5" fmla="*/ 6 h 112"/>
                <a:gd name="T6" fmla="*/ 43 w 262"/>
                <a:gd name="T7" fmla="*/ 45 h 112"/>
                <a:gd name="T8" fmla="*/ 14 w 262"/>
                <a:gd name="T9" fmla="*/ 73 h 112"/>
                <a:gd name="T10" fmla="*/ 29 w 262"/>
                <a:gd name="T11" fmla="*/ 112 h 112"/>
                <a:gd name="T12" fmla="*/ 30 w 262"/>
                <a:gd name="T13" fmla="*/ 112 h 112"/>
                <a:gd name="T14" fmla="*/ 133 w 262"/>
                <a:gd name="T15" fmla="*/ 106 h 112"/>
                <a:gd name="T16" fmla="*/ 220 w 262"/>
                <a:gd name="T17" fmla="*/ 67 h 112"/>
                <a:gd name="T18" fmla="*/ 248 w 262"/>
                <a:gd name="T19" fmla="*/ 39 h 112"/>
                <a:gd name="T20" fmla="*/ 233 w 262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112">
                  <a:moveTo>
                    <a:pt x="233" y="0"/>
                  </a:moveTo>
                  <a:cubicBezTo>
                    <a:pt x="233" y="0"/>
                    <a:pt x="233" y="0"/>
                    <a:pt x="232" y="0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97" y="8"/>
                    <a:pt x="66" y="22"/>
                    <a:pt x="43" y="45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0" y="86"/>
                    <a:pt x="10" y="112"/>
                    <a:pt x="29" y="112"/>
                  </a:cubicBezTo>
                  <a:cubicBezTo>
                    <a:pt x="29" y="112"/>
                    <a:pt x="29" y="112"/>
                    <a:pt x="30" y="112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65" y="104"/>
                    <a:pt x="196" y="90"/>
                    <a:pt x="220" y="67"/>
                  </a:cubicBezTo>
                  <a:cubicBezTo>
                    <a:pt x="248" y="39"/>
                    <a:pt x="248" y="39"/>
                    <a:pt x="248" y="39"/>
                  </a:cubicBezTo>
                  <a:cubicBezTo>
                    <a:pt x="262" y="25"/>
                    <a:pt x="252" y="0"/>
                    <a:pt x="23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E29B627-CCA2-412A-851C-CC0436BA1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6" y="1358900"/>
              <a:ext cx="295275" cy="149225"/>
            </a:xfrm>
            <a:custGeom>
              <a:avLst/>
              <a:gdLst>
                <a:gd name="T0" fmla="*/ 228 w 257"/>
                <a:gd name="T1" fmla="*/ 0 h 126"/>
                <a:gd name="T2" fmla="*/ 226 w 257"/>
                <a:gd name="T3" fmla="*/ 1 h 126"/>
                <a:gd name="T4" fmla="*/ 123 w 257"/>
                <a:gd name="T5" fmla="*/ 14 h 126"/>
                <a:gd name="T6" fmla="*/ 39 w 257"/>
                <a:gd name="T7" fmla="*/ 59 h 126"/>
                <a:gd name="T8" fmla="*/ 13 w 257"/>
                <a:gd name="T9" fmla="*/ 88 h 126"/>
                <a:gd name="T10" fmla="*/ 29 w 257"/>
                <a:gd name="T11" fmla="*/ 126 h 126"/>
                <a:gd name="T12" fmla="*/ 31 w 257"/>
                <a:gd name="T13" fmla="*/ 126 h 126"/>
                <a:gd name="T14" fmla="*/ 134 w 257"/>
                <a:gd name="T15" fmla="*/ 112 h 126"/>
                <a:gd name="T16" fmla="*/ 218 w 257"/>
                <a:gd name="T17" fmla="*/ 68 h 126"/>
                <a:gd name="T18" fmla="*/ 244 w 257"/>
                <a:gd name="T19" fmla="*/ 38 h 126"/>
                <a:gd name="T20" fmla="*/ 228 w 257"/>
                <a:gd name="T2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126">
                  <a:moveTo>
                    <a:pt x="228" y="0"/>
                  </a:moveTo>
                  <a:cubicBezTo>
                    <a:pt x="227" y="0"/>
                    <a:pt x="226" y="0"/>
                    <a:pt x="226" y="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91" y="18"/>
                    <a:pt x="62" y="34"/>
                    <a:pt x="39" y="59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0" y="102"/>
                    <a:pt x="11" y="126"/>
                    <a:pt x="29" y="126"/>
                  </a:cubicBezTo>
                  <a:cubicBezTo>
                    <a:pt x="30" y="126"/>
                    <a:pt x="31" y="126"/>
                    <a:pt x="31" y="126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66" y="108"/>
                    <a:pt x="195" y="93"/>
                    <a:pt x="218" y="68"/>
                  </a:cubicBezTo>
                  <a:cubicBezTo>
                    <a:pt x="244" y="38"/>
                    <a:pt x="244" y="38"/>
                    <a:pt x="244" y="38"/>
                  </a:cubicBezTo>
                  <a:cubicBezTo>
                    <a:pt x="257" y="24"/>
                    <a:pt x="246" y="0"/>
                    <a:pt x="22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8011141-44F6-4BF2-9BEC-2FD54EA65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263" y="1541463"/>
              <a:ext cx="288925" cy="166688"/>
            </a:xfrm>
            <a:custGeom>
              <a:avLst/>
              <a:gdLst>
                <a:gd name="T0" fmla="*/ 222 w 250"/>
                <a:gd name="T1" fmla="*/ 0 h 139"/>
                <a:gd name="T2" fmla="*/ 222 w 250"/>
                <a:gd name="T3" fmla="*/ 0 h 139"/>
                <a:gd name="T4" fmla="*/ 217 w 250"/>
                <a:gd name="T5" fmla="*/ 0 h 139"/>
                <a:gd name="T6" fmla="*/ 116 w 250"/>
                <a:gd name="T7" fmla="*/ 21 h 139"/>
                <a:gd name="T8" fmla="*/ 36 w 250"/>
                <a:gd name="T9" fmla="*/ 71 h 139"/>
                <a:gd name="T10" fmla="*/ 12 w 250"/>
                <a:gd name="T11" fmla="*/ 102 h 139"/>
                <a:gd name="T12" fmla="*/ 28 w 250"/>
                <a:gd name="T13" fmla="*/ 139 h 139"/>
                <a:gd name="T14" fmla="*/ 32 w 250"/>
                <a:gd name="T15" fmla="*/ 139 h 139"/>
                <a:gd name="T16" fmla="*/ 133 w 250"/>
                <a:gd name="T17" fmla="*/ 118 h 139"/>
                <a:gd name="T18" fmla="*/ 214 w 250"/>
                <a:gd name="T19" fmla="*/ 68 h 139"/>
                <a:gd name="T20" fmla="*/ 238 w 250"/>
                <a:gd name="T21" fmla="*/ 37 h 139"/>
                <a:gd name="T22" fmla="*/ 222 w 250"/>
                <a:gd name="T2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0" h="139">
                  <a:moveTo>
                    <a:pt x="222" y="0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220" y="0"/>
                    <a:pt x="219" y="0"/>
                    <a:pt x="217" y="0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84" y="27"/>
                    <a:pt x="56" y="45"/>
                    <a:pt x="36" y="71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0" y="117"/>
                    <a:pt x="11" y="139"/>
                    <a:pt x="28" y="139"/>
                  </a:cubicBezTo>
                  <a:cubicBezTo>
                    <a:pt x="30" y="139"/>
                    <a:pt x="31" y="139"/>
                    <a:pt x="32" y="13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65" y="112"/>
                    <a:pt x="194" y="94"/>
                    <a:pt x="214" y="68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50" y="22"/>
                    <a:pt x="239" y="0"/>
                    <a:pt x="22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E64A2FCC-EFB5-4606-8810-BF8E4973F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138" y="1733550"/>
              <a:ext cx="279400" cy="180975"/>
            </a:xfrm>
            <a:custGeom>
              <a:avLst/>
              <a:gdLst>
                <a:gd name="T0" fmla="*/ 213 w 242"/>
                <a:gd name="T1" fmla="*/ 0 h 152"/>
                <a:gd name="T2" fmla="*/ 208 w 242"/>
                <a:gd name="T3" fmla="*/ 1 h 152"/>
                <a:gd name="T4" fmla="*/ 109 w 242"/>
                <a:gd name="T5" fmla="*/ 28 h 152"/>
                <a:gd name="T6" fmla="*/ 32 w 242"/>
                <a:gd name="T7" fmla="*/ 84 h 152"/>
                <a:gd name="T8" fmla="*/ 10 w 242"/>
                <a:gd name="T9" fmla="*/ 117 h 152"/>
                <a:gd name="T10" fmla="*/ 28 w 242"/>
                <a:gd name="T11" fmla="*/ 152 h 152"/>
                <a:gd name="T12" fmla="*/ 33 w 242"/>
                <a:gd name="T13" fmla="*/ 152 h 152"/>
                <a:gd name="T14" fmla="*/ 133 w 242"/>
                <a:gd name="T15" fmla="*/ 124 h 152"/>
                <a:gd name="T16" fmla="*/ 210 w 242"/>
                <a:gd name="T17" fmla="*/ 68 h 152"/>
                <a:gd name="T18" fmla="*/ 231 w 242"/>
                <a:gd name="T19" fmla="*/ 36 h 152"/>
                <a:gd name="T20" fmla="*/ 213 w 242"/>
                <a:gd name="T2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152">
                  <a:moveTo>
                    <a:pt x="213" y="0"/>
                  </a:moveTo>
                  <a:cubicBezTo>
                    <a:pt x="212" y="0"/>
                    <a:pt x="210" y="0"/>
                    <a:pt x="208" y="1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77" y="37"/>
                    <a:pt x="50" y="56"/>
                    <a:pt x="32" y="84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0" y="132"/>
                    <a:pt x="11" y="152"/>
                    <a:pt x="28" y="152"/>
                  </a:cubicBezTo>
                  <a:cubicBezTo>
                    <a:pt x="30" y="152"/>
                    <a:pt x="32" y="152"/>
                    <a:pt x="33" y="152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64" y="116"/>
                    <a:pt x="191" y="96"/>
                    <a:pt x="210" y="68"/>
                  </a:cubicBezTo>
                  <a:cubicBezTo>
                    <a:pt x="231" y="36"/>
                    <a:pt x="231" y="36"/>
                    <a:pt x="231" y="36"/>
                  </a:cubicBezTo>
                  <a:cubicBezTo>
                    <a:pt x="242" y="20"/>
                    <a:pt x="230" y="0"/>
                    <a:pt x="21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3075FB5B-9FE0-438B-9658-3DDCF1F14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1" y="1933575"/>
              <a:ext cx="269875" cy="196850"/>
            </a:xfrm>
            <a:custGeom>
              <a:avLst/>
              <a:gdLst>
                <a:gd name="T0" fmla="*/ 205 w 233"/>
                <a:gd name="T1" fmla="*/ 0 h 165"/>
                <a:gd name="T2" fmla="*/ 205 w 233"/>
                <a:gd name="T3" fmla="*/ 0 h 165"/>
                <a:gd name="T4" fmla="*/ 198 w 233"/>
                <a:gd name="T5" fmla="*/ 1 h 165"/>
                <a:gd name="T6" fmla="*/ 101 w 233"/>
                <a:gd name="T7" fmla="*/ 35 h 165"/>
                <a:gd name="T8" fmla="*/ 28 w 233"/>
                <a:gd name="T9" fmla="*/ 97 h 165"/>
                <a:gd name="T10" fmla="*/ 9 w 233"/>
                <a:gd name="T11" fmla="*/ 131 h 165"/>
                <a:gd name="T12" fmla="*/ 28 w 233"/>
                <a:gd name="T13" fmla="*/ 165 h 165"/>
                <a:gd name="T14" fmla="*/ 35 w 233"/>
                <a:gd name="T15" fmla="*/ 164 h 165"/>
                <a:gd name="T16" fmla="*/ 132 w 233"/>
                <a:gd name="T17" fmla="*/ 130 h 165"/>
                <a:gd name="T18" fmla="*/ 204 w 233"/>
                <a:gd name="T19" fmla="*/ 69 h 165"/>
                <a:gd name="T20" fmla="*/ 224 w 233"/>
                <a:gd name="T21" fmla="*/ 35 h 165"/>
                <a:gd name="T22" fmla="*/ 205 w 233"/>
                <a:gd name="T2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165">
                  <a:moveTo>
                    <a:pt x="205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3" y="0"/>
                    <a:pt x="201" y="0"/>
                    <a:pt x="198" y="1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71" y="46"/>
                    <a:pt x="45" y="68"/>
                    <a:pt x="28" y="97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0" y="146"/>
                    <a:pt x="12" y="165"/>
                    <a:pt x="28" y="165"/>
                  </a:cubicBezTo>
                  <a:cubicBezTo>
                    <a:pt x="30" y="165"/>
                    <a:pt x="32" y="165"/>
                    <a:pt x="35" y="164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62" y="119"/>
                    <a:pt x="188" y="97"/>
                    <a:pt x="204" y="69"/>
                  </a:cubicBezTo>
                  <a:cubicBezTo>
                    <a:pt x="224" y="35"/>
                    <a:pt x="224" y="35"/>
                    <a:pt x="224" y="35"/>
                  </a:cubicBezTo>
                  <a:cubicBezTo>
                    <a:pt x="233" y="19"/>
                    <a:pt x="221" y="0"/>
                    <a:pt x="20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13B1601E-F8CA-4520-973E-D791DCB88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338" y="2141538"/>
              <a:ext cx="257175" cy="209550"/>
            </a:xfrm>
            <a:custGeom>
              <a:avLst/>
              <a:gdLst>
                <a:gd name="T0" fmla="*/ 196 w 223"/>
                <a:gd name="T1" fmla="*/ 0 h 177"/>
                <a:gd name="T2" fmla="*/ 188 w 223"/>
                <a:gd name="T3" fmla="*/ 2 h 177"/>
                <a:gd name="T4" fmla="*/ 93 w 223"/>
                <a:gd name="T5" fmla="*/ 42 h 177"/>
                <a:gd name="T6" fmla="*/ 25 w 223"/>
                <a:gd name="T7" fmla="*/ 109 h 177"/>
                <a:gd name="T8" fmla="*/ 8 w 223"/>
                <a:gd name="T9" fmla="*/ 144 h 177"/>
                <a:gd name="T10" fmla="*/ 28 w 223"/>
                <a:gd name="T11" fmla="*/ 177 h 177"/>
                <a:gd name="T12" fmla="*/ 36 w 223"/>
                <a:gd name="T13" fmla="*/ 176 h 177"/>
                <a:gd name="T14" fmla="*/ 130 w 223"/>
                <a:gd name="T15" fmla="*/ 135 h 177"/>
                <a:gd name="T16" fmla="*/ 199 w 223"/>
                <a:gd name="T17" fmla="*/ 68 h 177"/>
                <a:gd name="T18" fmla="*/ 216 w 223"/>
                <a:gd name="T19" fmla="*/ 33 h 177"/>
                <a:gd name="T20" fmla="*/ 196 w 223"/>
                <a:gd name="T2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177">
                  <a:moveTo>
                    <a:pt x="196" y="0"/>
                  </a:moveTo>
                  <a:cubicBezTo>
                    <a:pt x="193" y="0"/>
                    <a:pt x="190" y="1"/>
                    <a:pt x="188" y="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63" y="55"/>
                    <a:pt x="39" y="79"/>
                    <a:pt x="25" y="109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0" y="160"/>
                    <a:pt x="13" y="177"/>
                    <a:pt x="28" y="177"/>
                  </a:cubicBezTo>
                  <a:cubicBezTo>
                    <a:pt x="30" y="177"/>
                    <a:pt x="33" y="177"/>
                    <a:pt x="36" y="176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60" y="122"/>
                    <a:pt x="184" y="98"/>
                    <a:pt x="199" y="68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23" y="18"/>
                    <a:pt x="211" y="0"/>
                    <a:pt x="19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5E2825E0-E414-4C09-89D5-E03606BEE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3" y="2354263"/>
              <a:ext cx="244475" cy="223838"/>
            </a:xfrm>
            <a:custGeom>
              <a:avLst/>
              <a:gdLst>
                <a:gd name="T0" fmla="*/ 185 w 213"/>
                <a:gd name="T1" fmla="*/ 0 h 189"/>
                <a:gd name="T2" fmla="*/ 176 w 213"/>
                <a:gd name="T3" fmla="*/ 3 h 189"/>
                <a:gd name="T4" fmla="*/ 85 w 213"/>
                <a:gd name="T5" fmla="*/ 50 h 189"/>
                <a:gd name="T6" fmla="*/ 21 w 213"/>
                <a:gd name="T7" fmla="*/ 121 h 189"/>
                <a:gd name="T8" fmla="*/ 7 w 213"/>
                <a:gd name="T9" fmla="*/ 157 h 189"/>
                <a:gd name="T10" fmla="*/ 27 w 213"/>
                <a:gd name="T11" fmla="*/ 189 h 189"/>
                <a:gd name="T12" fmla="*/ 37 w 213"/>
                <a:gd name="T13" fmla="*/ 186 h 189"/>
                <a:gd name="T14" fmla="*/ 128 w 213"/>
                <a:gd name="T15" fmla="*/ 139 h 189"/>
                <a:gd name="T16" fmla="*/ 192 w 213"/>
                <a:gd name="T17" fmla="*/ 68 h 189"/>
                <a:gd name="T18" fmla="*/ 206 w 213"/>
                <a:gd name="T19" fmla="*/ 32 h 189"/>
                <a:gd name="T20" fmla="*/ 185 w 213"/>
                <a:gd name="T2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189">
                  <a:moveTo>
                    <a:pt x="185" y="0"/>
                  </a:moveTo>
                  <a:cubicBezTo>
                    <a:pt x="182" y="0"/>
                    <a:pt x="179" y="1"/>
                    <a:pt x="176" y="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56" y="65"/>
                    <a:pt x="34" y="90"/>
                    <a:pt x="21" y="121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0" y="173"/>
                    <a:pt x="13" y="189"/>
                    <a:pt x="27" y="189"/>
                  </a:cubicBezTo>
                  <a:cubicBezTo>
                    <a:pt x="30" y="189"/>
                    <a:pt x="34" y="188"/>
                    <a:pt x="37" y="186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57" y="124"/>
                    <a:pt x="179" y="99"/>
                    <a:pt x="192" y="68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3" y="16"/>
                    <a:pt x="200" y="0"/>
                    <a:pt x="18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D8FC898C-C8C0-437B-82B1-DE481ECD6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863" y="2573338"/>
              <a:ext cx="231775" cy="236538"/>
            </a:xfrm>
            <a:custGeom>
              <a:avLst/>
              <a:gdLst>
                <a:gd name="T0" fmla="*/ 174 w 201"/>
                <a:gd name="T1" fmla="*/ 0 h 199"/>
                <a:gd name="T2" fmla="*/ 164 w 201"/>
                <a:gd name="T3" fmla="*/ 3 h 199"/>
                <a:gd name="T4" fmla="*/ 76 w 201"/>
                <a:gd name="T5" fmla="*/ 56 h 199"/>
                <a:gd name="T6" fmla="*/ 17 w 201"/>
                <a:gd name="T7" fmla="*/ 131 h 199"/>
                <a:gd name="T8" fmla="*/ 5 w 201"/>
                <a:gd name="T9" fmla="*/ 169 h 199"/>
                <a:gd name="T10" fmla="*/ 27 w 201"/>
                <a:gd name="T11" fmla="*/ 199 h 199"/>
                <a:gd name="T12" fmla="*/ 37 w 201"/>
                <a:gd name="T13" fmla="*/ 196 h 199"/>
                <a:gd name="T14" fmla="*/ 125 w 201"/>
                <a:gd name="T15" fmla="*/ 142 h 199"/>
                <a:gd name="T16" fmla="*/ 184 w 201"/>
                <a:gd name="T17" fmla="*/ 67 h 199"/>
                <a:gd name="T18" fmla="*/ 196 w 201"/>
                <a:gd name="T19" fmla="*/ 30 h 199"/>
                <a:gd name="T20" fmla="*/ 174 w 201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199">
                  <a:moveTo>
                    <a:pt x="174" y="0"/>
                  </a:moveTo>
                  <a:cubicBezTo>
                    <a:pt x="170" y="0"/>
                    <a:pt x="167" y="1"/>
                    <a:pt x="164" y="3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48" y="73"/>
                    <a:pt x="27" y="100"/>
                    <a:pt x="17" y="13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84"/>
                    <a:pt x="13" y="199"/>
                    <a:pt x="27" y="199"/>
                  </a:cubicBezTo>
                  <a:cubicBezTo>
                    <a:pt x="30" y="199"/>
                    <a:pt x="34" y="198"/>
                    <a:pt x="37" y="196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53" y="126"/>
                    <a:pt x="173" y="99"/>
                    <a:pt x="184" y="67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201" y="15"/>
                    <a:pt x="188" y="0"/>
                    <a:pt x="17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DB211123-820F-48AE-857B-FCEF70FE6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938" y="2795588"/>
              <a:ext cx="215900" cy="247650"/>
            </a:xfrm>
            <a:custGeom>
              <a:avLst/>
              <a:gdLst>
                <a:gd name="T0" fmla="*/ 162 w 188"/>
                <a:gd name="T1" fmla="*/ 0 h 209"/>
                <a:gd name="T2" fmla="*/ 150 w 188"/>
                <a:gd name="T3" fmla="*/ 3 h 209"/>
                <a:gd name="T4" fmla="*/ 66 w 188"/>
                <a:gd name="T5" fmla="*/ 63 h 209"/>
                <a:gd name="T6" fmla="*/ 13 w 188"/>
                <a:gd name="T7" fmla="*/ 142 h 209"/>
                <a:gd name="T8" fmla="*/ 3 w 188"/>
                <a:gd name="T9" fmla="*/ 180 h 209"/>
                <a:gd name="T10" fmla="*/ 26 w 188"/>
                <a:gd name="T11" fmla="*/ 209 h 209"/>
                <a:gd name="T12" fmla="*/ 37 w 188"/>
                <a:gd name="T13" fmla="*/ 205 h 209"/>
                <a:gd name="T14" fmla="*/ 121 w 188"/>
                <a:gd name="T15" fmla="*/ 145 h 209"/>
                <a:gd name="T16" fmla="*/ 175 w 188"/>
                <a:gd name="T17" fmla="*/ 66 h 209"/>
                <a:gd name="T18" fmla="*/ 184 w 188"/>
                <a:gd name="T19" fmla="*/ 28 h 209"/>
                <a:gd name="T20" fmla="*/ 162 w 188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" h="209">
                  <a:moveTo>
                    <a:pt x="162" y="0"/>
                  </a:moveTo>
                  <a:cubicBezTo>
                    <a:pt x="158" y="0"/>
                    <a:pt x="154" y="1"/>
                    <a:pt x="150" y="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40" y="82"/>
                    <a:pt x="21" y="110"/>
                    <a:pt x="13" y="142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0" y="195"/>
                    <a:pt x="12" y="209"/>
                    <a:pt x="26" y="209"/>
                  </a:cubicBezTo>
                  <a:cubicBezTo>
                    <a:pt x="30" y="209"/>
                    <a:pt x="34" y="208"/>
                    <a:pt x="37" y="20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48" y="127"/>
                    <a:pt x="167" y="99"/>
                    <a:pt x="175" y="66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188" y="13"/>
                    <a:pt x="175" y="0"/>
                    <a:pt x="16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B2C1A601-A301-4B7E-A953-C97C0D114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1" y="3021013"/>
              <a:ext cx="203200" cy="258763"/>
            </a:xfrm>
            <a:custGeom>
              <a:avLst/>
              <a:gdLst>
                <a:gd name="T0" fmla="*/ 149 w 175"/>
                <a:gd name="T1" fmla="*/ 0 h 218"/>
                <a:gd name="T2" fmla="*/ 137 w 175"/>
                <a:gd name="T3" fmla="*/ 5 h 218"/>
                <a:gd name="T4" fmla="*/ 57 w 175"/>
                <a:gd name="T5" fmla="*/ 70 h 218"/>
                <a:gd name="T6" fmla="*/ 9 w 175"/>
                <a:gd name="T7" fmla="*/ 153 h 218"/>
                <a:gd name="T8" fmla="*/ 3 w 175"/>
                <a:gd name="T9" fmla="*/ 191 h 218"/>
                <a:gd name="T10" fmla="*/ 26 w 175"/>
                <a:gd name="T11" fmla="*/ 218 h 218"/>
                <a:gd name="T12" fmla="*/ 38 w 175"/>
                <a:gd name="T13" fmla="*/ 214 h 218"/>
                <a:gd name="T14" fmla="*/ 118 w 175"/>
                <a:gd name="T15" fmla="*/ 148 h 218"/>
                <a:gd name="T16" fmla="*/ 165 w 175"/>
                <a:gd name="T17" fmla="*/ 66 h 218"/>
                <a:gd name="T18" fmla="*/ 172 w 175"/>
                <a:gd name="T19" fmla="*/ 27 h 218"/>
                <a:gd name="T20" fmla="*/ 149 w 175"/>
                <a:gd name="T2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218">
                  <a:moveTo>
                    <a:pt x="149" y="0"/>
                  </a:moveTo>
                  <a:cubicBezTo>
                    <a:pt x="145" y="0"/>
                    <a:pt x="140" y="2"/>
                    <a:pt x="137" y="5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32" y="91"/>
                    <a:pt x="15" y="120"/>
                    <a:pt x="9" y="153"/>
                  </a:cubicBezTo>
                  <a:cubicBezTo>
                    <a:pt x="3" y="191"/>
                    <a:pt x="3" y="191"/>
                    <a:pt x="3" y="191"/>
                  </a:cubicBezTo>
                  <a:cubicBezTo>
                    <a:pt x="0" y="206"/>
                    <a:pt x="13" y="218"/>
                    <a:pt x="26" y="218"/>
                  </a:cubicBezTo>
                  <a:cubicBezTo>
                    <a:pt x="30" y="218"/>
                    <a:pt x="34" y="217"/>
                    <a:pt x="38" y="214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43" y="128"/>
                    <a:pt x="160" y="99"/>
                    <a:pt x="165" y="66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75" y="12"/>
                    <a:pt x="162" y="0"/>
                    <a:pt x="149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1C4D57A7-5204-41F5-B59F-7ACBBF625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713" y="3248025"/>
              <a:ext cx="184150" cy="269875"/>
            </a:xfrm>
            <a:custGeom>
              <a:avLst/>
              <a:gdLst>
                <a:gd name="T0" fmla="*/ 135 w 160"/>
                <a:gd name="T1" fmla="*/ 0 h 227"/>
                <a:gd name="T2" fmla="*/ 122 w 160"/>
                <a:gd name="T3" fmla="*/ 6 h 227"/>
                <a:gd name="T4" fmla="*/ 46 w 160"/>
                <a:gd name="T5" fmla="*/ 76 h 227"/>
                <a:gd name="T6" fmla="*/ 5 w 160"/>
                <a:gd name="T7" fmla="*/ 162 h 227"/>
                <a:gd name="T8" fmla="*/ 1 w 160"/>
                <a:gd name="T9" fmla="*/ 201 h 227"/>
                <a:gd name="T10" fmla="*/ 24 w 160"/>
                <a:gd name="T11" fmla="*/ 227 h 227"/>
                <a:gd name="T12" fmla="*/ 38 w 160"/>
                <a:gd name="T13" fmla="*/ 221 h 227"/>
                <a:gd name="T14" fmla="*/ 113 w 160"/>
                <a:gd name="T15" fmla="*/ 150 h 227"/>
                <a:gd name="T16" fmla="*/ 155 w 160"/>
                <a:gd name="T17" fmla="*/ 65 h 227"/>
                <a:gd name="T18" fmla="*/ 159 w 160"/>
                <a:gd name="T19" fmla="*/ 26 h 227"/>
                <a:gd name="T20" fmla="*/ 135 w 160"/>
                <a:gd name="T2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27">
                  <a:moveTo>
                    <a:pt x="135" y="0"/>
                  </a:moveTo>
                  <a:cubicBezTo>
                    <a:pt x="130" y="0"/>
                    <a:pt x="126" y="2"/>
                    <a:pt x="122" y="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23" y="99"/>
                    <a:pt x="8" y="129"/>
                    <a:pt x="5" y="162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16"/>
                    <a:pt x="12" y="227"/>
                    <a:pt x="24" y="227"/>
                  </a:cubicBezTo>
                  <a:cubicBezTo>
                    <a:pt x="29" y="227"/>
                    <a:pt x="34" y="225"/>
                    <a:pt x="38" y="22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37" y="128"/>
                    <a:pt x="151" y="98"/>
                    <a:pt x="155" y="65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60" y="11"/>
                    <a:pt x="148" y="0"/>
                    <a:pt x="13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3B3FF96F-35FB-49F9-A9F1-9F364028B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413" y="3476625"/>
              <a:ext cx="168275" cy="276225"/>
            </a:xfrm>
            <a:custGeom>
              <a:avLst/>
              <a:gdLst>
                <a:gd name="T0" fmla="*/ 122 w 146"/>
                <a:gd name="T1" fmla="*/ 0 h 233"/>
                <a:gd name="T2" fmla="*/ 107 w 146"/>
                <a:gd name="T3" fmla="*/ 6 h 233"/>
                <a:gd name="T4" fmla="*/ 37 w 146"/>
                <a:gd name="T5" fmla="*/ 82 h 233"/>
                <a:gd name="T6" fmla="*/ 1 w 146"/>
                <a:gd name="T7" fmla="*/ 171 h 233"/>
                <a:gd name="T8" fmla="*/ 0 w 146"/>
                <a:gd name="T9" fmla="*/ 209 h 233"/>
                <a:gd name="T10" fmla="*/ 24 w 146"/>
                <a:gd name="T11" fmla="*/ 233 h 233"/>
                <a:gd name="T12" fmla="*/ 38 w 146"/>
                <a:gd name="T13" fmla="*/ 227 h 233"/>
                <a:gd name="T14" fmla="*/ 108 w 146"/>
                <a:gd name="T15" fmla="*/ 151 h 233"/>
                <a:gd name="T16" fmla="*/ 144 w 146"/>
                <a:gd name="T17" fmla="*/ 63 h 233"/>
                <a:gd name="T18" fmla="*/ 145 w 146"/>
                <a:gd name="T19" fmla="*/ 24 h 233"/>
                <a:gd name="T20" fmla="*/ 122 w 146"/>
                <a:gd name="T2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233">
                  <a:moveTo>
                    <a:pt x="122" y="0"/>
                  </a:moveTo>
                  <a:cubicBezTo>
                    <a:pt x="116" y="0"/>
                    <a:pt x="111" y="2"/>
                    <a:pt x="107" y="6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15" y="106"/>
                    <a:pt x="2" y="137"/>
                    <a:pt x="1" y="17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4"/>
                    <a:pt x="12" y="233"/>
                    <a:pt x="24" y="233"/>
                  </a:cubicBezTo>
                  <a:cubicBezTo>
                    <a:pt x="29" y="233"/>
                    <a:pt x="34" y="231"/>
                    <a:pt x="38" y="227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30" y="127"/>
                    <a:pt x="143" y="96"/>
                    <a:pt x="144" y="6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10"/>
                    <a:pt x="133" y="0"/>
                    <a:pt x="12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4C0C1D9A-B6E5-4B02-8EA2-0C1D98EBE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813" y="3703638"/>
              <a:ext cx="157163" cy="285750"/>
            </a:xfrm>
            <a:custGeom>
              <a:avLst/>
              <a:gdLst>
                <a:gd name="T0" fmla="*/ 110 w 137"/>
                <a:gd name="T1" fmla="*/ 0 h 240"/>
                <a:gd name="T2" fmla="*/ 95 w 137"/>
                <a:gd name="T3" fmla="*/ 8 h 240"/>
                <a:gd name="T4" fmla="*/ 30 w 137"/>
                <a:gd name="T5" fmla="*/ 88 h 240"/>
                <a:gd name="T6" fmla="*/ 1 w 137"/>
                <a:gd name="T7" fmla="*/ 179 h 240"/>
                <a:gd name="T8" fmla="*/ 3 w 137"/>
                <a:gd name="T9" fmla="*/ 218 h 240"/>
                <a:gd name="T10" fmla="*/ 26 w 137"/>
                <a:gd name="T11" fmla="*/ 240 h 240"/>
                <a:gd name="T12" fmla="*/ 42 w 137"/>
                <a:gd name="T13" fmla="*/ 233 h 240"/>
                <a:gd name="T14" fmla="*/ 106 w 137"/>
                <a:gd name="T15" fmla="*/ 152 h 240"/>
                <a:gd name="T16" fmla="*/ 136 w 137"/>
                <a:gd name="T17" fmla="*/ 62 h 240"/>
                <a:gd name="T18" fmla="*/ 134 w 137"/>
                <a:gd name="T19" fmla="*/ 22 h 240"/>
                <a:gd name="T20" fmla="*/ 110 w 137"/>
                <a:gd name="T2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240">
                  <a:moveTo>
                    <a:pt x="110" y="0"/>
                  </a:moveTo>
                  <a:cubicBezTo>
                    <a:pt x="105" y="0"/>
                    <a:pt x="99" y="2"/>
                    <a:pt x="95" y="8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10" y="114"/>
                    <a:pt x="0" y="146"/>
                    <a:pt x="1" y="179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3" y="231"/>
                    <a:pt x="15" y="240"/>
                    <a:pt x="26" y="240"/>
                  </a:cubicBezTo>
                  <a:cubicBezTo>
                    <a:pt x="32" y="240"/>
                    <a:pt x="38" y="238"/>
                    <a:pt x="42" y="233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27" y="127"/>
                    <a:pt x="137" y="95"/>
                    <a:pt x="136" y="6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9"/>
                    <a:pt x="122" y="0"/>
                    <a:pt x="11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4FDEA739-FDE1-4E7C-B789-120C280DD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913" y="3929063"/>
              <a:ext cx="153988" cy="293688"/>
            </a:xfrm>
            <a:custGeom>
              <a:avLst/>
              <a:gdLst>
                <a:gd name="T0" fmla="*/ 101 w 133"/>
                <a:gd name="T1" fmla="*/ 0 h 246"/>
                <a:gd name="T2" fmla="*/ 85 w 133"/>
                <a:gd name="T3" fmla="*/ 9 h 246"/>
                <a:gd name="T4" fmla="*/ 26 w 133"/>
                <a:gd name="T5" fmla="*/ 94 h 246"/>
                <a:gd name="T6" fmla="*/ 3 w 133"/>
                <a:gd name="T7" fmla="*/ 186 h 246"/>
                <a:gd name="T8" fmla="*/ 8 w 133"/>
                <a:gd name="T9" fmla="*/ 225 h 246"/>
                <a:gd name="T10" fmla="*/ 31 w 133"/>
                <a:gd name="T11" fmla="*/ 246 h 246"/>
                <a:gd name="T12" fmla="*/ 48 w 133"/>
                <a:gd name="T13" fmla="*/ 237 h 246"/>
                <a:gd name="T14" fmla="*/ 107 w 133"/>
                <a:gd name="T15" fmla="*/ 152 h 246"/>
                <a:gd name="T16" fmla="*/ 129 w 133"/>
                <a:gd name="T17" fmla="*/ 60 h 246"/>
                <a:gd name="T18" fmla="*/ 125 w 133"/>
                <a:gd name="T19" fmla="*/ 21 h 246"/>
                <a:gd name="T20" fmla="*/ 101 w 133"/>
                <a:gd name="T2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46">
                  <a:moveTo>
                    <a:pt x="101" y="0"/>
                  </a:moveTo>
                  <a:cubicBezTo>
                    <a:pt x="95" y="0"/>
                    <a:pt x="89" y="3"/>
                    <a:pt x="85" y="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8" y="121"/>
                    <a:pt x="0" y="153"/>
                    <a:pt x="3" y="186"/>
                  </a:cubicBezTo>
                  <a:cubicBezTo>
                    <a:pt x="8" y="225"/>
                    <a:pt x="8" y="225"/>
                    <a:pt x="8" y="225"/>
                  </a:cubicBezTo>
                  <a:cubicBezTo>
                    <a:pt x="9" y="238"/>
                    <a:pt x="20" y="246"/>
                    <a:pt x="31" y="246"/>
                  </a:cubicBezTo>
                  <a:cubicBezTo>
                    <a:pt x="37" y="246"/>
                    <a:pt x="44" y="243"/>
                    <a:pt x="48" y="237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25" y="126"/>
                    <a:pt x="133" y="93"/>
                    <a:pt x="129" y="6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4" y="8"/>
                    <a:pt x="112" y="0"/>
                    <a:pt x="101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957DBCB5-3E07-4670-ABB6-79253E632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1" y="4152900"/>
              <a:ext cx="149225" cy="298450"/>
            </a:xfrm>
            <a:custGeom>
              <a:avLst/>
              <a:gdLst>
                <a:gd name="T0" fmla="*/ 93 w 129"/>
                <a:gd name="T1" fmla="*/ 0 h 250"/>
                <a:gd name="T2" fmla="*/ 75 w 129"/>
                <a:gd name="T3" fmla="*/ 10 h 250"/>
                <a:gd name="T4" fmla="*/ 23 w 129"/>
                <a:gd name="T5" fmla="*/ 99 h 250"/>
                <a:gd name="T6" fmla="*/ 6 w 129"/>
                <a:gd name="T7" fmla="*/ 193 h 250"/>
                <a:gd name="T8" fmla="*/ 13 w 129"/>
                <a:gd name="T9" fmla="*/ 231 h 250"/>
                <a:gd name="T10" fmla="*/ 37 w 129"/>
                <a:gd name="T11" fmla="*/ 250 h 250"/>
                <a:gd name="T12" fmla="*/ 54 w 129"/>
                <a:gd name="T13" fmla="*/ 240 h 250"/>
                <a:gd name="T14" fmla="*/ 107 w 129"/>
                <a:gd name="T15" fmla="*/ 152 h 250"/>
                <a:gd name="T16" fmla="*/ 123 w 129"/>
                <a:gd name="T17" fmla="*/ 58 h 250"/>
                <a:gd name="T18" fmla="*/ 116 w 129"/>
                <a:gd name="T19" fmla="*/ 19 h 250"/>
                <a:gd name="T20" fmla="*/ 93 w 129"/>
                <a:gd name="T2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50">
                  <a:moveTo>
                    <a:pt x="93" y="0"/>
                  </a:moveTo>
                  <a:cubicBezTo>
                    <a:pt x="86" y="0"/>
                    <a:pt x="79" y="3"/>
                    <a:pt x="75" y="10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6" y="127"/>
                    <a:pt x="0" y="160"/>
                    <a:pt x="6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5" y="243"/>
                    <a:pt x="26" y="250"/>
                    <a:pt x="37" y="250"/>
                  </a:cubicBezTo>
                  <a:cubicBezTo>
                    <a:pt x="44" y="250"/>
                    <a:pt x="50" y="247"/>
                    <a:pt x="54" y="240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23" y="124"/>
                    <a:pt x="129" y="91"/>
                    <a:pt x="123" y="58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4" y="7"/>
                    <a:pt x="103" y="0"/>
                    <a:pt x="9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EBDF49EC-1C28-4CE4-8184-192E3D423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38" y="4373563"/>
              <a:ext cx="141288" cy="301625"/>
            </a:xfrm>
            <a:custGeom>
              <a:avLst/>
              <a:gdLst>
                <a:gd name="T0" fmla="*/ 83 w 123"/>
                <a:gd name="T1" fmla="*/ 0 h 254"/>
                <a:gd name="T2" fmla="*/ 64 w 123"/>
                <a:gd name="T3" fmla="*/ 12 h 254"/>
                <a:gd name="T4" fmla="*/ 18 w 123"/>
                <a:gd name="T5" fmla="*/ 104 h 254"/>
                <a:gd name="T6" fmla="*/ 8 w 123"/>
                <a:gd name="T7" fmla="*/ 198 h 254"/>
                <a:gd name="T8" fmla="*/ 17 w 123"/>
                <a:gd name="T9" fmla="*/ 236 h 254"/>
                <a:gd name="T10" fmla="*/ 41 w 123"/>
                <a:gd name="T11" fmla="*/ 254 h 254"/>
                <a:gd name="T12" fmla="*/ 59 w 123"/>
                <a:gd name="T13" fmla="*/ 242 h 254"/>
                <a:gd name="T14" fmla="*/ 105 w 123"/>
                <a:gd name="T15" fmla="*/ 150 h 254"/>
                <a:gd name="T16" fmla="*/ 115 w 123"/>
                <a:gd name="T17" fmla="*/ 56 h 254"/>
                <a:gd name="T18" fmla="*/ 106 w 123"/>
                <a:gd name="T19" fmla="*/ 18 h 254"/>
                <a:gd name="T20" fmla="*/ 83 w 123"/>
                <a:gd name="T2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254">
                  <a:moveTo>
                    <a:pt x="83" y="0"/>
                  </a:moveTo>
                  <a:cubicBezTo>
                    <a:pt x="75" y="0"/>
                    <a:pt x="68" y="4"/>
                    <a:pt x="64" y="12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" y="133"/>
                    <a:pt x="0" y="166"/>
                    <a:pt x="8" y="198"/>
                  </a:cubicBezTo>
                  <a:cubicBezTo>
                    <a:pt x="17" y="236"/>
                    <a:pt x="17" y="236"/>
                    <a:pt x="17" y="236"/>
                  </a:cubicBezTo>
                  <a:cubicBezTo>
                    <a:pt x="20" y="247"/>
                    <a:pt x="31" y="254"/>
                    <a:pt x="41" y="254"/>
                  </a:cubicBezTo>
                  <a:cubicBezTo>
                    <a:pt x="48" y="254"/>
                    <a:pt x="55" y="250"/>
                    <a:pt x="59" y="242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20" y="121"/>
                    <a:pt x="123" y="88"/>
                    <a:pt x="115" y="5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3" y="7"/>
                    <a:pt x="93" y="0"/>
                    <a:pt x="8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F792AA55-A7DF-4002-8FF3-8D79CEF8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76" y="4587875"/>
              <a:ext cx="134938" cy="304800"/>
            </a:xfrm>
            <a:custGeom>
              <a:avLst/>
              <a:gdLst>
                <a:gd name="T0" fmla="*/ 73 w 118"/>
                <a:gd name="T1" fmla="*/ 0 h 256"/>
                <a:gd name="T2" fmla="*/ 53 w 118"/>
                <a:gd name="T3" fmla="*/ 13 h 256"/>
                <a:gd name="T4" fmla="*/ 14 w 118"/>
                <a:gd name="T5" fmla="*/ 108 h 256"/>
                <a:gd name="T6" fmla="*/ 10 w 118"/>
                <a:gd name="T7" fmla="*/ 203 h 256"/>
                <a:gd name="T8" fmla="*/ 23 w 118"/>
                <a:gd name="T9" fmla="*/ 240 h 256"/>
                <a:gd name="T10" fmla="*/ 45 w 118"/>
                <a:gd name="T11" fmla="*/ 256 h 256"/>
                <a:gd name="T12" fmla="*/ 65 w 118"/>
                <a:gd name="T13" fmla="*/ 243 h 256"/>
                <a:gd name="T14" fmla="*/ 104 w 118"/>
                <a:gd name="T15" fmla="*/ 148 h 256"/>
                <a:gd name="T16" fmla="*/ 108 w 118"/>
                <a:gd name="T17" fmla="*/ 53 h 256"/>
                <a:gd name="T18" fmla="*/ 95 w 118"/>
                <a:gd name="T19" fmla="*/ 16 h 256"/>
                <a:gd name="T20" fmla="*/ 73 w 118"/>
                <a:gd name="T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256">
                  <a:moveTo>
                    <a:pt x="73" y="0"/>
                  </a:moveTo>
                  <a:cubicBezTo>
                    <a:pt x="65" y="0"/>
                    <a:pt x="57" y="4"/>
                    <a:pt x="53" y="13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" y="138"/>
                    <a:pt x="0" y="171"/>
                    <a:pt x="10" y="203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6" y="251"/>
                    <a:pt x="36" y="256"/>
                    <a:pt x="45" y="256"/>
                  </a:cubicBezTo>
                  <a:cubicBezTo>
                    <a:pt x="53" y="256"/>
                    <a:pt x="61" y="252"/>
                    <a:pt x="65" y="243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17" y="118"/>
                    <a:pt x="118" y="85"/>
                    <a:pt x="108" y="53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2" y="6"/>
                    <a:pt x="82" y="0"/>
                    <a:pt x="7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D9AEE6AC-20E2-4E65-8F97-3ECCD827E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01" y="4797425"/>
              <a:ext cx="130175" cy="242888"/>
            </a:xfrm>
            <a:custGeom>
              <a:avLst/>
              <a:gdLst>
                <a:gd name="T0" fmla="*/ 63 w 113"/>
                <a:gd name="T1" fmla="*/ 0 h 203"/>
                <a:gd name="T2" fmla="*/ 42 w 113"/>
                <a:gd name="T3" fmla="*/ 14 h 203"/>
                <a:gd name="T4" fmla="*/ 10 w 113"/>
                <a:gd name="T5" fmla="*/ 112 h 203"/>
                <a:gd name="T6" fmla="*/ 11 w 113"/>
                <a:gd name="T7" fmla="*/ 203 h 203"/>
                <a:gd name="T8" fmla="*/ 84 w 113"/>
                <a:gd name="T9" fmla="*/ 203 h 203"/>
                <a:gd name="T10" fmla="*/ 103 w 113"/>
                <a:gd name="T11" fmla="*/ 146 h 203"/>
                <a:gd name="T12" fmla="*/ 99 w 113"/>
                <a:gd name="T13" fmla="*/ 51 h 203"/>
                <a:gd name="T14" fmla="*/ 84 w 113"/>
                <a:gd name="T15" fmla="*/ 15 h 203"/>
                <a:gd name="T16" fmla="*/ 63 w 11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203">
                  <a:moveTo>
                    <a:pt x="63" y="0"/>
                  </a:moveTo>
                  <a:cubicBezTo>
                    <a:pt x="54" y="0"/>
                    <a:pt x="46" y="5"/>
                    <a:pt x="42" y="14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0" y="141"/>
                    <a:pt x="0" y="173"/>
                    <a:pt x="11" y="203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113" y="115"/>
                    <a:pt x="112" y="82"/>
                    <a:pt x="99" y="51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1" y="5"/>
                    <a:pt x="72" y="0"/>
                    <a:pt x="6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6E6964E1-A304-4364-A8EB-E762D83BE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5041900"/>
              <a:ext cx="82550" cy="3175"/>
            </a:xfrm>
            <a:custGeom>
              <a:avLst/>
              <a:gdLst>
                <a:gd name="T0" fmla="*/ 71 w 71"/>
                <a:gd name="T1" fmla="*/ 0 h 2"/>
                <a:gd name="T2" fmla="*/ 0 w 71"/>
                <a:gd name="T3" fmla="*/ 0 h 2"/>
                <a:gd name="T4" fmla="*/ 1 w 71"/>
                <a:gd name="T5" fmla="*/ 2 h 2"/>
                <a:gd name="T6" fmla="*/ 70 w 71"/>
                <a:gd name="T7" fmla="*/ 2 h 2"/>
                <a:gd name="T8" fmla="*/ 71 w 7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">
                  <a:moveTo>
                    <a:pt x="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EBF6AEFC-F8AE-43FD-B63E-31BD1D37B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1" y="5040313"/>
              <a:ext cx="84138" cy="1588"/>
            </a:xfrm>
            <a:custGeom>
              <a:avLst/>
              <a:gdLst>
                <a:gd name="T0" fmla="*/ 73 w 73"/>
                <a:gd name="T1" fmla="*/ 0 h 2"/>
                <a:gd name="T2" fmla="*/ 0 w 73"/>
                <a:gd name="T3" fmla="*/ 0 h 2"/>
                <a:gd name="T4" fmla="*/ 1 w 73"/>
                <a:gd name="T5" fmla="*/ 2 h 2"/>
                <a:gd name="T6" fmla="*/ 72 w 73"/>
                <a:gd name="T7" fmla="*/ 2 h 2"/>
                <a:gd name="T8" fmla="*/ 73 w 7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">
                  <a:moveTo>
                    <a:pt x="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5D4B6BB7-C1CB-43BD-ABF2-771A493D5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763" y="5002213"/>
              <a:ext cx="65088" cy="38100"/>
            </a:xfrm>
            <a:custGeom>
              <a:avLst/>
              <a:gdLst>
                <a:gd name="T0" fmla="*/ 26 w 56"/>
                <a:gd name="T1" fmla="*/ 0 h 32"/>
                <a:gd name="T2" fmla="*/ 5 w 56"/>
                <a:gd name="T3" fmla="*/ 15 h 32"/>
                <a:gd name="T4" fmla="*/ 0 w 56"/>
                <a:gd name="T5" fmla="*/ 32 h 32"/>
                <a:gd name="T6" fmla="*/ 56 w 56"/>
                <a:gd name="T7" fmla="*/ 32 h 32"/>
                <a:gd name="T8" fmla="*/ 47 w 56"/>
                <a:gd name="T9" fmla="*/ 13 h 32"/>
                <a:gd name="T10" fmla="*/ 26 w 5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2">
                  <a:moveTo>
                    <a:pt x="26" y="0"/>
                  </a:moveTo>
                  <a:cubicBezTo>
                    <a:pt x="16" y="0"/>
                    <a:pt x="7" y="5"/>
                    <a:pt x="5" y="1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3" y="4"/>
                    <a:pt x="34" y="0"/>
                    <a:pt x="2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5DFBF2E0-8D97-43E4-8AD6-16A4748A5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6" y="5041900"/>
              <a:ext cx="68263" cy="3175"/>
            </a:xfrm>
            <a:custGeom>
              <a:avLst/>
              <a:gdLst>
                <a:gd name="T0" fmla="*/ 42 w 43"/>
                <a:gd name="T1" fmla="*/ 0 h 2"/>
                <a:gd name="T2" fmla="*/ 1 w 43"/>
                <a:gd name="T3" fmla="*/ 0 h 2"/>
                <a:gd name="T4" fmla="*/ 0 w 43"/>
                <a:gd name="T5" fmla="*/ 2 h 2"/>
                <a:gd name="T6" fmla="*/ 43 w 43"/>
                <a:gd name="T7" fmla="*/ 2 h 2"/>
                <a:gd name="T8" fmla="*/ 42 w 4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">
                  <a:moveTo>
                    <a:pt x="4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3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2AF79AB2-EE55-41E0-8B30-E50290D73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6" y="5041900"/>
              <a:ext cx="68263" cy="3175"/>
            </a:xfrm>
            <a:custGeom>
              <a:avLst/>
              <a:gdLst>
                <a:gd name="T0" fmla="*/ 42 w 43"/>
                <a:gd name="T1" fmla="*/ 0 h 2"/>
                <a:gd name="T2" fmla="*/ 1 w 43"/>
                <a:gd name="T3" fmla="*/ 0 h 2"/>
                <a:gd name="T4" fmla="*/ 0 w 43"/>
                <a:gd name="T5" fmla="*/ 2 h 2"/>
                <a:gd name="T6" fmla="*/ 43 w 43"/>
                <a:gd name="T7" fmla="*/ 2 h 2"/>
                <a:gd name="T8" fmla="*/ 42 w 4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">
                  <a:moveTo>
                    <a:pt x="4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3" y="2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E44DF934-7D80-45C1-B503-84E677D69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763" y="5040313"/>
              <a:ext cx="650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4B5F75CA-0CEE-4E6C-ACCE-54C867B38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763" y="5040313"/>
              <a:ext cx="650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A5E5D8F7-1711-4D6E-9E87-2EEBDA123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1" y="479425"/>
              <a:ext cx="539750" cy="547688"/>
            </a:xfrm>
            <a:custGeom>
              <a:avLst/>
              <a:gdLst>
                <a:gd name="T0" fmla="*/ 218 w 340"/>
                <a:gd name="T1" fmla="*/ 0 h 345"/>
                <a:gd name="T2" fmla="*/ 205 w 340"/>
                <a:gd name="T3" fmla="*/ 0 h 345"/>
                <a:gd name="T4" fmla="*/ 135 w 340"/>
                <a:gd name="T5" fmla="*/ 91 h 345"/>
                <a:gd name="T6" fmla="*/ 9 w 340"/>
                <a:gd name="T7" fmla="*/ 41 h 345"/>
                <a:gd name="T8" fmla="*/ 84 w 340"/>
                <a:gd name="T9" fmla="*/ 157 h 345"/>
                <a:gd name="T10" fmla="*/ 0 w 340"/>
                <a:gd name="T11" fmla="*/ 266 h 345"/>
                <a:gd name="T12" fmla="*/ 130 w 340"/>
                <a:gd name="T13" fmla="*/ 229 h 345"/>
                <a:gd name="T14" fmla="*/ 204 w 340"/>
                <a:gd name="T15" fmla="*/ 345 h 345"/>
                <a:gd name="T16" fmla="*/ 210 w 340"/>
                <a:gd name="T17" fmla="*/ 205 h 345"/>
                <a:gd name="T18" fmla="*/ 340 w 340"/>
                <a:gd name="T19" fmla="*/ 169 h 345"/>
                <a:gd name="T20" fmla="*/ 213 w 340"/>
                <a:gd name="T21" fmla="*/ 120 h 345"/>
                <a:gd name="T22" fmla="*/ 218 w 340"/>
                <a:gd name="T2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345">
                  <a:moveTo>
                    <a:pt x="218" y="0"/>
                  </a:moveTo>
                  <a:lnTo>
                    <a:pt x="205" y="0"/>
                  </a:lnTo>
                  <a:lnTo>
                    <a:pt x="135" y="91"/>
                  </a:lnTo>
                  <a:lnTo>
                    <a:pt x="9" y="41"/>
                  </a:lnTo>
                  <a:lnTo>
                    <a:pt x="84" y="157"/>
                  </a:lnTo>
                  <a:lnTo>
                    <a:pt x="0" y="266"/>
                  </a:lnTo>
                  <a:lnTo>
                    <a:pt x="130" y="229"/>
                  </a:lnTo>
                  <a:lnTo>
                    <a:pt x="204" y="345"/>
                  </a:lnTo>
                  <a:lnTo>
                    <a:pt x="210" y="205"/>
                  </a:lnTo>
                  <a:lnTo>
                    <a:pt x="340" y="169"/>
                  </a:lnTo>
                  <a:lnTo>
                    <a:pt x="213" y="12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0E1F62F1-670E-4202-A922-2AC1E6895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1" y="479425"/>
              <a:ext cx="539750" cy="547688"/>
            </a:xfrm>
            <a:custGeom>
              <a:avLst/>
              <a:gdLst>
                <a:gd name="T0" fmla="*/ 218 w 340"/>
                <a:gd name="T1" fmla="*/ 0 h 345"/>
                <a:gd name="T2" fmla="*/ 205 w 340"/>
                <a:gd name="T3" fmla="*/ 0 h 345"/>
                <a:gd name="T4" fmla="*/ 135 w 340"/>
                <a:gd name="T5" fmla="*/ 91 h 345"/>
                <a:gd name="T6" fmla="*/ 9 w 340"/>
                <a:gd name="T7" fmla="*/ 41 h 345"/>
                <a:gd name="T8" fmla="*/ 84 w 340"/>
                <a:gd name="T9" fmla="*/ 157 h 345"/>
                <a:gd name="T10" fmla="*/ 0 w 340"/>
                <a:gd name="T11" fmla="*/ 266 h 345"/>
                <a:gd name="T12" fmla="*/ 130 w 340"/>
                <a:gd name="T13" fmla="*/ 229 h 345"/>
                <a:gd name="T14" fmla="*/ 204 w 340"/>
                <a:gd name="T15" fmla="*/ 345 h 345"/>
                <a:gd name="T16" fmla="*/ 210 w 340"/>
                <a:gd name="T17" fmla="*/ 205 h 345"/>
                <a:gd name="T18" fmla="*/ 340 w 340"/>
                <a:gd name="T19" fmla="*/ 169 h 345"/>
                <a:gd name="T20" fmla="*/ 213 w 340"/>
                <a:gd name="T21" fmla="*/ 120 h 345"/>
                <a:gd name="T22" fmla="*/ 218 w 340"/>
                <a:gd name="T2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345">
                  <a:moveTo>
                    <a:pt x="218" y="0"/>
                  </a:moveTo>
                  <a:lnTo>
                    <a:pt x="205" y="0"/>
                  </a:lnTo>
                  <a:lnTo>
                    <a:pt x="135" y="91"/>
                  </a:lnTo>
                  <a:lnTo>
                    <a:pt x="9" y="41"/>
                  </a:lnTo>
                  <a:lnTo>
                    <a:pt x="84" y="157"/>
                  </a:lnTo>
                  <a:lnTo>
                    <a:pt x="0" y="266"/>
                  </a:lnTo>
                  <a:lnTo>
                    <a:pt x="130" y="229"/>
                  </a:lnTo>
                  <a:lnTo>
                    <a:pt x="204" y="345"/>
                  </a:lnTo>
                  <a:lnTo>
                    <a:pt x="210" y="205"/>
                  </a:lnTo>
                  <a:lnTo>
                    <a:pt x="340" y="169"/>
                  </a:lnTo>
                  <a:lnTo>
                    <a:pt x="213" y="120"/>
                  </a:lnTo>
                  <a:lnTo>
                    <a:pt x="2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7B53A02-975D-400C-B9D0-88992EFF2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176" y="474663"/>
              <a:ext cx="20638" cy="3175"/>
            </a:xfrm>
            <a:custGeom>
              <a:avLst/>
              <a:gdLst>
                <a:gd name="T0" fmla="*/ 13 w 13"/>
                <a:gd name="T1" fmla="*/ 0 h 2"/>
                <a:gd name="T2" fmla="*/ 2 w 13"/>
                <a:gd name="T3" fmla="*/ 0 h 2"/>
                <a:gd name="T4" fmla="*/ 0 w 13"/>
                <a:gd name="T5" fmla="*/ 2 h 2"/>
                <a:gd name="T6" fmla="*/ 13 w 13"/>
                <a:gd name="T7" fmla="*/ 2 h 2"/>
                <a:gd name="T8" fmla="*/ 13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2B0939C4-6E43-4D9E-83F3-61C6FA7B0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176" y="474663"/>
              <a:ext cx="20638" cy="3175"/>
            </a:xfrm>
            <a:custGeom>
              <a:avLst/>
              <a:gdLst>
                <a:gd name="T0" fmla="*/ 13 w 13"/>
                <a:gd name="T1" fmla="*/ 0 h 2"/>
                <a:gd name="T2" fmla="*/ 2 w 13"/>
                <a:gd name="T3" fmla="*/ 0 h 2"/>
                <a:gd name="T4" fmla="*/ 0 w 13"/>
                <a:gd name="T5" fmla="*/ 2 h 2"/>
                <a:gd name="T6" fmla="*/ 13 w 13"/>
                <a:gd name="T7" fmla="*/ 2 h 2"/>
                <a:gd name="T8" fmla="*/ 13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479EEAEA-9915-4350-B2C8-5431ECEA7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588" y="477838"/>
              <a:ext cx="22225" cy="1588"/>
            </a:xfrm>
            <a:custGeom>
              <a:avLst/>
              <a:gdLst>
                <a:gd name="T0" fmla="*/ 14 w 14"/>
                <a:gd name="T1" fmla="*/ 0 h 1"/>
                <a:gd name="T2" fmla="*/ 1 w 14"/>
                <a:gd name="T3" fmla="*/ 0 h 1"/>
                <a:gd name="T4" fmla="*/ 0 w 14"/>
                <a:gd name="T5" fmla="*/ 1 h 1"/>
                <a:gd name="T6" fmla="*/ 13 w 14"/>
                <a:gd name="T7" fmla="*/ 1 h 1"/>
                <a:gd name="T8" fmla="*/ 14 w 1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D10CF314-EEBF-40AD-9198-D15122A4B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588" y="477838"/>
              <a:ext cx="22225" cy="1588"/>
            </a:xfrm>
            <a:custGeom>
              <a:avLst/>
              <a:gdLst>
                <a:gd name="T0" fmla="*/ 14 w 14"/>
                <a:gd name="T1" fmla="*/ 0 h 1"/>
                <a:gd name="T2" fmla="*/ 1 w 14"/>
                <a:gd name="T3" fmla="*/ 0 h 1"/>
                <a:gd name="T4" fmla="*/ 0 w 14"/>
                <a:gd name="T5" fmla="*/ 1 h 1"/>
                <a:gd name="T6" fmla="*/ 13 w 14"/>
                <a:gd name="T7" fmla="*/ 1 h 1"/>
                <a:gd name="T8" fmla="*/ 14 w 1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24E76471-BD55-4A49-A10D-E156C4BBA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919163"/>
              <a:ext cx="561975" cy="557213"/>
            </a:xfrm>
            <a:custGeom>
              <a:avLst/>
              <a:gdLst>
                <a:gd name="T0" fmla="*/ 173 w 354"/>
                <a:gd name="T1" fmla="*/ 0 h 351"/>
                <a:gd name="T2" fmla="*/ 135 w 354"/>
                <a:gd name="T3" fmla="*/ 135 h 351"/>
                <a:gd name="T4" fmla="*/ 0 w 354"/>
                <a:gd name="T5" fmla="*/ 138 h 351"/>
                <a:gd name="T6" fmla="*/ 113 w 354"/>
                <a:gd name="T7" fmla="*/ 217 h 351"/>
                <a:gd name="T8" fmla="*/ 75 w 354"/>
                <a:gd name="T9" fmla="*/ 351 h 351"/>
                <a:gd name="T10" fmla="*/ 182 w 354"/>
                <a:gd name="T11" fmla="*/ 264 h 351"/>
                <a:gd name="T12" fmla="*/ 293 w 354"/>
                <a:gd name="T13" fmla="*/ 342 h 351"/>
                <a:gd name="T14" fmla="*/ 247 w 354"/>
                <a:gd name="T15" fmla="*/ 211 h 351"/>
                <a:gd name="T16" fmla="*/ 354 w 354"/>
                <a:gd name="T17" fmla="*/ 126 h 351"/>
                <a:gd name="T18" fmla="*/ 218 w 354"/>
                <a:gd name="T19" fmla="*/ 131 h 351"/>
                <a:gd name="T20" fmla="*/ 173 w 354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351">
                  <a:moveTo>
                    <a:pt x="173" y="0"/>
                  </a:moveTo>
                  <a:lnTo>
                    <a:pt x="135" y="135"/>
                  </a:lnTo>
                  <a:lnTo>
                    <a:pt x="0" y="138"/>
                  </a:lnTo>
                  <a:lnTo>
                    <a:pt x="113" y="217"/>
                  </a:lnTo>
                  <a:lnTo>
                    <a:pt x="75" y="351"/>
                  </a:lnTo>
                  <a:lnTo>
                    <a:pt x="182" y="264"/>
                  </a:lnTo>
                  <a:lnTo>
                    <a:pt x="293" y="342"/>
                  </a:lnTo>
                  <a:lnTo>
                    <a:pt x="247" y="211"/>
                  </a:lnTo>
                  <a:lnTo>
                    <a:pt x="354" y="126"/>
                  </a:lnTo>
                  <a:lnTo>
                    <a:pt x="218" y="131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EAA69482-D98F-49C3-AB95-22CF2E86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919163"/>
              <a:ext cx="561975" cy="557213"/>
            </a:xfrm>
            <a:custGeom>
              <a:avLst/>
              <a:gdLst>
                <a:gd name="T0" fmla="*/ 173 w 354"/>
                <a:gd name="T1" fmla="*/ 0 h 351"/>
                <a:gd name="T2" fmla="*/ 135 w 354"/>
                <a:gd name="T3" fmla="*/ 135 h 351"/>
                <a:gd name="T4" fmla="*/ 0 w 354"/>
                <a:gd name="T5" fmla="*/ 138 h 351"/>
                <a:gd name="T6" fmla="*/ 113 w 354"/>
                <a:gd name="T7" fmla="*/ 217 h 351"/>
                <a:gd name="T8" fmla="*/ 75 w 354"/>
                <a:gd name="T9" fmla="*/ 351 h 351"/>
                <a:gd name="T10" fmla="*/ 182 w 354"/>
                <a:gd name="T11" fmla="*/ 264 h 351"/>
                <a:gd name="T12" fmla="*/ 293 w 354"/>
                <a:gd name="T13" fmla="*/ 342 h 351"/>
                <a:gd name="T14" fmla="*/ 247 w 354"/>
                <a:gd name="T15" fmla="*/ 211 h 351"/>
                <a:gd name="T16" fmla="*/ 354 w 354"/>
                <a:gd name="T17" fmla="*/ 126 h 351"/>
                <a:gd name="T18" fmla="*/ 218 w 354"/>
                <a:gd name="T19" fmla="*/ 131 h 351"/>
                <a:gd name="T20" fmla="*/ 173 w 354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351">
                  <a:moveTo>
                    <a:pt x="173" y="0"/>
                  </a:moveTo>
                  <a:lnTo>
                    <a:pt x="135" y="135"/>
                  </a:lnTo>
                  <a:lnTo>
                    <a:pt x="0" y="138"/>
                  </a:lnTo>
                  <a:lnTo>
                    <a:pt x="113" y="217"/>
                  </a:lnTo>
                  <a:lnTo>
                    <a:pt x="75" y="351"/>
                  </a:lnTo>
                  <a:lnTo>
                    <a:pt x="182" y="264"/>
                  </a:lnTo>
                  <a:lnTo>
                    <a:pt x="293" y="342"/>
                  </a:lnTo>
                  <a:lnTo>
                    <a:pt x="247" y="211"/>
                  </a:lnTo>
                  <a:lnTo>
                    <a:pt x="354" y="126"/>
                  </a:lnTo>
                  <a:lnTo>
                    <a:pt x="218" y="131"/>
                  </a:lnTo>
                  <a:lnTo>
                    <a:pt x="1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BE86AC6B-04F3-475C-A5D2-21BD0F97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6" y="1770063"/>
              <a:ext cx="550863" cy="574675"/>
            </a:xfrm>
            <a:custGeom>
              <a:avLst/>
              <a:gdLst>
                <a:gd name="T0" fmla="*/ 107 w 347"/>
                <a:gd name="T1" fmla="*/ 0 h 362"/>
                <a:gd name="T2" fmla="*/ 123 w 347"/>
                <a:gd name="T3" fmla="*/ 140 h 362"/>
                <a:gd name="T4" fmla="*/ 0 w 347"/>
                <a:gd name="T5" fmla="*/ 197 h 362"/>
                <a:gd name="T6" fmla="*/ 134 w 347"/>
                <a:gd name="T7" fmla="*/ 225 h 362"/>
                <a:gd name="T8" fmla="*/ 147 w 347"/>
                <a:gd name="T9" fmla="*/ 362 h 362"/>
                <a:gd name="T10" fmla="*/ 214 w 347"/>
                <a:gd name="T11" fmla="*/ 241 h 362"/>
                <a:gd name="T12" fmla="*/ 347 w 347"/>
                <a:gd name="T13" fmla="*/ 270 h 362"/>
                <a:gd name="T14" fmla="*/ 254 w 347"/>
                <a:gd name="T15" fmla="*/ 166 h 362"/>
                <a:gd name="T16" fmla="*/ 322 w 347"/>
                <a:gd name="T17" fmla="*/ 45 h 362"/>
                <a:gd name="T18" fmla="*/ 198 w 347"/>
                <a:gd name="T19" fmla="*/ 104 h 362"/>
                <a:gd name="T20" fmla="*/ 107 w 347"/>
                <a:gd name="T21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2">
                  <a:moveTo>
                    <a:pt x="107" y="0"/>
                  </a:moveTo>
                  <a:lnTo>
                    <a:pt x="123" y="140"/>
                  </a:lnTo>
                  <a:lnTo>
                    <a:pt x="0" y="197"/>
                  </a:lnTo>
                  <a:lnTo>
                    <a:pt x="134" y="225"/>
                  </a:lnTo>
                  <a:lnTo>
                    <a:pt x="147" y="362"/>
                  </a:lnTo>
                  <a:lnTo>
                    <a:pt x="214" y="241"/>
                  </a:lnTo>
                  <a:lnTo>
                    <a:pt x="347" y="270"/>
                  </a:lnTo>
                  <a:lnTo>
                    <a:pt x="254" y="166"/>
                  </a:lnTo>
                  <a:lnTo>
                    <a:pt x="322" y="45"/>
                  </a:lnTo>
                  <a:lnTo>
                    <a:pt x="198" y="10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08A72067-FC44-4301-A9A6-237F53D57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6" y="1770063"/>
              <a:ext cx="550863" cy="574675"/>
            </a:xfrm>
            <a:custGeom>
              <a:avLst/>
              <a:gdLst>
                <a:gd name="T0" fmla="*/ 107 w 347"/>
                <a:gd name="T1" fmla="*/ 0 h 362"/>
                <a:gd name="T2" fmla="*/ 123 w 347"/>
                <a:gd name="T3" fmla="*/ 140 h 362"/>
                <a:gd name="T4" fmla="*/ 0 w 347"/>
                <a:gd name="T5" fmla="*/ 197 h 362"/>
                <a:gd name="T6" fmla="*/ 134 w 347"/>
                <a:gd name="T7" fmla="*/ 225 h 362"/>
                <a:gd name="T8" fmla="*/ 147 w 347"/>
                <a:gd name="T9" fmla="*/ 362 h 362"/>
                <a:gd name="T10" fmla="*/ 214 w 347"/>
                <a:gd name="T11" fmla="*/ 241 h 362"/>
                <a:gd name="T12" fmla="*/ 347 w 347"/>
                <a:gd name="T13" fmla="*/ 270 h 362"/>
                <a:gd name="T14" fmla="*/ 254 w 347"/>
                <a:gd name="T15" fmla="*/ 166 h 362"/>
                <a:gd name="T16" fmla="*/ 322 w 347"/>
                <a:gd name="T17" fmla="*/ 45 h 362"/>
                <a:gd name="T18" fmla="*/ 198 w 347"/>
                <a:gd name="T19" fmla="*/ 104 h 362"/>
                <a:gd name="T20" fmla="*/ 107 w 347"/>
                <a:gd name="T21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2">
                  <a:moveTo>
                    <a:pt x="107" y="0"/>
                  </a:moveTo>
                  <a:lnTo>
                    <a:pt x="123" y="140"/>
                  </a:lnTo>
                  <a:lnTo>
                    <a:pt x="0" y="197"/>
                  </a:lnTo>
                  <a:lnTo>
                    <a:pt x="134" y="225"/>
                  </a:lnTo>
                  <a:lnTo>
                    <a:pt x="147" y="362"/>
                  </a:lnTo>
                  <a:lnTo>
                    <a:pt x="214" y="241"/>
                  </a:lnTo>
                  <a:lnTo>
                    <a:pt x="347" y="270"/>
                  </a:lnTo>
                  <a:lnTo>
                    <a:pt x="254" y="166"/>
                  </a:lnTo>
                  <a:lnTo>
                    <a:pt x="322" y="45"/>
                  </a:lnTo>
                  <a:lnTo>
                    <a:pt x="198" y="104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B4050557-4EC5-4253-88AE-0829D81D5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6" y="2808288"/>
              <a:ext cx="550863" cy="573088"/>
            </a:xfrm>
            <a:custGeom>
              <a:avLst/>
              <a:gdLst>
                <a:gd name="T0" fmla="*/ 241 w 347"/>
                <a:gd name="T1" fmla="*/ 0 h 361"/>
                <a:gd name="T2" fmla="*/ 149 w 347"/>
                <a:gd name="T3" fmla="*/ 102 h 361"/>
                <a:gd name="T4" fmla="*/ 27 w 347"/>
                <a:gd name="T5" fmla="*/ 43 h 361"/>
                <a:gd name="T6" fmla="*/ 93 w 347"/>
                <a:gd name="T7" fmla="*/ 165 h 361"/>
                <a:gd name="T8" fmla="*/ 0 w 347"/>
                <a:gd name="T9" fmla="*/ 266 h 361"/>
                <a:gd name="T10" fmla="*/ 133 w 347"/>
                <a:gd name="T11" fmla="*/ 239 h 361"/>
                <a:gd name="T12" fmla="*/ 198 w 347"/>
                <a:gd name="T13" fmla="*/ 361 h 361"/>
                <a:gd name="T14" fmla="*/ 215 w 347"/>
                <a:gd name="T15" fmla="*/ 223 h 361"/>
                <a:gd name="T16" fmla="*/ 347 w 347"/>
                <a:gd name="T17" fmla="*/ 196 h 361"/>
                <a:gd name="T18" fmla="*/ 223 w 347"/>
                <a:gd name="T19" fmla="*/ 138 h 361"/>
                <a:gd name="T20" fmla="*/ 241 w 347"/>
                <a:gd name="T2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1">
                  <a:moveTo>
                    <a:pt x="241" y="0"/>
                  </a:moveTo>
                  <a:lnTo>
                    <a:pt x="149" y="102"/>
                  </a:lnTo>
                  <a:lnTo>
                    <a:pt x="27" y="43"/>
                  </a:lnTo>
                  <a:lnTo>
                    <a:pt x="93" y="165"/>
                  </a:lnTo>
                  <a:lnTo>
                    <a:pt x="0" y="266"/>
                  </a:lnTo>
                  <a:lnTo>
                    <a:pt x="133" y="239"/>
                  </a:lnTo>
                  <a:lnTo>
                    <a:pt x="198" y="361"/>
                  </a:lnTo>
                  <a:lnTo>
                    <a:pt x="215" y="223"/>
                  </a:lnTo>
                  <a:lnTo>
                    <a:pt x="347" y="196"/>
                  </a:lnTo>
                  <a:lnTo>
                    <a:pt x="223" y="13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C3B19555-69BD-47A0-BB60-BB18836D7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6" y="2808288"/>
              <a:ext cx="550863" cy="573088"/>
            </a:xfrm>
            <a:custGeom>
              <a:avLst/>
              <a:gdLst>
                <a:gd name="T0" fmla="*/ 241 w 347"/>
                <a:gd name="T1" fmla="*/ 0 h 361"/>
                <a:gd name="T2" fmla="*/ 149 w 347"/>
                <a:gd name="T3" fmla="*/ 102 h 361"/>
                <a:gd name="T4" fmla="*/ 27 w 347"/>
                <a:gd name="T5" fmla="*/ 43 h 361"/>
                <a:gd name="T6" fmla="*/ 93 w 347"/>
                <a:gd name="T7" fmla="*/ 165 h 361"/>
                <a:gd name="T8" fmla="*/ 0 w 347"/>
                <a:gd name="T9" fmla="*/ 266 h 361"/>
                <a:gd name="T10" fmla="*/ 133 w 347"/>
                <a:gd name="T11" fmla="*/ 239 h 361"/>
                <a:gd name="T12" fmla="*/ 198 w 347"/>
                <a:gd name="T13" fmla="*/ 361 h 361"/>
                <a:gd name="T14" fmla="*/ 215 w 347"/>
                <a:gd name="T15" fmla="*/ 223 h 361"/>
                <a:gd name="T16" fmla="*/ 347 w 347"/>
                <a:gd name="T17" fmla="*/ 196 h 361"/>
                <a:gd name="T18" fmla="*/ 223 w 347"/>
                <a:gd name="T19" fmla="*/ 138 h 361"/>
                <a:gd name="T20" fmla="*/ 241 w 347"/>
                <a:gd name="T2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1">
                  <a:moveTo>
                    <a:pt x="241" y="0"/>
                  </a:moveTo>
                  <a:lnTo>
                    <a:pt x="149" y="102"/>
                  </a:lnTo>
                  <a:lnTo>
                    <a:pt x="27" y="43"/>
                  </a:lnTo>
                  <a:lnTo>
                    <a:pt x="93" y="165"/>
                  </a:lnTo>
                  <a:lnTo>
                    <a:pt x="0" y="266"/>
                  </a:lnTo>
                  <a:lnTo>
                    <a:pt x="133" y="239"/>
                  </a:lnTo>
                  <a:lnTo>
                    <a:pt x="198" y="361"/>
                  </a:lnTo>
                  <a:lnTo>
                    <a:pt x="215" y="223"/>
                  </a:lnTo>
                  <a:lnTo>
                    <a:pt x="347" y="196"/>
                  </a:lnTo>
                  <a:lnTo>
                    <a:pt x="223" y="138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E9D35D07-5585-4CF5-9545-3C0584B0A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3868738"/>
              <a:ext cx="558800" cy="557213"/>
            </a:xfrm>
            <a:custGeom>
              <a:avLst/>
              <a:gdLst>
                <a:gd name="T0" fmla="*/ 181 w 352"/>
                <a:gd name="T1" fmla="*/ 0 h 351"/>
                <a:gd name="T2" fmla="*/ 134 w 352"/>
                <a:gd name="T3" fmla="*/ 131 h 351"/>
                <a:gd name="T4" fmla="*/ 0 w 352"/>
                <a:gd name="T5" fmla="*/ 124 h 351"/>
                <a:gd name="T6" fmla="*/ 106 w 352"/>
                <a:gd name="T7" fmla="*/ 211 h 351"/>
                <a:gd name="T8" fmla="*/ 58 w 352"/>
                <a:gd name="T9" fmla="*/ 341 h 351"/>
                <a:gd name="T10" fmla="*/ 171 w 352"/>
                <a:gd name="T11" fmla="*/ 264 h 351"/>
                <a:gd name="T12" fmla="*/ 276 w 352"/>
                <a:gd name="T13" fmla="*/ 351 h 351"/>
                <a:gd name="T14" fmla="*/ 240 w 352"/>
                <a:gd name="T15" fmla="*/ 216 h 351"/>
                <a:gd name="T16" fmla="*/ 352 w 352"/>
                <a:gd name="T17" fmla="*/ 140 h 351"/>
                <a:gd name="T18" fmla="*/ 217 w 352"/>
                <a:gd name="T19" fmla="*/ 134 h 351"/>
                <a:gd name="T20" fmla="*/ 181 w 352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351">
                  <a:moveTo>
                    <a:pt x="181" y="0"/>
                  </a:moveTo>
                  <a:lnTo>
                    <a:pt x="134" y="131"/>
                  </a:lnTo>
                  <a:lnTo>
                    <a:pt x="0" y="124"/>
                  </a:lnTo>
                  <a:lnTo>
                    <a:pt x="106" y="211"/>
                  </a:lnTo>
                  <a:lnTo>
                    <a:pt x="58" y="341"/>
                  </a:lnTo>
                  <a:lnTo>
                    <a:pt x="171" y="264"/>
                  </a:lnTo>
                  <a:lnTo>
                    <a:pt x="276" y="351"/>
                  </a:lnTo>
                  <a:lnTo>
                    <a:pt x="240" y="216"/>
                  </a:lnTo>
                  <a:lnTo>
                    <a:pt x="352" y="140"/>
                  </a:lnTo>
                  <a:lnTo>
                    <a:pt x="217" y="13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097DCA7C-6165-437C-83C1-AE0B7B49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3868738"/>
              <a:ext cx="558800" cy="557213"/>
            </a:xfrm>
            <a:custGeom>
              <a:avLst/>
              <a:gdLst>
                <a:gd name="T0" fmla="*/ 181 w 352"/>
                <a:gd name="T1" fmla="*/ 0 h 351"/>
                <a:gd name="T2" fmla="*/ 134 w 352"/>
                <a:gd name="T3" fmla="*/ 131 h 351"/>
                <a:gd name="T4" fmla="*/ 0 w 352"/>
                <a:gd name="T5" fmla="*/ 124 h 351"/>
                <a:gd name="T6" fmla="*/ 106 w 352"/>
                <a:gd name="T7" fmla="*/ 211 h 351"/>
                <a:gd name="T8" fmla="*/ 58 w 352"/>
                <a:gd name="T9" fmla="*/ 341 h 351"/>
                <a:gd name="T10" fmla="*/ 171 w 352"/>
                <a:gd name="T11" fmla="*/ 264 h 351"/>
                <a:gd name="T12" fmla="*/ 276 w 352"/>
                <a:gd name="T13" fmla="*/ 351 h 351"/>
                <a:gd name="T14" fmla="*/ 240 w 352"/>
                <a:gd name="T15" fmla="*/ 216 h 351"/>
                <a:gd name="T16" fmla="*/ 352 w 352"/>
                <a:gd name="T17" fmla="*/ 140 h 351"/>
                <a:gd name="T18" fmla="*/ 217 w 352"/>
                <a:gd name="T19" fmla="*/ 134 h 351"/>
                <a:gd name="T20" fmla="*/ 181 w 352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351">
                  <a:moveTo>
                    <a:pt x="181" y="0"/>
                  </a:moveTo>
                  <a:lnTo>
                    <a:pt x="134" y="131"/>
                  </a:lnTo>
                  <a:lnTo>
                    <a:pt x="0" y="124"/>
                  </a:lnTo>
                  <a:lnTo>
                    <a:pt x="106" y="211"/>
                  </a:lnTo>
                  <a:lnTo>
                    <a:pt x="58" y="341"/>
                  </a:lnTo>
                  <a:lnTo>
                    <a:pt x="171" y="264"/>
                  </a:lnTo>
                  <a:lnTo>
                    <a:pt x="276" y="351"/>
                  </a:lnTo>
                  <a:lnTo>
                    <a:pt x="240" y="216"/>
                  </a:lnTo>
                  <a:lnTo>
                    <a:pt x="352" y="140"/>
                  </a:lnTo>
                  <a:lnTo>
                    <a:pt x="217" y="134"/>
                  </a:lnTo>
                  <a:lnTo>
                    <a:pt x="1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04973813-BED7-4070-9249-05CFB4787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1" y="4860925"/>
              <a:ext cx="331788" cy="179388"/>
            </a:xfrm>
            <a:custGeom>
              <a:avLst/>
              <a:gdLst>
                <a:gd name="T0" fmla="*/ 0 w 209"/>
                <a:gd name="T1" fmla="*/ 0 h 113"/>
                <a:gd name="T2" fmla="*/ 4 w 209"/>
                <a:gd name="T3" fmla="*/ 113 h 113"/>
                <a:gd name="T4" fmla="*/ 176 w 209"/>
                <a:gd name="T5" fmla="*/ 113 h 113"/>
                <a:gd name="T6" fmla="*/ 209 w 209"/>
                <a:gd name="T7" fmla="*/ 62 h 113"/>
                <a:gd name="T8" fmla="*/ 82 w 209"/>
                <a:gd name="T9" fmla="*/ 110 h 113"/>
                <a:gd name="T10" fmla="*/ 0 w 209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13">
                  <a:moveTo>
                    <a:pt x="0" y="0"/>
                  </a:moveTo>
                  <a:lnTo>
                    <a:pt x="4" y="113"/>
                  </a:lnTo>
                  <a:lnTo>
                    <a:pt x="176" y="113"/>
                  </a:lnTo>
                  <a:lnTo>
                    <a:pt x="209" y="62"/>
                  </a:lnTo>
                  <a:lnTo>
                    <a:pt x="82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8C2730EC-8509-4CED-A8BC-543544D54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1" y="4860925"/>
              <a:ext cx="331788" cy="179388"/>
            </a:xfrm>
            <a:custGeom>
              <a:avLst/>
              <a:gdLst>
                <a:gd name="T0" fmla="*/ 0 w 209"/>
                <a:gd name="T1" fmla="*/ 0 h 113"/>
                <a:gd name="T2" fmla="*/ 4 w 209"/>
                <a:gd name="T3" fmla="*/ 113 h 113"/>
                <a:gd name="T4" fmla="*/ 176 w 209"/>
                <a:gd name="T5" fmla="*/ 113 h 113"/>
                <a:gd name="T6" fmla="*/ 209 w 209"/>
                <a:gd name="T7" fmla="*/ 62 h 113"/>
                <a:gd name="T8" fmla="*/ 82 w 209"/>
                <a:gd name="T9" fmla="*/ 110 h 113"/>
                <a:gd name="T10" fmla="*/ 0 w 209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13">
                  <a:moveTo>
                    <a:pt x="0" y="0"/>
                  </a:moveTo>
                  <a:lnTo>
                    <a:pt x="4" y="113"/>
                  </a:lnTo>
                  <a:lnTo>
                    <a:pt x="176" y="113"/>
                  </a:lnTo>
                  <a:lnTo>
                    <a:pt x="209" y="62"/>
                  </a:lnTo>
                  <a:lnTo>
                    <a:pt x="82" y="1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6C079BFF-1844-4C13-9CC9-4916F1F3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1" y="5041900"/>
              <a:ext cx="271463" cy="3175"/>
            </a:xfrm>
            <a:custGeom>
              <a:avLst/>
              <a:gdLst>
                <a:gd name="T0" fmla="*/ 171 w 171"/>
                <a:gd name="T1" fmla="*/ 0 h 2"/>
                <a:gd name="T2" fmla="*/ 0 w 171"/>
                <a:gd name="T3" fmla="*/ 0 h 2"/>
                <a:gd name="T4" fmla="*/ 0 w 171"/>
                <a:gd name="T5" fmla="*/ 2 h 2"/>
                <a:gd name="T6" fmla="*/ 170 w 171"/>
                <a:gd name="T7" fmla="*/ 2 h 2"/>
                <a:gd name="T8" fmla="*/ 171 w 17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">
                  <a:moveTo>
                    <a:pt x="17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70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1CE7864C-A403-461D-8DE1-0899005EC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1" y="5041900"/>
              <a:ext cx="271463" cy="3175"/>
            </a:xfrm>
            <a:custGeom>
              <a:avLst/>
              <a:gdLst>
                <a:gd name="T0" fmla="*/ 171 w 171"/>
                <a:gd name="T1" fmla="*/ 0 h 2"/>
                <a:gd name="T2" fmla="*/ 0 w 171"/>
                <a:gd name="T3" fmla="*/ 0 h 2"/>
                <a:gd name="T4" fmla="*/ 0 w 171"/>
                <a:gd name="T5" fmla="*/ 2 h 2"/>
                <a:gd name="T6" fmla="*/ 170 w 171"/>
                <a:gd name="T7" fmla="*/ 2 h 2"/>
                <a:gd name="T8" fmla="*/ 171 w 17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">
                  <a:moveTo>
                    <a:pt x="17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70" y="2"/>
                  </a:lnTo>
                  <a:lnTo>
                    <a:pt x="1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323BD212-8FE0-4975-82D1-2E6DABB5A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1" y="5040313"/>
              <a:ext cx="273050" cy="1588"/>
            </a:xfrm>
            <a:custGeom>
              <a:avLst/>
              <a:gdLst>
                <a:gd name="T0" fmla="*/ 172 w 172"/>
                <a:gd name="T1" fmla="*/ 0 h 1"/>
                <a:gd name="T2" fmla="*/ 0 w 172"/>
                <a:gd name="T3" fmla="*/ 0 h 1"/>
                <a:gd name="T4" fmla="*/ 0 w 172"/>
                <a:gd name="T5" fmla="*/ 1 h 1"/>
                <a:gd name="T6" fmla="*/ 171 w 172"/>
                <a:gd name="T7" fmla="*/ 1 h 1"/>
                <a:gd name="T8" fmla="*/ 172 w 17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">
                  <a:moveTo>
                    <a:pt x="17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71" y="1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DC991F8C-81D1-49A6-95D1-5699A84F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1" y="5040313"/>
              <a:ext cx="273050" cy="1588"/>
            </a:xfrm>
            <a:custGeom>
              <a:avLst/>
              <a:gdLst>
                <a:gd name="T0" fmla="*/ 172 w 172"/>
                <a:gd name="T1" fmla="*/ 0 h 1"/>
                <a:gd name="T2" fmla="*/ 0 w 172"/>
                <a:gd name="T3" fmla="*/ 0 h 1"/>
                <a:gd name="T4" fmla="*/ 0 w 172"/>
                <a:gd name="T5" fmla="*/ 1 h 1"/>
                <a:gd name="T6" fmla="*/ 171 w 172"/>
                <a:gd name="T7" fmla="*/ 1 h 1"/>
                <a:gd name="T8" fmla="*/ 172 w 17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">
                  <a:moveTo>
                    <a:pt x="17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71" y="1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D64D16EA-786A-45A8-A102-2F920CABE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613" y="4664075"/>
              <a:ext cx="212725" cy="354013"/>
            </a:xfrm>
            <a:custGeom>
              <a:avLst/>
              <a:gdLst>
                <a:gd name="T0" fmla="*/ 0 w 134"/>
                <a:gd name="T1" fmla="*/ 0 h 223"/>
                <a:gd name="T2" fmla="*/ 91 w 134"/>
                <a:gd name="T3" fmla="*/ 102 h 223"/>
                <a:gd name="T4" fmla="*/ 24 w 134"/>
                <a:gd name="T5" fmla="*/ 223 h 223"/>
                <a:gd name="T6" fmla="*/ 134 w 134"/>
                <a:gd name="T7" fmla="*/ 171 h 223"/>
                <a:gd name="T8" fmla="*/ 134 w 134"/>
                <a:gd name="T9" fmla="*/ 23 h 223"/>
                <a:gd name="T10" fmla="*/ 131 w 134"/>
                <a:gd name="T11" fmla="*/ 28 h 223"/>
                <a:gd name="T12" fmla="*/ 0 w 134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23">
                  <a:moveTo>
                    <a:pt x="0" y="0"/>
                  </a:moveTo>
                  <a:lnTo>
                    <a:pt x="91" y="102"/>
                  </a:lnTo>
                  <a:lnTo>
                    <a:pt x="24" y="223"/>
                  </a:lnTo>
                  <a:lnTo>
                    <a:pt x="134" y="171"/>
                  </a:lnTo>
                  <a:lnTo>
                    <a:pt x="134" y="23"/>
                  </a:lnTo>
                  <a:lnTo>
                    <a:pt x="13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F76FCA4B-16E8-4B66-98E1-F45BD0F5A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613" y="4664075"/>
              <a:ext cx="212725" cy="354013"/>
            </a:xfrm>
            <a:custGeom>
              <a:avLst/>
              <a:gdLst>
                <a:gd name="T0" fmla="*/ 0 w 134"/>
                <a:gd name="T1" fmla="*/ 0 h 223"/>
                <a:gd name="T2" fmla="*/ 91 w 134"/>
                <a:gd name="T3" fmla="*/ 102 h 223"/>
                <a:gd name="T4" fmla="*/ 24 w 134"/>
                <a:gd name="T5" fmla="*/ 223 h 223"/>
                <a:gd name="T6" fmla="*/ 134 w 134"/>
                <a:gd name="T7" fmla="*/ 171 h 223"/>
                <a:gd name="T8" fmla="*/ 134 w 134"/>
                <a:gd name="T9" fmla="*/ 23 h 223"/>
                <a:gd name="T10" fmla="*/ 131 w 134"/>
                <a:gd name="T11" fmla="*/ 28 h 223"/>
                <a:gd name="T12" fmla="*/ 0 w 134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23">
                  <a:moveTo>
                    <a:pt x="0" y="0"/>
                  </a:moveTo>
                  <a:lnTo>
                    <a:pt x="91" y="102"/>
                  </a:lnTo>
                  <a:lnTo>
                    <a:pt x="24" y="223"/>
                  </a:lnTo>
                  <a:lnTo>
                    <a:pt x="134" y="171"/>
                  </a:lnTo>
                  <a:lnTo>
                    <a:pt x="134" y="23"/>
                  </a:lnTo>
                  <a:lnTo>
                    <a:pt x="131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040C48BF-5329-480C-8A3B-52E0F7916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4692650"/>
              <a:ext cx="1588" cy="242888"/>
            </a:xfrm>
            <a:custGeom>
              <a:avLst/>
              <a:gdLst>
                <a:gd name="T0" fmla="*/ 1 w 1"/>
                <a:gd name="T1" fmla="*/ 0 h 153"/>
                <a:gd name="T2" fmla="*/ 0 w 1"/>
                <a:gd name="T3" fmla="*/ 2 h 153"/>
                <a:gd name="T4" fmla="*/ 0 w 1"/>
                <a:gd name="T5" fmla="*/ 153 h 153"/>
                <a:gd name="T6" fmla="*/ 1 w 1"/>
                <a:gd name="T7" fmla="*/ 152 h 153"/>
                <a:gd name="T8" fmla="*/ 1 w 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53">
                  <a:moveTo>
                    <a:pt x="1" y="0"/>
                  </a:moveTo>
                  <a:lnTo>
                    <a:pt x="0" y="2"/>
                  </a:lnTo>
                  <a:lnTo>
                    <a:pt x="0" y="153"/>
                  </a:lnTo>
                  <a:lnTo>
                    <a:pt x="1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77BCD7F9-E2FB-4131-8C08-D8ED0F278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4692650"/>
              <a:ext cx="1588" cy="242888"/>
            </a:xfrm>
            <a:custGeom>
              <a:avLst/>
              <a:gdLst>
                <a:gd name="T0" fmla="*/ 1 w 1"/>
                <a:gd name="T1" fmla="*/ 0 h 153"/>
                <a:gd name="T2" fmla="*/ 0 w 1"/>
                <a:gd name="T3" fmla="*/ 2 h 153"/>
                <a:gd name="T4" fmla="*/ 0 w 1"/>
                <a:gd name="T5" fmla="*/ 153 h 153"/>
                <a:gd name="T6" fmla="*/ 1 w 1"/>
                <a:gd name="T7" fmla="*/ 152 h 153"/>
                <a:gd name="T8" fmla="*/ 1 w 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53">
                  <a:moveTo>
                    <a:pt x="1" y="0"/>
                  </a:moveTo>
                  <a:lnTo>
                    <a:pt x="0" y="2"/>
                  </a:lnTo>
                  <a:lnTo>
                    <a:pt x="0" y="153"/>
                  </a:lnTo>
                  <a:lnTo>
                    <a:pt x="1" y="1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9D672DD9-D8B0-4498-84DB-3CCDD454D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4695825"/>
              <a:ext cx="3175" cy="239713"/>
            </a:xfrm>
            <a:custGeom>
              <a:avLst/>
              <a:gdLst>
                <a:gd name="T0" fmla="*/ 2 w 2"/>
                <a:gd name="T1" fmla="*/ 0 h 151"/>
                <a:gd name="T2" fmla="*/ 0 w 2"/>
                <a:gd name="T3" fmla="*/ 3 h 151"/>
                <a:gd name="T4" fmla="*/ 0 w 2"/>
                <a:gd name="T5" fmla="*/ 151 h 151"/>
                <a:gd name="T6" fmla="*/ 2 w 2"/>
                <a:gd name="T7" fmla="*/ 151 h 151"/>
                <a:gd name="T8" fmla="*/ 2 w 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1">
                  <a:moveTo>
                    <a:pt x="2" y="0"/>
                  </a:moveTo>
                  <a:lnTo>
                    <a:pt x="0" y="3"/>
                  </a:lnTo>
                  <a:lnTo>
                    <a:pt x="0" y="151"/>
                  </a:lnTo>
                  <a:lnTo>
                    <a:pt x="2" y="15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5C54539C-BFF9-4F8D-8C5A-27FF2D76C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4695825"/>
              <a:ext cx="3175" cy="239713"/>
            </a:xfrm>
            <a:custGeom>
              <a:avLst/>
              <a:gdLst>
                <a:gd name="T0" fmla="*/ 2 w 2"/>
                <a:gd name="T1" fmla="*/ 0 h 151"/>
                <a:gd name="T2" fmla="*/ 0 w 2"/>
                <a:gd name="T3" fmla="*/ 3 h 151"/>
                <a:gd name="T4" fmla="*/ 0 w 2"/>
                <a:gd name="T5" fmla="*/ 151 h 151"/>
                <a:gd name="T6" fmla="*/ 2 w 2"/>
                <a:gd name="T7" fmla="*/ 151 h 151"/>
                <a:gd name="T8" fmla="*/ 2 w 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1">
                  <a:moveTo>
                    <a:pt x="2" y="0"/>
                  </a:moveTo>
                  <a:lnTo>
                    <a:pt x="0" y="3"/>
                  </a:lnTo>
                  <a:lnTo>
                    <a:pt x="0" y="151"/>
                  </a:lnTo>
                  <a:lnTo>
                    <a:pt x="2" y="15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25C0F089-33E7-47EA-A617-4C00CEA31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38" y="1420813"/>
              <a:ext cx="419100" cy="577850"/>
            </a:xfrm>
            <a:custGeom>
              <a:avLst/>
              <a:gdLst>
                <a:gd name="T0" fmla="*/ 206 w 264"/>
                <a:gd name="T1" fmla="*/ 0 h 364"/>
                <a:gd name="T2" fmla="*/ 130 w 264"/>
                <a:gd name="T3" fmla="*/ 116 h 364"/>
                <a:gd name="T4" fmla="*/ 0 w 264"/>
                <a:gd name="T5" fmla="*/ 77 h 364"/>
                <a:gd name="T6" fmla="*/ 85 w 264"/>
                <a:gd name="T7" fmla="*/ 187 h 364"/>
                <a:gd name="T8" fmla="*/ 8 w 264"/>
                <a:gd name="T9" fmla="*/ 302 h 364"/>
                <a:gd name="T10" fmla="*/ 135 w 264"/>
                <a:gd name="T11" fmla="*/ 254 h 364"/>
                <a:gd name="T12" fmla="*/ 218 w 264"/>
                <a:gd name="T13" fmla="*/ 364 h 364"/>
                <a:gd name="T14" fmla="*/ 213 w 264"/>
                <a:gd name="T15" fmla="*/ 225 h 364"/>
                <a:gd name="T16" fmla="*/ 264 w 264"/>
                <a:gd name="T17" fmla="*/ 206 h 364"/>
                <a:gd name="T18" fmla="*/ 264 w 264"/>
                <a:gd name="T19" fmla="*/ 155 h 364"/>
                <a:gd name="T20" fmla="*/ 210 w 264"/>
                <a:gd name="T21" fmla="*/ 139 h 364"/>
                <a:gd name="T22" fmla="*/ 206 w 264"/>
                <a:gd name="T2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4" h="364">
                  <a:moveTo>
                    <a:pt x="206" y="0"/>
                  </a:moveTo>
                  <a:lnTo>
                    <a:pt x="130" y="116"/>
                  </a:lnTo>
                  <a:lnTo>
                    <a:pt x="0" y="77"/>
                  </a:lnTo>
                  <a:lnTo>
                    <a:pt x="85" y="187"/>
                  </a:lnTo>
                  <a:lnTo>
                    <a:pt x="8" y="302"/>
                  </a:lnTo>
                  <a:lnTo>
                    <a:pt x="135" y="254"/>
                  </a:lnTo>
                  <a:lnTo>
                    <a:pt x="218" y="364"/>
                  </a:lnTo>
                  <a:lnTo>
                    <a:pt x="213" y="225"/>
                  </a:lnTo>
                  <a:lnTo>
                    <a:pt x="264" y="206"/>
                  </a:lnTo>
                  <a:lnTo>
                    <a:pt x="264" y="155"/>
                  </a:lnTo>
                  <a:lnTo>
                    <a:pt x="210" y="13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5998C7F1-D2B9-4D67-81AF-BEAEDC69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38" y="1420813"/>
              <a:ext cx="419100" cy="577850"/>
            </a:xfrm>
            <a:custGeom>
              <a:avLst/>
              <a:gdLst>
                <a:gd name="T0" fmla="*/ 206 w 264"/>
                <a:gd name="T1" fmla="*/ 0 h 364"/>
                <a:gd name="T2" fmla="*/ 130 w 264"/>
                <a:gd name="T3" fmla="*/ 116 h 364"/>
                <a:gd name="T4" fmla="*/ 0 w 264"/>
                <a:gd name="T5" fmla="*/ 77 h 364"/>
                <a:gd name="T6" fmla="*/ 85 w 264"/>
                <a:gd name="T7" fmla="*/ 187 h 364"/>
                <a:gd name="T8" fmla="*/ 8 w 264"/>
                <a:gd name="T9" fmla="*/ 302 h 364"/>
                <a:gd name="T10" fmla="*/ 135 w 264"/>
                <a:gd name="T11" fmla="*/ 254 h 364"/>
                <a:gd name="T12" fmla="*/ 218 w 264"/>
                <a:gd name="T13" fmla="*/ 364 h 364"/>
                <a:gd name="T14" fmla="*/ 213 w 264"/>
                <a:gd name="T15" fmla="*/ 225 h 364"/>
                <a:gd name="T16" fmla="*/ 264 w 264"/>
                <a:gd name="T17" fmla="*/ 206 h 364"/>
                <a:gd name="T18" fmla="*/ 264 w 264"/>
                <a:gd name="T19" fmla="*/ 155 h 364"/>
                <a:gd name="T20" fmla="*/ 210 w 264"/>
                <a:gd name="T21" fmla="*/ 139 h 364"/>
                <a:gd name="T22" fmla="*/ 206 w 264"/>
                <a:gd name="T2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4" h="364">
                  <a:moveTo>
                    <a:pt x="206" y="0"/>
                  </a:moveTo>
                  <a:lnTo>
                    <a:pt x="130" y="116"/>
                  </a:lnTo>
                  <a:lnTo>
                    <a:pt x="0" y="77"/>
                  </a:lnTo>
                  <a:lnTo>
                    <a:pt x="85" y="187"/>
                  </a:lnTo>
                  <a:lnTo>
                    <a:pt x="8" y="302"/>
                  </a:lnTo>
                  <a:lnTo>
                    <a:pt x="135" y="254"/>
                  </a:lnTo>
                  <a:lnTo>
                    <a:pt x="218" y="364"/>
                  </a:lnTo>
                  <a:lnTo>
                    <a:pt x="213" y="225"/>
                  </a:lnTo>
                  <a:lnTo>
                    <a:pt x="264" y="206"/>
                  </a:lnTo>
                  <a:lnTo>
                    <a:pt x="264" y="155"/>
                  </a:lnTo>
                  <a:lnTo>
                    <a:pt x="210" y="139"/>
                  </a:lnTo>
                  <a:lnTo>
                    <a:pt x="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2C12C3B9-94CC-4465-85B1-404C43AE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3" y="1668463"/>
              <a:ext cx="1588" cy="777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90">
              <a:extLst>
                <a:ext uri="{FF2B5EF4-FFF2-40B4-BE49-F238E27FC236}">
                  <a16:creationId xmlns:a16="http://schemas.microsoft.com/office/drawing/2014/main" id="{F7B675A1-A4DB-4D07-B446-D541CE5D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3" y="1668463"/>
              <a:ext cx="1588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57D860AD-416E-43C4-81F9-4F6A2F733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1666875"/>
              <a:ext cx="3175" cy="80963"/>
            </a:xfrm>
            <a:custGeom>
              <a:avLst/>
              <a:gdLst>
                <a:gd name="T0" fmla="*/ 0 w 2"/>
                <a:gd name="T1" fmla="*/ 0 h 51"/>
                <a:gd name="T2" fmla="*/ 0 w 2"/>
                <a:gd name="T3" fmla="*/ 51 h 51"/>
                <a:gd name="T4" fmla="*/ 2 w 2"/>
                <a:gd name="T5" fmla="*/ 50 h 51"/>
                <a:gd name="T6" fmla="*/ 2 w 2"/>
                <a:gd name="T7" fmla="*/ 1 h 51"/>
                <a:gd name="T8" fmla="*/ 0 w 2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1">
                  <a:moveTo>
                    <a:pt x="0" y="0"/>
                  </a:moveTo>
                  <a:lnTo>
                    <a:pt x="0" y="51"/>
                  </a:lnTo>
                  <a:lnTo>
                    <a:pt x="2" y="50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CDEE5AD0-69B1-45F0-997E-ED1D26804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1666875"/>
              <a:ext cx="3175" cy="80963"/>
            </a:xfrm>
            <a:custGeom>
              <a:avLst/>
              <a:gdLst>
                <a:gd name="T0" fmla="*/ 0 w 2"/>
                <a:gd name="T1" fmla="*/ 0 h 51"/>
                <a:gd name="T2" fmla="*/ 0 w 2"/>
                <a:gd name="T3" fmla="*/ 51 h 51"/>
                <a:gd name="T4" fmla="*/ 2 w 2"/>
                <a:gd name="T5" fmla="*/ 50 h 51"/>
                <a:gd name="T6" fmla="*/ 2 w 2"/>
                <a:gd name="T7" fmla="*/ 1 h 51"/>
                <a:gd name="T8" fmla="*/ 0 w 2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1">
                  <a:moveTo>
                    <a:pt x="0" y="0"/>
                  </a:moveTo>
                  <a:lnTo>
                    <a:pt x="0" y="51"/>
                  </a:lnTo>
                  <a:lnTo>
                    <a:pt x="2" y="50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68BD802F-76D9-473D-91BF-FF9F25C85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688" y="696913"/>
              <a:ext cx="558800" cy="566738"/>
            </a:xfrm>
            <a:custGeom>
              <a:avLst/>
              <a:gdLst>
                <a:gd name="T0" fmla="*/ 162 w 352"/>
                <a:gd name="T1" fmla="*/ 0 h 357"/>
                <a:gd name="T2" fmla="*/ 135 w 352"/>
                <a:gd name="T3" fmla="*/ 137 h 357"/>
                <a:gd name="T4" fmla="*/ 0 w 352"/>
                <a:gd name="T5" fmla="*/ 152 h 357"/>
                <a:gd name="T6" fmla="*/ 119 w 352"/>
                <a:gd name="T7" fmla="*/ 221 h 357"/>
                <a:gd name="T8" fmla="*/ 91 w 352"/>
                <a:gd name="T9" fmla="*/ 357 h 357"/>
                <a:gd name="T10" fmla="*/ 191 w 352"/>
                <a:gd name="T11" fmla="*/ 263 h 357"/>
                <a:gd name="T12" fmla="*/ 308 w 352"/>
                <a:gd name="T13" fmla="*/ 332 h 357"/>
                <a:gd name="T14" fmla="*/ 252 w 352"/>
                <a:gd name="T15" fmla="*/ 204 h 357"/>
                <a:gd name="T16" fmla="*/ 352 w 352"/>
                <a:gd name="T17" fmla="*/ 111 h 357"/>
                <a:gd name="T18" fmla="*/ 217 w 352"/>
                <a:gd name="T19" fmla="*/ 127 h 357"/>
                <a:gd name="T20" fmla="*/ 162 w 352"/>
                <a:gd name="T2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357">
                  <a:moveTo>
                    <a:pt x="162" y="0"/>
                  </a:moveTo>
                  <a:lnTo>
                    <a:pt x="135" y="137"/>
                  </a:lnTo>
                  <a:lnTo>
                    <a:pt x="0" y="152"/>
                  </a:lnTo>
                  <a:lnTo>
                    <a:pt x="119" y="221"/>
                  </a:lnTo>
                  <a:lnTo>
                    <a:pt x="91" y="357"/>
                  </a:lnTo>
                  <a:lnTo>
                    <a:pt x="191" y="263"/>
                  </a:lnTo>
                  <a:lnTo>
                    <a:pt x="308" y="332"/>
                  </a:lnTo>
                  <a:lnTo>
                    <a:pt x="252" y="204"/>
                  </a:lnTo>
                  <a:lnTo>
                    <a:pt x="352" y="111"/>
                  </a:lnTo>
                  <a:lnTo>
                    <a:pt x="217" y="12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9D75A5EC-2D32-477F-90EC-47E2C438D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688" y="696913"/>
              <a:ext cx="558800" cy="566738"/>
            </a:xfrm>
            <a:custGeom>
              <a:avLst/>
              <a:gdLst>
                <a:gd name="T0" fmla="*/ 162 w 352"/>
                <a:gd name="T1" fmla="*/ 0 h 357"/>
                <a:gd name="T2" fmla="*/ 135 w 352"/>
                <a:gd name="T3" fmla="*/ 137 h 357"/>
                <a:gd name="T4" fmla="*/ 0 w 352"/>
                <a:gd name="T5" fmla="*/ 152 h 357"/>
                <a:gd name="T6" fmla="*/ 119 w 352"/>
                <a:gd name="T7" fmla="*/ 221 h 357"/>
                <a:gd name="T8" fmla="*/ 91 w 352"/>
                <a:gd name="T9" fmla="*/ 357 h 357"/>
                <a:gd name="T10" fmla="*/ 191 w 352"/>
                <a:gd name="T11" fmla="*/ 263 h 357"/>
                <a:gd name="T12" fmla="*/ 308 w 352"/>
                <a:gd name="T13" fmla="*/ 332 h 357"/>
                <a:gd name="T14" fmla="*/ 252 w 352"/>
                <a:gd name="T15" fmla="*/ 204 h 357"/>
                <a:gd name="T16" fmla="*/ 352 w 352"/>
                <a:gd name="T17" fmla="*/ 111 h 357"/>
                <a:gd name="T18" fmla="*/ 217 w 352"/>
                <a:gd name="T19" fmla="*/ 127 h 357"/>
                <a:gd name="T20" fmla="*/ 162 w 352"/>
                <a:gd name="T2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357">
                  <a:moveTo>
                    <a:pt x="162" y="0"/>
                  </a:moveTo>
                  <a:lnTo>
                    <a:pt x="135" y="137"/>
                  </a:lnTo>
                  <a:lnTo>
                    <a:pt x="0" y="152"/>
                  </a:lnTo>
                  <a:lnTo>
                    <a:pt x="119" y="221"/>
                  </a:lnTo>
                  <a:lnTo>
                    <a:pt x="91" y="357"/>
                  </a:lnTo>
                  <a:lnTo>
                    <a:pt x="191" y="263"/>
                  </a:lnTo>
                  <a:lnTo>
                    <a:pt x="308" y="332"/>
                  </a:lnTo>
                  <a:lnTo>
                    <a:pt x="252" y="204"/>
                  </a:lnTo>
                  <a:lnTo>
                    <a:pt x="352" y="111"/>
                  </a:lnTo>
                  <a:lnTo>
                    <a:pt x="217" y="127"/>
                  </a:lnTo>
                  <a:lnTo>
                    <a:pt x="1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95EF8819-583D-4DE9-9E3C-D6AA0215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479425"/>
              <a:ext cx="555625" cy="477838"/>
            </a:xfrm>
            <a:custGeom>
              <a:avLst/>
              <a:gdLst>
                <a:gd name="T0" fmla="*/ 296 w 350"/>
                <a:gd name="T1" fmla="*/ 0 h 301"/>
                <a:gd name="T2" fmla="*/ 258 w 350"/>
                <a:gd name="T3" fmla="*/ 0 h 301"/>
                <a:gd name="T4" fmla="*/ 190 w 350"/>
                <a:gd name="T5" fmla="*/ 39 h 301"/>
                <a:gd name="T6" fmla="*/ 150 w 350"/>
                <a:gd name="T7" fmla="*/ 0 h 301"/>
                <a:gd name="T8" fmla="*/ 103 w 350"/>
                <a:gd name="T9" fmla="*/ 0 h 301"/>
                <a:gd name="T10" fmla="*/ 119 w 350"/>
                <a:gd name="T11" fmla="*/ 81 h 301"/>
                <a:gd name="T12" fmla="*/ 0 w 350"/>
                <a:gd name="T13" fmla="*/ 148 h 301"/>
                <a:gd name="T14" fmla="*/ 135 w 350"/>
                <a:gd name="T15" fmla="*/ 164 h 301"/>
                <a:gd name="T16" fmla="*/ 159 w 350"/>
                <a:gd name="T17" fmla="*/ 301 h 301"/>
                <a:gd name="T18" fmla="*/ 217 w 350"/>
                <a:gd name="T19" fmla="*/ 174 h 301"/>
                <a:gd name="T20" fmla="*/ 350 w 350"/>
                <a:gd name="T21" fmla="*/ 192 h 301"/>
                <a:gd name="T22" fmla="*/ 252 w 350"/>
                <a:gd name="T23" fmla="*/ 97 h 301"/>
                <a:gd name="T24" fmla="*/ 296 w 350"/>
                <a:gd name="T2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0" h="301">
                  <a:moveTo>
                    <a:pt x="296" y="0"/>
                  </a:moveTo>
                  <a:lnTo>
                    <a:pt x="258" y="0"/>
                  </a:lnTo>
                  <a:lnTo>
                    <a:pt x="190" y="39"/>
                  </a:lnTo>
                  <a:lnTo>
                    <a:pt x="150" y="0"/>
                  </a:lnTo>
                  <a:lnTo>
                    <a:pt x="103" y="0"/>
                  </a:lnTo>
                  <a:lnTo>
                    <a:pt x="119" y="81"/>
                  </a:lnTo>
                  <a:lnTo>
                    <a:pt x="0" y="148"/>
                  </a:lnTo>
                  <a:lnTo>
                    <a:pt x="135" y="164"/>
                  </a:lnTo>
                  <a:lnTo>
                    <a:pt x="159" y="301"/>
                  </a:lnTo>
                  <a:lnTo>
                    <a:pt x="217" y="174"/>
                  </a:lnTo>
                  <a:lnTo>
                    <a:pt x="350" y="192"/>
                  </a:lnTo>
                  <a:lnTo>
                    <a:pt x="252" y="97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C36EDB87-1A49-454C-B13D-98A0A804E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479425"/>
              <a:ext cx="555625" cy="477838"/>
            </a:xfrm>
            <a:custGeom>
              <a:avLst/>
              <a:gdLst>
                <a:gd name="T0" fmla="*/ 296 w 350"/>
                <a:gd name="T1" fmla="*/ 0 h 301"/>
                <a:gd name="T2" fmla="*/ 258 w 350"/>
                <a:gd name="T3" fmla="*/ 0 h 301"/>
                <a:gd name="T4" fmla="*/ 190 w 350"/>
                <a:gd name="T5" fmla="*/ 39 h 301"/>
                <a:gd name="T6" fmla="*/ 150 w 350"/>
                <a:gd name="T7" fmla="*/ 0 h 301"/>
                <a:gd name="T8" fmla="*/ 103 w 350"/>
                <a:gd name="T9" fmla="*/ 0 h 301"/>
                <a:gd name="T10" fmla="*/ 119 w 350"/>
                <a:gd name="T11" fmla="*/ 81 h 301"/>
                <a:gd name="T12" fmla="*/ 0 w 350"/>
                <a:gd name="T13" fmla="*/ 148 h 301"/>
                <a:gd name="T14" fmla="*/ 135 w 350"/>
                <a:gd name="T15" fmla="*/ 164 h 301"/>
                <a:gd name="T16" fmla="*/ 159 w 350"/>
                <a:gd name="T17" fmla="*/ 301 h 301"/>
                <a:gd name="T18" fmla="*/ 217 w 350"/>
                <a:gd name="T19" fmla="*/ 174 h 301"/>
                <a:gd name="T20" fmla="*/ 350 w 350"/>
                <a:gd name="T21" fmla="*/ 192 h 301"/>
                <a:gd name="T22" fmla="*/ 252 w 350"/>
                <a:gd name="T23" fmla="*/ 97 h 301"/>
                <a:gd name="T24" fmla="*/ 296 w 350"/>
                <a:gd name="T2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0" h="301">
                  <a:moveTo>
                    <a:pt x="296" y="0"/>
                  </a:moveTo>
                  <a:lnTo>
                    <a:pt x="258" y="0"/>
                  </a:lnTo>
                  <a:lnTo>
                    <a:pt x="190" y="39"/>
                  </a:lnTo>
                  <a:lnTo>
                    <a:pt x="150" y="0"/>
                  </a:lnTo>
                  <a:lnTo>
                    <a:pt x="103" y="0"/>
                  </a:lnTo>
                  <a:lnTo>
                    <a:pt x="119" y="81"/>
                  </a:lnTo>
                  <a:lnTo>
                    <a:pt x="0" y="148"/>
                  </a:lnTo>
                  <a:lnTo>
                    <a:pt x="135" y="164"/>
                  </a:lnTo>
                  <a:lnTo>
                    <a:pt x="159" y="301"/>
                  </a:lnTo>
                  <a:lnTo>
                    <a:pt x="217" y="174"/>
                  </a:lnTo>
                  <a:lnTo>
                    <a:pt x="350" y="192"/>
                  </a:lnTo>
                  <a:lnTo>
                    <a:pt x="252" y="97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B2FABFC2-83DB-4F89-BF90-13FBEF046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8" y="474663"/>
              <a:ext cx="58738" cy="3175"/>
            </a:xfrm>
            <a:custGeom>
              <a:avLst/>
              <a:gdLst>
                <a:gd name="T0" fmla="*/ 37 w 37"/>
                <a:gd name="T1" fmla="*/ 0 h 2"/>
                <a:gd name="T2" fmla="*/ 3 w 37"/>
                <a:gd name="T3" fmla="*/ 0 h 2"/>
                <a:gd name="T4" fmla="*/ 0 w 37"/>
                <a:gd name="T5" fmla="*/ 2 h 2"/>
                <a:gd name="T6" fmla="*/ 37 w 37"/>
                <a:gd name="T7" fmla="*/ 2 h 2"/>
                <a:gd name="T8" fmla="*/ 37 w 3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">
                  <a:moveTo>
                    <a:pt x="3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7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A0D4C7EA-5060-4DCB-9972-AD31F1870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8" y="474663"/>
              <a:ext cx="58738" cy="3175"/>
            </a:xfrm>
            <a:custGeom>
              <a:avLst/>
              <a:gdLst>
                <a:gd name="T0" fmla="*/ 37 w 37"/>
                <a:gd name="T1" fmla="*/ 0 h 2"/>
                <a:gd name="T2" fmla="*/ 3 w 37"/>
                <a:gd name="T3" fmla="*/ 0 h 2"/>
                <a:gd name="T4" fmla="*/ 0 w 37"/>
                <a:gd name="T5" fmla="*/ 2 h 2"/>
                <a:gd name="T6" fmla="*/ 37 w 37"/>
                <a:gd name="T7" fmla="*/ 2 h 2"/>
                <a:gd name="T8" fmla="*/ 37 w 3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">
                  <a:moveTo>
                    <a:pt x="3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7" y="2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35316628-F249-49D8-9434-4215AE4BA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477838"/>
              <a:ext cx="61913" cy="1588"/>
            </a:xfrm>
            <a:custGeom>
              <a:avLst/>
              <a:gdLst>
                <a:gd name="T0" fmla="*/ 39 w 39"/>
                <a:gd name="T1" fmla="*/ 0 h 1"/>
                <a:gd name="T2" fmla="*/ 2 w 39"/>
                <a:gd name="T3" fmla="*/ 0 h 1"/>
                <a:gd name="T4" fmla="*/ 0 w 39"/>
                <a:gd name="T5" fmla="*/ 1 h 1"/>
                <a:gd name="T6" fmla="*/ 38 w 39"/>
                <a:gd name="T7" fmla="*/ 1 h 1"/>
                <a:gd name="T8" fmla="*/ 39 w 3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">
                  <a:moveTo>
                    <a:pt x="39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8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400BB2BC-DBD5-4337-BBE7-DC4677D4E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477838"/>
              <a:ext cx="61913" cy="1588"/>
            </a:xfrm>
            <a:custGeom>
              <a:avLst/>
              <a:gdLst>
                <a:gd name="T0" fmla="*/ 39 w 39"/>
                <a:gd name="T1" fmla="*/ 0 h 1"/>
                <a:gd name="T2" fmla="*/ 2 w 39"/>
                <a:gd name="T3" fmla="*/ 0 h 1"/>
                <a:gd name="T4" fmla="*/ 0 w 39"/>
                <a:gd name="T5" fmla="*/ 1 h 1"/>
                <a:gd name="T6" fmla="*/ 38 w 39"/>
                <a:gd name="T7" fmla="*/ 1 h 1"/>
                <a:gd name="T8" fmla="*/ 39 w 3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">
                  <a:moveTo>
                    <a:pt x="39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8" y="1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188651D3-7906-4B5E-B459-CBD2EA7E9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1" y="474663"/>
              <a:ext cx="73025" cy="3175"/>
            </a:xfrm>
            <a:custGeom>
              <a:avLst/>
              <a:gdLst>
                <a:gd name="T0" fmla="*/ 45 w 46"/>
                <a:gd name="T1" fmla="*/ 0 h 2"/>
                <a:gd name="T2" fmla="*/ 0 w 46"/>
                <a:gd name="T3" fmla="*/ 0 h 2"/>
                <a:gd name="T4" fmla="*/ 0 w 46"/>
                <a:gd name="T5" fmla="*/ 2 h 2"/>
                <a:gd name="T6" fmla="*/ 46 w 46"/>
                <a:gd name="T7" fmla="*/ 2 h 2"/>
                <a:gd name="T8" fmla="*/ 45 w 4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">
                  <a:moveTo>
                    <a:pt x="4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6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D4BD5802-FD98-4748-AD58-A6089B7D5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1" y="474663"/>
              <a:ext cx="73025" cy="3175"/>
            </a:xfrm>
            <a:custGeom>
              <a:avLst/>
              <a:gdLst>
                <a:gd name="T0" fmla="*/ 45 w 46"/>
                <a:gd name="T1" fmla="*/ 0 h 2"/>
                <a:gd name="T2" fmla="*/ 0 w 46"/>
                <a:gd name="T3" fmla="*/ 0 h 2"/>
                <a:gd name="T4" fmla="*/ 0 w 46"/>
                <a:gd name="T5" fmla="*/ 2 h 2"/>
                <a:gd name="T6" fmla="*/ 46 w 46"/>
                <a:gd name="T7" fmla="*/ 2 h 2"/>
                <a:gd name="T8" fmla="*/ 45 w 4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">
                  <a:moveTo>
                    <a:pt x="4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6" y="2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9F4DD025-105D-435E-ACE4-ACFBA3511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1" y="477838"/>
              <a:ext cx="74613" cy="1588"/>
            </a:xfrm>
            <a:custGeom>
              <a:avLst/>
              <a:gdLst>
                <a:gd name="T0" fmla="*/ 46 w 47"/>
                <a:gd name="T1" fmla="*/ 0 h 1"/>
                <a:gd name="T2" fmla="*/ 0 w 47"/>
                <a:gd name="T3" fmla="*/ 0 h 1"/>
                <a:gd name="T4" fmla="*/ 0 w 47"/>
                <a:gd name="T5" fmla="*/ 1 h 1"/>
                <a:gd name="T6" fmla="*/ 47 w 47"/>
                <a:gd name="T7" fmla="*/ 1 h 1"/>
                <a:gd name="T8" fmla="*/ 46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6B722A8C-6EDE-4041-9235-5A15336F7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1" y="477838"/>
              <a:ext cx="74613" cy="1588"/>
            </a:xfrm>
            <a:custGeom>
              <a:avLst/>
              <a:gdLst>
                <a:gd name="T0" fmla="*/ 46 w 47"/>
                <a:gd name="T1" fmla="*/ 0 h 1"/>
                <a:gd name="T2" fmla="*/ 0 w 47"/>
                <a:gd name="T3" fmla="*/ 0 h 1"/>
                <a:gd name="T4" fmla="*/ 0 w 47"/>
                <a:gd name="T5" fmla="*/ 1 h 1"/>
                <a:gd name="T6" fmla="*/ 47 w 47"/>
                <a:gd name="T7" fmla="*/ 1 h 1"/>
                <a:gd name="T8" fmla="*/ 46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7" y="1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8FBAB5FA-E61A-4513-98C2-C969597C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338" y="1685925"/>
              <a:ext cx="3735388" cy="3354388"/>
            </a:xfrm>
            <a:custGeom>
              <a:avLst/>
              <a:gdLst>
                <a:gd name="T0" fmla="*/ 1627 w 3238"/>
                <a:gd name="T1" fmla="*/ 0 h 2818"/>
                <a:gd name="T2" fmla="*/ 1627 w 3238"/>
                <a:gd name="T3" fmla="*/ 0 h 2818"/>
                <a:gd name="T4" fmla="*/ 1239 w 3238"/>
                <a:gd name="T5" fmla="*/ 52 h 2818"/>
                <a:gd name="T6" fmla="*/ 214 w 3238"/>
                <a:gd name="T7" fmla="*/ 1854 h 2818"/>
                <a:gd name="T8" fmla="*/ 1063 w 3238"/>
                <a:gd name="T9" fmla="*/ 2818 h 2818"/>
                <a:gd name="T10" fmla="*/ 1186 w 3238"/>
                <a:gd name="T11" fmla="*/ 2818 h 2818"/>
                <a:gd name="T12" fmla="*/ 255 w 3238"/>
                <a:gd name="T13" fmla="*/ 1843 h 2818"/>
                <a:gd name="T14" fmla="*/ 1250 w 3238"/>
                <a:gd name="T15" fmla="*/ 94 h 2818"/>
                <a:gd name="T16" fmla="*/ 1627 w 3238"/>
                <a:gd name="T17" fmla="*/ 43 h 2818"/>
                <a:gd name="T18" fmla="*/ 2999 w 3238"/>
                <a:gd name="T19" fmla="*/ 1089 h 2818"/>
                <a:gd name="T20" fmla="*/ 2070 w 3238"/>
                <a:gd name="T21" fmla="*/ 2818 h 2818"/>
                <a:gd name="T22" fmla="*/ 2193 w 3238"/>
                <a:gd name="T23" fmla="*/ 2818 h 2818"/>
                <a:gd name="T24" fmla="*/ 3041 w 3238"/>
                <a:gd name="T25" fmla="*/ 1077 h 2818"/>
                <a:gd name="T26" fmla="*/ 1627 w 3238"/>
                <a:gd name="T27" fmla="*/ 0 h 2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8" h="2818">
                  <a:moveTo>
                    <a:pt x="1627" y="0"/>
                  </a:moveTo>
                  <a:cubicBezTo>
                    <a:pt x="1627" y="0"/>
                    <a:pt x="1627" y="0"/>
                    <a:pt x="1627" y="0"/>
                  </a:cubicBezTo>
                  <a:cubicBezTo>
                    <a:pt x="1499" y="0"/>
                    <a:pt x="1368" y="17"/>
                    <a:pt x="1239" y="52"/>
                  </a:cubicBezTo>
                  <a:cubicBezTo>
                    <a:pt x="459" y="266"/>
                    <a:pt x="0" y="1075"/>
                    <a:pt x="214" y="1854"/>
                  </a:cubicBezTo>
                  <a:cubicBezTo>
                    <a:pt x="338" y="2306"/>
                    <a:pt x="661" y="2650"/>
                    <a:pt x="1063" y="2818"/>
                  </a:cubicBezTo>
                  <a:cubicBezTo>
                    <a:pt x="1186" y="2818"/>
                    <a:pt x="1186" y="2818"/>
                    <a:pt x="1186" y="2818"/>
                  </a:cubicBezTo>
                  <a:cubicBezTo>
                    <a:pt x="747" y="2674"/>
                    <a:pt x="386" y="2320"/>
                    <a:pt x="255" y="1843"/>
                  </a:cubicBezTo>
                  <a:cubicBezTo>
                    <a:pt x="47" y="1086"/>
                    <a:pt x="493" y="302"/>
                    <a:pt x="1250" y="94"/>
                  </a:cubicBezTo>
                  <a:cubicBezTo>
                    <a:pt x="1376" y="59"/>
                    <a:pt x="1502" y="43"/>
                    <a:pt x="1627" y="43"/>
                  </a:cubicBezTo>
                  <a:cubicBezTo>
                    <a:pt x="2251" y="43"/>
                    <a:pt x="2826" y="458"/>
                    <a:pt x="2999" y="1089"/>
                  </a:cubicBezTo>
                  <a:cubicBezTo>
                    <a:pt x="3201" y="1823"/>
                    <a:pt x="2787" y="2584"/>
                    <a:pt x="2070" y="2818"/>
                  </a:cubicBezTo>
                  <a:cubicBezTo>
                    <a:pt x="2193" y="2818"/>
                    <a:pt x="2193" y="2818"/>
                    <a:pt x="2193" y="2818"/>
                  </a:cubicBezTo>
                  <a:cubicBezTo>
                    <a:pt x="2863" y="2538"/>
                    <a:pt x="3238" y="1795"/>
                    <a:pt x="3041" y="1077"/>
                  </a:cubicBezTo>
                  <a:cubicBezTo>
                    <a:pt x="2862" y="427"/>
                    <a:pt x="2270" y="0"/>
                    <a:pt x="162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5578D209-1346-4322-8A5E-5848FD1C4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1" y="5041900"/>
              <a:ext cx="150813" cy="3175"/>
            </a:xfrm>
            <a:custGeom>
              <a:avLst/>
              <a:gdLst>
                <a:gd name="T0" fmla="*/ 130 w 130"/>
                <a:gd name="T1" fmla="*/ 0 h 2"/>
                <a:gd name="T2" fmla="*/ 6 w 130"/>
                <a:gd name="T3" fmla="*/ 0 h 2"/>
                <a:gd name="T4" fmla="*/ 0 w 130"/>
                <a:gd name="T5" fmla="*/ 2 h 2"/>
                <a:gd name="T6" fmla="*/ 126 w 130"/>
                <a:gd name="T7" fmla="*/ 2 h 2"/>
                <a:gd name="T8" fmla="*/ 130 w 1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">
                  <a:moveTo>
                    <a:pt x="13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F96003B8-DD8E-45DE-9DCE-CEB5BF308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588" y="5040313"/>
              <a:ext cx="149225" cy="1588"/>
            </a:xfrm>
            <a:custGeom>
              <a:avLst/>
              <a:gdLst>
                <a:gd name="T0" fmla="*/ 129 w 129"/>
                <a:gd name="T1" fmla="*/ 0 h 2"/>
                <a:gd name="T2" fmla="*/ 6 w 129"/>
                <a:gd name="T3" fmla="*/ 0 h 2"/>
                <a:gd name="T4" fmla="*/ 0 w 129"/>
                <a:gd name="T5" fmla="*/ 2 h 2"/>
                <a:gd name="T6" fmla="*/ 124 w 129"/>
                <a:gd name="T7" fmla="*/ 2 h 2"/>
                <a:gd name="T8" fmla="*/ 129 w 12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">
                  <a:moveTo>
                    <a:pt x="1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6" y="1"/>
                    <a:pt x="128" y="1"/>
                    <a:pt x="12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E95B34AF-0A4A-43D3-B9DB-26E2876B7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5041900"/>
              <a:ext cx="149225" cy="3175"/>
            </a:xfrm>
            <a:custGeom>
              <a:avLst/>
              <a:gdLst>
                <a:gd name="T0" fmla="*/ 124 w 130"/>
                <a:gd name="T1" fmla="*/ 0 h 2"/>
                <a:gd name="T2" fmla="*/ 0 w 130"/>
                <a:gd name="T3" fmla="*/ 0 h 2"/>
                <a:gd name="T4" fmla="*/ 5 w 130"/>
                <a:gd name="T5" fmla="*/ 2 h 2"/>
                <a:gd name="T6" fmla="*/ 130 w 130"/>
                <a:gd name="T7" fmla="*/ 2 h 2"/>
                <a:gd name="T8" fmla="*/ 124 w 1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">
                  <a:moveTo>
                    <a:pt x="1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5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8" y="1"/>
                    <a:pt x="126" y="1"/>
                    <a:pt x="12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D1A7CA8E-78CF-4E95-9713-42BD19D9B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888" y="5040313"/>
              <a:ext cx="149225" cy="1588"/>
            </a:xfrm>
            <a:custGeom>
              <a:avLst/>
              <a:gdLst>
                <a:gd name="T0" fmla="*/ 123 w 129"/>
                <a:gd name="T1" fmla="*/ 0 h 2"/>
                <a:gd name="T2" fmla="*/ 0 w 129"/>
                <a:gd name="T3" fmla="*/ 0 h 2"/>
                <a:gd name="T4" fmla="*/ 5 w 129"/>
                <a:gd name="T5" fmla="*/ 2 h 2"/>
                <a:gd name="T6" fmla="*/ 129 w 129"/>
                <a:gd name="T7" fmla="*/ 2 h 2"/>
                <a:gd name="T8" fmla="*/ 123 w 12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">
                  <a:moveTo>
                    <a:pt x="1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7" y="1"/>
                    <a:pt x="125" y="1"/>
                    <a:pt x="12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CDCF0FD3-642A-48F6-8FDD-31108C927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63" y="1081088"/>
              <a:ext cx="4941888" cy="3959225"/>
            </a:xfrm>
            <a:custGeom>
              <a:avLst/>
              <a:gdLst>
                <a:gd name="T0" fmla="*/ 2191 w 4283"/>
                <a:gd name="T1" fmla="*/ 0 h 3326"/>
                <a:gd name="T2" fmla="*/ 2191 w 4283"/>
                <a:gd name="T3" fmla="*/ 0 h 3326"/>
                <a:gd name="T4" fmla="*/ 1668 w 4283"/>
                <a:gd name="T5" fmla="*/ 71 h 3326"/>
                <a:gd name="T6" fmla="*/ 288 w 4283"/>
                <a:gd name="T7" fmla="*/ 2497 h 3326"/>
                <a:gd name="T8" fmla="*/ 754 w 4283"/>
                <a:gd name="T9" fmla="*/ 3326 h 3326"/>
                <a:gd name="T10" fmla="*/ 815 w 4283"/>
                <a:gd name="T11" fmla="*/ 3326 h 3326"/>
                <a:gd name="T12" fmla="*/ 331 w 4283"/>
                <a:gd name="T13" fmla="*/ 2485 h 3326"/>
                <a:gd name="T14" fmla="*/ 1680 w 4283"/>
                <a:gd name="T15" fmla="*/ 113 h 3326"/>
                <a:gd name="T16" fmla="*/ 2191 w 4283"/>
                <a:gd name="T17" fmla="*/ 44 h 3326"/>
                <a:gd name="T18" fmla="*/ 4052 w 4283"/>
                <a:gd name="T19" fmla="*/ 1462 h 3326"/>
                <a:gd name="T20" fmla="*/ 3567 w 4283"/>
                <a:gd name="T21" fmla="*/ 3326 h 3326"/>
                <a:gd name="T22" fmla="*/ 3628 w 4283"/>
                <a:gd name="T23" fmla="*/ 3326 h 3326"/>
                <a:gd name="T24" fmla="*/ 4094 w 4283"/>
                <a:gd name="T25" fmla="*/ 1451 h 3326"/>
                <a:gd name="T26" fmla="*/ 2191 w 4283"/>
                <a:gd name="T27" fmla="*/ 0 h 3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3" h="3326">
                  <a:moveTo>
                    <a:pt x="2191" y="0"/>
                  </a:moveTo>
                  <a:cubicBezTo>
                    <a:pt x="2191" y="0"/>
                    <a:pt x="2191" y="0"/>
                    <a:pt x="2191" y="0"/>
                  </a:cubicBezTo>
                  <a:cubicBezTo>
                    <a:pt x="2018" y="0"/>
                    <a:pt x="1842" y="23"/>
                    <a:pt x="1668" y="71"/>
                  </a:cubicBezTo>
                  <a:cubicBezTo>
                    <a:pt x="619" y="359"/>
                    <a:pt x="0" y="1447"/>
                    <a:pt x="288" y="2497"/>
                  </a:cubicBezTo>
                  <a:cubicBezTo>
                    <a:pt x="376" y="2818"/>
                    <a:pt x="540" y="3099"/>
                    <a:pt x="754" y="3326"/>
                  </a:cubicBezTo>
                  <a:cubicBezTo>
                    <a:pt x="815" y="3326"/>
                    <a:pt x="815" y="3326"/>
                    <a:pt x="815" y="3326"/>
                  </a:cubicBezTo>
                  <a:cubicBezTo>
                    <a:pt x="591" y="3099"/>
                    <a:pt x="421" y="2814"/>
                    <a:pt x="331" y="2485"/>
                  </a:cubicBezTo>
                  <a:cubicBezTo>
                    <a:pt x="49" y="1459"/>
                    <a:pt x="654" y="395"/>
                    <a:pt x="1680" y="113"/>
                  </a:cubicBezTo>
                  <a:cubicBezTo>
                    <a:pt x="1850" y="66"/>
                    <a:pt x="2022" y="44"/>
                    <a:pt x="2191" y="44"/>
                  </a:cubicBezTo>
                  <a:cubicBezTo>
                    <a:pt x="3038" y="44"/>
                    <a:pt x="3817" y="607"/>
                    <a:pt x="4052" y="1462"/>
                  </a:cubicBezTo>
                  <a:cubicBezTo>
                    <a:pt x="4240" y="2148"/>
                    <a:pt x="4032" y="2851"/>
                    <a:pt x="3567" y="3326"/>
                  </a:cubicBezTo>
                  <a:cubicBezTo>
                    <a:pt x="3628" y="3326"/>
                    <a:pt x="3628" y="3326"/>
                    <a:pt x="3628" y="3326"/>
                  </a:cubicBezTo>
                  <a:cubicBezTo>
                    <a:pt x="4083" y="2841"/>
                    <a:pt x="4283" y="2137"/>
                    <a:pt x="4094" y="1451"/>
                  </a:cubicBezTo>
                  <a:cubicBezTo>
                    <a:pt x="3854" y="576"/>
                    <a:pt x="3057" y="0"/>
                    <a:pt x="2191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2D5A285D-DEF1-4908-8091-9DAF04EA7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1" y="5041900"/>
              <a:ext cx="73025" cy="3175"/>
            </a:xfrm>
            <a:custGeom>
              <a:avLst/>
              <a:gdLst>
                <a:gd name="T0" fmla="*/ 63 w 63"/>
                <a:gd name="T1" fmla="*/ 0 h 2"/>
                <a:gd name="T2" fmla="*/ 2 w 63"/>
                <a:gd name="T3" fmla="*/ 0 h 2"/>
                <a:gd name="T4" fmla="*/ 0 w 63"/>
                <a:gd name="T5" fmla="*/ 2 h 2"/>
                <a:gd name="T6" fmla="*/ 61 w 63"/>
                <a:gd name="T7" fmla="*/ 2 h 2"/>
                <a:gd name="T8" fmla="*/ 63 w 6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">
                  <a:moveTo>
                    <a:pt x="6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FE33B794-2F16-4D3B-B4A6-40E2B45DC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6" y="5040313"/>
              <a:ext cx="73025" cy="1588"/>
            </a:xfrm>
            <a:custGeom>
              <a:avLst/>
              <a:gdLst>
                <a:gd name="T0" fmla="*/ 63 w 63"/>
                <a:gd name="T1" fmla="*/ 0 h 2"/>
                <a:gd name="T2" fmla="*/ 2 w 63"/>
                <a:gd name="T3" fmla="*/ 0 h 2"/>
                <a:gd name="T4" fmla="*/ 0 w 63"/>
                <a:gd name="T5" fmla="*/ 2 h 2"/>
                <a:gd name="T6" fmla="*/ 61 w 63"/>
                <a:gd name="T7" fmla="*/ 2 h 2"/>
                <a:gd name="T8" fmla="*/ 63 w 6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">
                  <a:moveTo>
                    <a:pt x="6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6564E90A-D17B-48C2-BE21-AFF12AC49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1" y="5041900"/>
              <a:ext cx="73025" cy="3175"/>
            </a:xfrm>
            <a:custGeom>
              <a:avLst/>
              <a:gdLst>
                <a:gd name="T0" fmla="*/ 61 w 63"/>
                <a:gd name="T1" fmla="*/ 0 h 2"/>
                <a:gd name="T2" fmla="*/ 0 w 63"/>
                <a:gd name="T3" fmla="*/ 0 h 2"/>
                <a:gd name="T4" fmla="*/ 2 w 63"/>
                <a:gd name="T5" fmla="*/ 2 h 2"/>
                <a:gd name="T6" fmla="*/ 63 w 63"/>
                <a:gd name="T7" fmla="*/ 2 h 2"/>
                <a:gd name="T8" fmla="*/ 61 w 6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">
                  <a:moveTo>
                    <a:pt x="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2" y="1"/>
                    <a:pt x="6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B78E0653-8E94-46E1-8D13-B5310085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5040313"/>
              <a:ext cx="73025" cy="1588"/>
            </a:xfrm>
            <a:custGeom>
              <a:avLst/>
              <a:gdLst>
                <a:gd name="T0" fmla="*/ 61 w 63"/>
                <a:gd name="T1" fmla="*/ 0 h 2"/>
                <a:gd name="T2" fmla="*/ 0 w 63"/>
                <a:gd name="T3" fmla="*/ 0 h 2"/>
                <a:gd name="T4" fmla="*/ 2 w 63"/>
                <a:gd name="T5" fmla="*/ 2 h 2"/>
                <a:gd name="T6" fmla="*/ 63 w 63"/>
                <a:gd name="T7" fmla="*/ 2 h 2"/>
                <a:gd name="T8" fmla="*/ 61 w 6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">
                  <a:moveTo>
                    <a:pt x="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2" y="1"/>
                    <a:pt x="6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773C25F5-28CA-4258-9070-F832FE08D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4976813"/>
              <a:ext cx="61913" cy="63500"/>
            </a:xfrm>
            <a:custGeom>
              <a:avLst/>
              <a:gdLst>
                <a:gd name="T0" fmla="*/ 0 w 39"/>
                <a:gd name="T1" fmla="*/ 0 h 40"/>
                <a:gd name="T2" fmla="*/ 1 w 39"/>
                <a:gd name="T3" fmla="*/ 40 h 40"/>
                <a:gd name="T4" fmla="*/ 39 w 39"/>
                <a:gd name="T5" fmla="*/ 40 h 40"/>
                <a:gd name="T6" fmla="*/ 39 w 39"/>
                <a:gd name="T7" fmla="*/ 23 h 40"/>
                <a:gd name="T8" fmla="*/ 0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0"/>
                  </a:moveTo>
                  <a:lnTo>
                    <a:pt x="1" y="40"/>
                  </a:lnTo>
                  <a:lnTo>
                    <a:pt x="39" y="40"/>
                  </a:lnTo>
                  <a:lnTo>
                    <a:pt x="3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1E365D2E-3D9E-4595-92D9-1D1697979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4976813"/>
              <a:ext cx="61913" cy="63500"/>
            </a:xfrm>
            <a:custGeom>
              <a:avLst/>
              <a:gdLst>
                <a:gd name="T0" fmla="*/ 0 w 39"/>
                <a:gd name="T1" fmla="*/ 0 h 40"/>
                <a:gd name="T2" fmla="*/ 1 w 39"/>
                <a:gd name="T3" fmla="*/ 40 h 40"/>
                <a:gd name="T4" fmla="*/ 39 w 39"/>
                <a:gd name="T5" fmla="*/ 40 h 40"/>
                <a:gd name="T6" fmla="*/ 39 w 39"/>
                <a:gd name="T7" fmla="*/ 23 h 40"/>
                <a:gd name="T8" fmla="*/ 0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0"/>
                  </a:moveTo>
                  <a:lnTo>
                    <a:pt x="1" y="40"/>
                  </a:lnTo>
                  <a:lnTo>
                    <a:pt x="39" y="40"/>
                  </a:lnTo>
                  <a:lnTo>
                    <a:pt x="3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7">
              <a:extLst>
                <a:ext uri="{FF2B5EF4-FFF2-40B4-BE49-F238E27FC236}">
                  <a16:creationId xmlns:a16="http://schemas.microsoft.com/office/drawing/2014/main" id="{5D15FC1C-89CC-4C49-A149-A6CCEDC74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163" y="5041900"/>
              <a:ext cx="60325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18">
              <a:extLst>
                <a:ext uri="{FF2B5EF4-FFF2-40B4-BE49-F238E27FC236}">
                  <a16:creationId xmlns:a16="http://schemas.microsoft.com/office/drawing/2014/main" id="{3A59E863-0801-4598-A060-EEFD6BD63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163" y="5041900"/>
              <a:ext cx="6032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9">
              <a:extLst>
                <a:ext uri="{FF2B5EF4-FFF2-40B4-BE49-F238E27FC236}">
                  <a16:creationId xmlns:a16="http://schemas.microsoft.com/office/drawing/2014/main" id="{915798F3-42E2-4B9C-85FF-22A335E77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163" y="5040313"/>
              <a:ext cx="60325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20">
              <a:extLst>
                <a:ext uri="{FF2B5EF4-FFF2-40B4-BE49-F238E27FC236}">
                  <a16:creationId xmlns:a16="http://schemas.microsoft.com/office/drawing/2014/main" id="{23C82EDC-F9B7-4FB4-8AC3-B313C2372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163" y="5040313"/>
              <a:ext cx="603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3381FDFA-E08E-49F3-8A2B-64B88C48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6" y="4894263"/>
              <a:ext cx="153988" cy="146050"/>
            </a:xfrm>
            <a:custGeom>
              <a:avLst/>
              <a:gdLst>
                <a:gd name="T0" fmla="*/ 66 w 97"/>
                <a:gd name="T1" fmla="*/ 0 h 92"/>
                <a:gd name="T2" fmla="*/ 0 w 97"/>
                <a:gd name="T3" fmla="*/ 92 h 92"/>
                <a:gd name="T4" fmla="*/ 49 w 97"/>
                <a:gd name="T5" fmla="*/ 92 h 92"/>
                <a:gd name="T6" fmla="*/ 97 w 97"/>
                <a:gd name="T7" fmla="*/ 24 h 92"/>
                <a:gd name="T8" fmla="*/ 66 w 97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2">
                  <a:moveTo>
                    <a:pt x="66" y="0"/>
                  </a:moveTo>
                  <a:lnTo>
                    <a:pt x="0" y="92"/>
                  </a:lnTo>
                  <a:lnTo>
                    <a:pt x="49" y="92"/>
                  </a:lnTo>
                  <a:lnTo>
                    <a:pt x="97" y="2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DF3C453B-A9B1-4F24-8A2E-F6D4EF853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6" y="4894263"/>
              <a:ext cx="153988" cy="146050"/>
            </a:xfrm>
            <a:custGeom>
              <a:avLst/>
              <a:gdLst>
                <a:gd name="T0" fmla="*/ 66 w 97"/>
                <a:gd name="T1" fmla="*/ 0 h 92"/>
                <a:gd name="T2" fmla="*/ 0 w 97"/>
                <a:gd name="T3" fmla="*/ 92 h 92"/>
                <a:gd name="T4" fmla="*/ 49 w 97"/>
                <a:gd name="T5" fmla="*/ 92 h 92"/>
                <a:gd name="T6" fmla="*/ 97 w 97"/>
                <a:gd name="T7" fmla="*/ 24 h 92"/>
                <a:gd name="T8" fmla="*/ 66 w 97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2">
                  <a:moveTo>
                    <a:pt x="66" y="0"/>
                  </a:moveTo>
                  <a:lnTo>
                    <a:pt x="0" y="92"/>
                  </a:lnTo>
                  <a:lnTo>
                    <a:pt x="49" y="92"/>
                  </a:lnTo>
                  <a:lnTo>
                    <a:pt x="97" y="24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852636F8-D0CA-42CA-888D-C7599EDE3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851" y="5041900"/>
              <a:ext cx="79375" cy="3175"/>
            </a:xfrm>
            <a:custGeom>
              <a:avLst/>
              <a:gdLst>
                <a:gd name="T0" fmla="*/ 50 w 50"/>
                <a:gd name="T1" fmla="*/ 0 h 2"/>
                <a:gd name="T2" fmla="*/ 1 w 50"/>
                <a:gd name="T3" fmla="*/ 0 h 2"/>
                <a:gd name="T4" fmla="*/ 0 w 50"/>
                <a:gd name="T5" fmla="*/ 2 h 2"/>
                <a:gd name="T6" fmla="*/ 49 w 50"/>
                <a:gd name="T7" fmla="*/ 2 h 2"/>
                <a:gd name="T8" fmla="*/ 50 w 5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">
                  <a:moveTo>
                    <a:pt x="50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9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F9F58883-0750-4A7B-A1C9-A649126C9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851" y="5041900"/>
              <a:ext cx="79375" cy="3175"/>
            </a:xfrm>
            <a:custGeom>
              <a:avLst/>
              <a:gdLst>
                <a:gd name="T0" fmla="*/ 50 w 50"/>
                <a:gd name="T1" fmla="*/ 0 h 2"/>
                <a:gd name="T2" fmla="*/ 1 w 50"/>
                <a:gd name="T3" fmla="*/ 0 h 2"/>
                <a:gd name="T4" fmla="*/ 0 w 50"/>
                <a:gd name="T5" fmla="*/ 2 h 2"/>
                <a:gd name="T6" fmla="*/ 49 w 50"/>
                <a:gd name="T7" fmla="*/ 2 h 2"/>
                <a:gd name="T8" fmla="*/ 50 w 5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">
                  <a:moveTo>
                    <a:pt x="50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9" y="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8BDBD4B3-98B0-47AE-920C-B228B5AD7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8" y="5040313"/>
              <a:ext cx="79375" cy="1588"/>
            </a:xfrm>
            <a:custGeom>
              <a:avLst/>
              <a:gdLst>
                <a:gd name="T0" fmla="*/ 50 w 50"/>
                <a:gd name="T1" fmla="*/ 0 h 1"/>
                <a:gd name="T2" fmla="*/ 1 w 50"/>
                <a:gd name="T3" fmla="*/ 0 h 1"/>
                <a:gd name="T4" fmla="*/ 0 w 50"/>
                <a:gd name="T5" fmla="*/ 1 h 1"/>
                <a:gd name="T6" fmla="*/ 49 w 50"/>
                <a:gd name="T7" fmla="*/ 1 h 1"/>
                <a:gd name="T8" fmla="*/ 50 w 5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">
                  <a:moveTo>
                    <a:pt x="5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9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90B30BAD-B69C-4B6B-AE5F-41966721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8" y="5040313"/>
              <a:ext cx="79375" cy="1588"/>
            </a:xfrm>
            <a:custGeom>
              <a:avLst/>
              <a:gdLst>
                <a:gd name="T0" fmla="*/ 50 w 50"/>
                <a:gd name="T1" fmla="*/ 0 h 1"/>
                <a:gd name="T2" fmla="*/ 1 w 50"/>
                <a:gd name="T3" fmla="*/ 0 h 1"/>
                <a:gd name="T4" fmla="*/ 0 w 50"/>
                <a:gd name="T5" fmla="*/ 1 h 1"/>
                <a:gd name="T6" fmla="*/ 49 w 50"/>
                <a:gd name="T7" fmla="*/ 1 h 1"/>
                <a:gd name="T8" fmla="*/ 50 w 5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">
                  <a:moveTo>
                    <a:pt x="5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9" y="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ED2367B8-F760-4DEF-85F2-9AA976223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113" y="4746625"/>
              <a:ext cx="301625" cy="293688"/>
            </a:xfrm>
            <a:custGeom>
              <a:avLst/>
              <a:gdLst>
                <a:gd name="T0" fmla="*/ 222 w 261"/>
                <a:gd name="T1" fmla="*/ 0 h 246"/>
                <a:gd name="T2" fmla="*/ 154 w 261"/>
                <a:gd name="T3" fmla="*/ 72 h 246"/>
                <a:gd name="T4" fmla="*/ 0 w 261"/>
                <a:gd name="T5" fmla="*/ 119 h 246"/>
                <a:gd name="T6" fmla="*/ 44 w 261"/>
                <a:gd name="T7" fmla="*/ 161 h 246"/>
                <a:gd name="T8" fmla="*/ 101 w 261"/>
                <a:gd name="T9" fmla="*/ 136 h 246"/>
                <a:gd name="T10" fmla="*/ 146 w 261"/>
                <a:gd name="T11" fmla="*/ 115 h 246"/>
                <a:gd name="T12" fmla="*/ 147 w 261"/>
                <a:gd name="T13" fmla="*/ 115 h 246"/>
                <a:gd name="T14" fmla="*/ 128 w 261"/>
                <a:gd name="T15" fmla="*/ 161 h 246"/>
                <a:gd name="T16" fmla="*/ 106 w 261"/>
                <a:gd name="T17" fmla="*/ 220 h 246"/>
                <a:gd name="T18" fmla="*/ 134 w 261"/>
                <a:gd name="T19" fmla="*/ 246 h 246"/>
                <a:gd name="T20" fmla="*/ 156 w 261"/>
                <a:gd name="T21" fmla="*/ 246 h 246"/>
                <a:gd name="T22" fmla="*/ 194 w 261"/>
                <a:gd name="T23" fmla="*/ 108 h 246"/>
                <a:gd name="T24" fmla="*/ 261 w 261"/>
                <a:gd name="T25" fmla="*/ 37 h 246"/>
                <a:gd name="T26" fmla="*/ 222 w 261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246">
                  <a:moveTo>
                    <a:pt x="222" y="0"/>
                  </a:moveTo>
                  <a:cubicBezTo>
                    <a:pt x="154" y="72"/>
                    <a:pt x="154" y="72"/>
                    <a:pt x="154" y="7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18" y="128"/>
                    <a:pt x="132" y="122"/>
                    <a:pt x="146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0" y="131"/>
                    <a:pt x="135" y="144"/>
                    <a:pt x="128" y="161"/>
                  </a:cubicBezTo>
                  <a:cubicBezTo>
                    <a:pt x="106" y="220"/>
                    <a:pt x="106" y="220"/>
                    <a:pt x="106" y="220"/>
                  </a:cubicBezTo>
                  <a:cubicBezTo>
                    <a:pt x="134" y="246"/>
                    <a:pt x="134" y="246"/>
                    <a:pt x="134" y="246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1DC45850-39CA-4984-85DC-F157505BB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041900"/>
              <a:ext cx="20638" cy="3175"/>
            </a:xfrm>
            <a:custGeom>
              <a:avLst/>
              <a:gdLst>
                <a:gd name="T0" fmla="*/ 13 w 13"/>
                <a:gd name="T1" fmla="*/ 0 h 2"/>
                <a:gd name="T2" fmla="*/ 0 w 13"/>
                <a:gd name="T3" fmla="*/ 0 h 2"/>
                <a:gd name="T4" fmla="*/ 1 w 13"/>
                <a:gd name="T5" fmla="*/ 2 h 2"/>
                <a:gd name="T6" fmla="*/ 13 w 13"/>
                <a:gd name="T7" fmla="*/ 2 h 2"/>
                <a:gd name="T8" fmla="*/ 13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3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2C0F76EB-6AA1-4C1C-BE9E-E467C3240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041900"/>
              <a:ext cx="20638" cy="3175"/>
            </a:xfrm>
            <a:custGeom>
              <a:avLst/>
              <a:gdLst>
                <a:gd name="T0" fmla="*/ 13 w 13"/>
                <a:gd name="T1" fmla="*/ 0 h 2"/>
                <a:gd name="T2" fmla="*/ 0 w 13"/>
                <a:gd name="T3" fmla="*/ 0 h 2"/>
                <a:gd name="T4" fmla="*/ 1 w 13"/>
                <a:gd name="T5" fmla="*/ 2 h 2"/>
                <a:gd name="T6" fmla="*/ 13 w 13"/>
                <a:gd name="T7" fmla="*/ 2 h 2"/>
                <a:gd name="T8" fmla="*/ 13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3" y="2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A51ED0AA-7C81-4A57-987E-8CACAF1B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1" y="5040313"/>
              <a:ext cx="25400" cy="1588"/>
            </a:xfrm>
            <a:custGeom>
              <a:avLst/>
              <a:gdLst>
                <a:gd name="T0" fmla="*/ 16 w 16"/>
                <a:gd name="T1" fmla="*/ 0 h 1"/>
                <a:gd name="T2" fmla="*/ 0 w 16"/>
                <a:gd name="T3" fmla="*/ 0 h 1"/>
                <a:gd name="T4" fmla="*/ 2 w 16"/>
                <a:gd name="T5" fmla="*/ 1 h 1"/>
                <a:gd name="T6" fmla="*/ 15 w 16"/>
                <a:gd name="T7" fmla="*/ 1 h 1"/>
                <a:gd name="T8" fmla="*/ 16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3762628D-1416-4445-9925-14EB113E7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1" y="5040313"/>
              <a:ext cx="25400" cy="1588"/>
            </a:xfrm>
            <a:custGeom>
              <a:avLst/>
              <a:gdLst>
                <a:gd name="T0" fmla="*/ 16 w 16"/>
                <a:gd name="T1" fmla="*/ 0 h 1"/>
                <a:gd name="T2" fmla="*/ 0 w 16"/>
                <a:gd name="T3" fmla="*/ 0 h 1"/>
                <a:gd name="T4" fmla="*/ 2 w 16"/>
                <a:gd name="T5" fmla="*/ 1 h 1"/>
                <a:gd name="T6" fmla="*/ 15 w 16"/>
                <a:gd name="T7" fmla="*/ 1 h 1"/>
                <a:gd name="T8" fmla="*/ 16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5" y="1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496EE39D-9890-4C0A-8DB4-D1E17860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1" y="4484688"/>
              <a:ext cx="323850" cy="317500"/>
            </a:xfrm>
            <a:custGeom>
              <a:avLst/>
              <a:gdLst>
                <a:gd name="T0" fmla="*/ 136 w 204"/>
                <a:gd name="T1" fmla="*/ 0 h 200"/>
                <a:gd name="T2" fmla="*/ 110 w 204"/>
                <a:gd name="T3" fmla="*/ 20 h 200"/>
                <a:gd name="T4" fmla="*/ 154 w 204"/>
                <a:gd name="T5" fmla="*/ 78 h 200"/>
                <a:gd name="T6" fmla="*/ 121 w 204"/>
                <a:gd name="T7" fmla="*/ 104 h 200"/>
                <a:gd name="T8" fmla="*/ 82 w 204"/>
                <a:gd name="T9" fmla="*/ 52 h 200"/>
                <a:gd name="T10" fmla="*/ 56 w 204"/>
                <a:gd name="T11" fmla="*/ 72 h 200"/>
                <a:gd name="T12" fmla="*/ 96 w 204"/>
                <a:gd name="T13" fmla="*/ 125 h 200"/>
                <a:gd name="T14" fmla="*/ 67 w 204"/>
                <a:gd name="T15" fmla="*/ 147 h 200"/>
                <a:gd name="T16" fmla="*/ 26 w 204"/>
                <a:gd name="T17" fmla="*/ 92 h 200"/>
                <a:gd name="T18" fmla="*/ 0 w 204"/>
                <a:gd name="T19" fmla="*/ 112 h 200"/>
                <a:gd name="T20" fmla="*/ 66 w 204"/>
                <a:gd name="T21" fmla="*/ 200 h 200"/>
                <a:gd name="T22" fmla="*/ 204 w 204"/>
                <a:gd name="T23" fmla="*/ 90 h 200"/>
                <a:gd name="T24" fmla="*/ 136 w 204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200">
                  <a:moveTo>
                    <a:pt x="136" y="0"/>
                  </a:moveTo>
                  <a:lnTo>
                    <a:pt x="110" y="20"/>
                  </a:lnTo>
                  <a:lnTo>
                    <a:pt x="154" y="78"/>
                  </a:lnTo>
                  <a:lnTo>
                    <a:pt x="121" y="104"/>
                  </a:lnTo>
                  <a:lnTo>
                    <a:pt x="82" y="52"/>
                  </a:lnTo>
                  <a:lnTo>
                    <a:pt x="56" y="72"/>
                  </a:lnTo>
                  <a:lnTo>
                    <a:pt x="96" y="125"/>
                  </a:lnTo>
                  <a:lnTo>
                    <a:pt x="67" y="147"/>
                  </a:lnTo>
                  <a:lnTo>
                    <a:pt x="26" y="92"/>
                  </a:lnTo>
                  <a:lnTo>
                    <a:pt x="0" y="112"/>
                  </a:lnTo>
                  <a:lnTo>
                    <a:pt x="66" y="200"/>
                  </a:lnTo>
                  <a:lnTo>
                    <a:pt x="204" y="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1A56E253-DA3A-4B93-BD03-9C4EEF292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1" y="4484688"/>
              <a:ext cx="323850" cy="317500"/>
            </a:xfrm>
            <a:custGeom>
              <a:avLst/>
              <a:gdLst>
                <a:gd name="T0" fmla="*/ 136 w 204"/>
                <a:gd name="T1" fmla="*/ 0 h 200"/>
                <a:gd name="T2" fmla="*/ 110 w 204"/>
                <a:gd name="T3" fmla="*/ 20 h 200"/>
                <a:gd name="T4" fmla="*/ 154 w 204"/>
                <a:gd name="T5" fmla="*/ 78 h 200"/>
                <a:gd name="T6" fmla="*/ 121 w 204"/>
                <a:gd name="T7" fmla="*/ 104 h 200"/>
                <a:gd name="T8" fmla="*/ 82 w 204"/>
                <a:gd name="T9" fmla="*/ 52 h 200"/>
                <a:gd name="T10" fmla="*/ 56 w 204"/>
                <a:gd name="T11" fmla="*/ 72 h 200"/>
                <a:gd name="T12" fmla="*/ 96 w 204"/>
                <a:gd name="T13" fmla="*/ 125 h 200"/>
                <a:gd name="T14" fmla="*/ 67 w 204"/>
                <a:gd name="T15" fmla="*/ 147 h 200"/>
                <a:gd name="T16" fmla="*/ 26 w 204"/>
                <a:gd name="T17" fmla="*/ 92 h 200"/>
                <a:gd name="T18" fmla="*/ 0 w 204"/>
                <a:gd name="T19" fmla="*/ 112 h 200"/>
                <a:gd name="T20" fmla="*/ 66 w 204"/>
                <a:gd name="T21" fmla="*/ 200 h 200"/>
                <a:gd name="T22" fmla="*/ 204 w 204"/>
                <a:gd name="T23" fmla="*/ 90 h 200"/>
                <a:gd name="T24" fmla="*/ 136 w 204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200">
                  <a:moveTo>
                    <a:pt x="136" y="0"/>
                  </a:moveTo>
                  <a:lnTo>
                    <a:pt x="110" y="20"/>
                  </a:lnTo>
                  <a:lnTo>
                    <a:pt x="154" y="78"/>
                  </a:lnTo>
                  <a:lnTo>
                    <a:pt x="121" y="104"/>
                  </a:lnTo>
                  <a:lnTo>
                    <a:pt x="82" y="52"/>
                  </a:lnTo>
                  <a:lnTo>
                    <a:pt x="56" y="72"/>
                  </a:lnTo>
                  <a:lnTo>
                    <a:pt x="96" y="125"/>
                  </a:lnTo>
                  <a:lnTo>
                    <a:pt x="67" y="147"/>
                  </a:lnTo>
                  <a:lnTo>
                    <a:pt x="26" y="92"/>
                  </a:lnTo>
                  <a:lnTo>
                    <a:pt x="0" y="112"/>
                  </a:lnTo>
                  <a:lnTo>
                    <a:pt x="66" y="200"/>
                  </a:lnTo>
                  <a:lnTo>
                    <a:pt x="204" y="9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2F5C41F8-83F4-4752-B75C-CF52B38F1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127500"/>
              <a:ext cx="319088" cy="273050"/>
            </a:xfrm>
            <a:custGeom>
              <a:avLst/>
              <a:gdLst>
                <a:gd name="T0" fmla="*/ 206 w 277"/>
                <a:gd name="T1" fmla="*/ 0 h 230"/>
                <a:gd name="T2" fmla="*/ 171 w 277"/>
                <a:gd name="T3" fmla="*/ 26 h 230"/>
                <a:gd name="T4" fmla="*/ 197 w 277"/>
                <a:gd name="T5" fmla="*/ 63 h 230"/>
                <a:gd name="T6" fmla="*/ 160 w 277"/>
                <a:gd name="T7" fmla="*/ 166 h 230"/>
                <a:gd name="T8" fmla="*/ 120 w 277"/>
                <a:gd name="T9" fmla="*/ 176 h 230"/>
                <a:gd name="T10" fmla="*/ 55 w 277"/>
                <a:gd name="T11" fmla="*/ 131 h 230"/>
                <a:gd name="T12" fmla="*/ 44 w 277"/>
                <a:gd name="T13" fmla="*/ 86 h 230"/>
                <a:gd name="T14" fmla="*/ 0 w 277"/>
                <a:gd name="T15" fmla="*/ 95 h 230"/>
                <a:gd name="T16" fmla="*/ 16 w 277"/>
                <a:gd name="T17" fmla="*/ 152 h 230"/>
                <a:gd name="T18" fmla="*/ 128 w 277"/>
                <a:gd name="T19" fmla="*/ 230 h 230"/>
                <a:gd name="T20" fmla="*/ 187 w 277"/>
                <a:gd name="T21" fmla="*/ 216 h 230"/>
                <a:gd name="T22" fmla="*/ 241 w 277"/>
                <a:gd name="T23" fmla="*/ 52 h 230"/>
                <a:gd name="T24" fmla="*/ 206 w 277"/>
                <a:gd name="T2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230">
                  <a:moveTo>
                    <a:pt x="206" y="0"/>
                  </a:moveTo>
                  <a:cubicBezTo>
                    <a:pt x="171" y="26"/>
                    <a:pt x="171" y="26"/>
                    <a:pt x="171" y="26"/>
                  </a:cubicBezTo>
                  <a:cubicBezTo>
                    <a:pt x="179" y="34"/>
                    <a:pt x="190" y="49"/>
                    <a:pt x="197" y="63"/>
                  </a:cubicBezTo>
                  <a:cubicBezTo>
                    <a:pt x="218" y="107"/>
                    <a:pt x="203" y="146"/>
                    <a:pt x="160" y="166"/>
                  </a:cubicBezTo>
                  <a:cubicBezTo>
                    <a:pt x="145" y="173"/>
                    <a:pt x="132" y="176"/>
                    <a:pt x="120" y="176"/>
                  </a:cubicBezTo>
                  <a:cubicBezTo>
                    <a:pt x="91" y="176"/>
                    <a:pt x="68" y="158"/>
                    <a:pt x="55" y="131"/>
                  </a:cubicBezTo>
                  <a:cubicBezTo>
                    <a:pt x="47" y="114"/>
                    <a:pt x="44" y="98"/>
                    <a:pt x="44" y="8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5"/>
                    <a:pt x="4" y="127"/>
                    <a:pt x="16" y="152"/>
                  </a:cubicBezTo>
                  <a:cubicBezTo>
                    <a:pt x="38" y="200"/>
                    <a:pt x="79" y="230"/>
                    <a:pt x="128" y="230"/>
                  </a:cubicBezTo>
                  <a:cubicBezTo>
                    <a:pt x="146" y="230"/>
                    <a:pt x="166" y="226"/>
                    <a:pt x="187" y="216"/>
                  </a:cubicBezTo>
                  <a:cubicBezTo>
                    <a:pt x="248" y="187"/>
                    <a:pt x="277" y="126"/>
                    <a:pt x="241" y="52"/>
                  </a:cubicBezTo>
                  <a:cubicBezTo>
                    <a:pt x="229" y="25"/>
                    <a:pt x="214" y="7"/>
                    <a:pt x="20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2517DD01-3EFE-45BA-9AE8-324E6EDDF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3856038"/>
              <a:ext cx="320675" cy="276225"/>
            </a:xfrm>
            <a:custGeom>
              <a:avLst/>
              <a:gdLst>
                <a:gd name="T0" fmla="*/ 173 w 278"/>
                <a:gd name="T1" fmla="*/ 0 h 232"/>
                <a:gd name="T2" fmla="*/ 129 w 278"/>
                <a:gd name="T3" fmla="*/ 7 h 232"/>
                <a:gd name="T4" fmla="*/ 0 w 278"/>
                <a:gd name="T5" fmla="*/ 44 h 232"/>
                <a:gd name="T6" fmla="*/ 15 w 278"/>
                <a:gd name="T7" fmla="*/ 96 h 232"/>
                <a:gd name="T8" fmla="*/ 148 w 278"/>
                <a:gd name="T9" fmla="*/ 58 h 232"/>
                <a:gd name="T10" fmla="*/ 178 w 278"/>
                <a:gd name="T11" fmla="*/ 53 h 232"/>
                <a:gd name="T12" fmla="*/ 220 w 278"/>
                <a:gd name="T13" fmla="*/ 83 h 232"/>
                <a:gd name="T14" fmla="*/ 172 w 278"/>
                <a:gd name="T15" fmla="*/ 141 h 232"/>
                <a:gd name="T16" fmla="*/ 39 w 278"/>
                <a:gd name="T17" fmla="*/ 180 h 232"/>
                <a:gd name="T18" fmla="*/ 55 w 278"/>
                <a:gd name="T19" fmla="*/ 232 h 232"/>
                <a:gd name="T20" fmla="*/ 183 w 278"/>
                <a:gd name="T21" fmla="*/ 195 h 232"/>
                <a:gd name="T22" fmla="*/ 262 w 278"/>
                <a:gd name="T23" fmla="*/ 72 h 232"/>
                <a:gd name="T24" fmla="*/ 173 w 278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232">
                  <a:moveTo>
                    <a:pt x="173" y="0"/>
                  </a:moveTo>
                  <a:cubicBezTo>
                    <a:pt x="160" y="0"/>
                    <a:pt x="145" y="2"/>
                    <a:pt x="129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59" y="54"/>
                    <a:pt x="169" y="53"/>
                    <a:pt x="178" y="53"/>
                  </a:cubicBezTo>
                  <a:cubicBezTo>
                    <a:pt x="200" y="53"/>
                    <a:pt x="214" y="63"/>
                    <a:pt x="220" y="83"/>
                  </a:cubicBezTo>
                  <a:cubicBezTo>
                    <a:pt x="227" y="109"/>
                    <a:pt x="211" y="130"/>
                    <a:pt x="172" y="141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55" y="232"/>
                    <a:pt x="55" y="232"/>
                    <a:pt x="55" y="232"/>
                  </a:cubicBezTo>
                  <a:cubicBezTo>
                    <a:pt x="183" y="195"/>
                    <a:pt x="183" y="195"/>
                    <a:pt x="183" y="195"/>
                  </a:cubicBezTo>
                  <a:cubicBezTo>
                    <a:pt x="256" y="174"/>
                    <a:pt x="278" y="130"/>
                    <a:pt x="262" y="72"/>
                  </a:cubicBezTo>
                  <a:cubicBezTo>
                    <a:pt x="248" y="26"/>
                    <a:pt x="219" y="0"/>
                    <a:pt x="17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106EAB29-94D2-4429-A349-B749FBDFF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3433763"/>
              <a:ext cx="301625" cy="320675"/>
            </a:xfrm>
            <a:custGeom>
              <a:avLst/>
              <a:gdLst>
                <a:gd name="T0" fmla="*/ 237 w 261"/>
                <a:gd name="T1" fmla="*/ 0 h 269"/>
                <a:gd name="T2" fmla="*/ 0 w 261"/>
                <a:gd name="T3" fmla="*/ 34 h 269"/>
                <a:gd name="T4" fmla="*/ 6 w 261"/>
                <a:gd name="T5" fmla="*/ 104 h 269"/>
                <a:gd name="T6" fmla="*/ 88 w 261"/>
                <a:gd name="T7" fmla="*/ 123 h 269"/>
                <a:gd name="T8" fmla="*/ 176 w 261"/>
                <a:gd name="T9" fmla="*/ 138 h 269"/>
                <a:gd name="T10" fmla="*/ 176 w 261"/>
                <a:gd name="T11" fmla="*/ 139 h 269"/>
                <a:gd name="T12" fmla="*/ 92 w 261"/>
                <a:gd name="T13" fmla="*/ 167 h 269"/>
                <a:gd name="T14" fmla="*/ 15 w 261"/>
                <a:gd name="T15" fmla="*/ 197 h 269"/>
                <a:gd name="T16" fmla="*/ 21 w 261"/>
                <a:gd name="T17" fmla="*/ 269 h 269"/>
                <a:gd name="T18" fmla="*/ 261 w 261"/>
                <a:gd name="T19" fmla="*/ 263 h 269"/>
                <a:gd name="T20" fmla="*/ 256 w 261"/>
                <a:gd name="T21" fmla="*/ 213 h 269"/>
                <a:gd name="T22" fmla="*/ 165 w 261"/>
                <a:gd name="T23" fmla="*/ 217 h 269"/>
                <a:gd name="T24" fmla="*/ 66 w 261"/>
                <a:gd name="T25" fmla="*/ 221 h 269"/>
                <a:gd name="T26" fmla="*/ 66 w 261"/>
                <a:gd name="T27" fmla="*/ 221 h 269"/>
                <a:gd name="T28" fmla="*/ 157 w 261"/>
                <a:gd name="T29" fmla="*/ 191 h 269"/>
                <a:gd name="T30" fmla="*/ 247 w 261"/>
                <a:gd name="T31" fmla="*/ 157 h 269"/>
                <a:gd name="T32" fmla="*/ 244 w 261"/>
                <a:gd name="T33" fmla="*/ 115 h 269"/>
                <a:gd name="T34" fmla="*/ 148 w 261"/>
                <a:gd name="T35" fmla="*/ 94 h 269"/>
                <a:gd name="T36" fmla="*/ 53 w 261"/>
                <a:gd name="T37" fmla="*/ 76 h 269"/>
                <a:gd name="T38" fmla="*/ 53 w 261"/>
                <a:gd name="T39" fmla="*/ 75 h 269"/>
                <a:gd name="T40" fmla="*/ 151 w 261"/>
                <a:gd name="T41" fmla="*/ 64 h 269"/>
                <a:gd name="T42" fmla="*/ 242 w 261"/>
                <a:gd name="T43" fmla="*/ 52 h 269"/>
                <a:gd name="T44" fmla="*/ 237 w 261"/>
                <a:gd name="T4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269">
                  <a:moveTo>
                    <a:pt x="237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88" y="123"/>
                    <a:pt x="88" y="123"/>
                    <a:pt x="88" y="123"/>
                  </a:cubicBezTo>
                  <a:cubicBezTo>
                    <a:pt x="115" y="128"/>
                    <a:pt x="147" y="134"/>
                    <a:pt x="176" y="138"/>
                  </a:cubicBezTo>
                  <a:cubicBezTo>
                    <a:pt x="176" y="139"/>
                    <a:pt x="176" y="139"/>
                    <a:pt x="176" y="139"/>
                  </a:cubicBezTo>
                  <a:cubicBezTo>
                    <a:pt x="148" y="147"/>
                    <a:pt x="119" y="157"/>
                    <a:pt x="92" y="167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61" y="263"/>
                    <a:pt x="261" y="263"/>
                    <a:pt x="261" y="263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165" y="217"/>
                    <a:pt x="165" y="217"/>
                    <a:pt x="165" y="217"/>
                  </a:cubicBezTo>
                  <a:cubicBezTo>
                    <a:pt x="136" y="218"/>
                    <a:pt x="99" y="220"/>
                    <a:pt x="66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97" y="212"/>
                    <a:pt x="130" y="201"/>
                    <a:pt x="157" y="191"/>
                  </a:cubicBezTo>
                  <a:cubicBezTo>
                    <a:pt x="247" y="157"/>
                    <a:pt x="247" y="157"/>
                    <a:pt x="247" y="157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148" y="94"/>
                    <a:pt x="148" y="94"/>
                    <a:pt x="148" y="94"/>
                  </a:cubicBezTo>
                  <a:cubicBezTo>
                    <a:pt x="119" y="87"/>
                    <a:pt x="84" y="81"/>
                    <a:pt x="53" y="7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88" y="72"/>
                    <a:pt x="123" y="68"/>
                    <a:pt x="151" y="64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37" y="0"/>
                    <a:pt x="237" y="0"/>
                    <a:pt x="23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9609613B-F7BC-4AA2-A98B-3D97CA798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3081338"/>
              <a:ext cx="300038" cy="265113"/>
            </a:xfrm>
            <a:custGeom>
              <a:avLst/>
              <a:gdLst>
                <a:gd name="T0" fmla="*/ 16 w 189"/>
                <a:gd name="T1" fmla="*/ 0 h 167"/>
                <a:gd name="T2" fmla="*/ 12 w 189"/>
                <a:gd name="T3" fmla="*/ 40 h 167"/>
                <a:gd name="T4" fmla="*/ 78 w 189"/>
                <a:gd name="T5" fmla="*/ 48 h 167"/>
                <a:gd name="T6" fmla="*/ 71 w 189"/>
                <a:gd name="T7" fmla="*/ 114 h 167"/>
                <a:gd name="T8" fmla="*/ 5 w 189"/>
                <a:gd name="T9" fmla="*/ 107 h 167"/>
                <a:gd name="T10" fmla="*/ 0 w 189"/>
                <a:gd name="T11" fmla="*/ 147 h 167"/>
                <a:gd name="T12" fmla="*/ 173 w 189"/>
                <a:gd name="T13" fmla="*/ 167 h 167"/>
                <a:gd name="T14" fmla="*/ 178 w 189"/>
                <a:gd name="T15" fmla="*/ 126 h 167"/>
                <a:gd name="T16" fmla="*/ 106 w 189"/>
                <a:gd name="T17" fmla="*/ 118 h 167"/>
                <a:gd name="T18" fmla="*/ 112 w 189"/>
                <a:gd name="T19" fmla="*/ 51 h 167"/>
                <a:gd name="T20" fmla="*/ 185 w 189"/>
                <a:gd name="T21" fmla="*/ 60 h 167"/>
                <a:gd name="T22" fmla="*/ 189 w 189"/>
                <a:gd name="T23" fmla="*/ 19 h 167"/>
                <a:gd name="T24" fmla="*/ 16 w 189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7">
                  <a:moveTo>
                    <a:pt x="16" y="0"/>
                  </a:moveTo>
                  <a:lnTo>
                    <a:pt x="12" y="40"/>
                  </a:lnTo>
                  <a:lnTo>
                    <a:pt x="78" y="48"/>
                  </a:lnTo>
                  <a:lnTo>
                    <a:pt x="71" y="114"/>
                  </a:lnTo>
                  <a:lnTo>
                    <a:pt x="5" y="107"/>
                  </a:lnTo>
                  <a:lnTo>
                    <a:pt x="0" y="147"/>
                  </a:lnTo>
                  <a:lnTo>
                    <a:pt x="173" y="167"/>
                  </a:lnTo>
                  <a:lnTo>
                    <a:pt x="178" y="126"/>
                  </a:lnTo>
                  <a:lnTo>
                    <a:pt x="106" y="118"/>
                  </a:lnTo>
                  <a:lnTo>
                    <a:pt x="112" y="51"/>
                  </a:lnTo>
                  <a:lnTo>
                    <a:pt x="185" y="60"/>
                  </a:lnTo>
                  <a:lnTo>
                    <a:pt x="189" y="1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8">
              <a:extLst>
                <a:ext uri="{FF2B5EF4-FFF2-40B4-BE49-F238E27FC236}">
                  <a16:creationId xmlns:a16="http://schemas.microsoft.com/office/drawing/2014/main" id="{5D29074B-8ABA-4975-B558-54F2F349F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3081338"/>
              <a:ext cx="300038" cy="265113"/>
            </a:xfrm>
            <a:custGeom>
              <a:avLst/>
              <a:gdLst>
                <a:gd name="T0" fmla="*/ 16 w 189"/>
                <a:gd name="T1" fmla="*/ 0 h 167"/>
                <a:gd name="T2" fmla="*/ 12 w 189"/>
                <a:gd name="T3" fmla="*/ 40 h 167"/>
                <a:gd name="T4" fmla="*/ 78 w 189"/>
                <a:gd name="T5" fmla="*/ 48 h 167"/>
                <a:gd name="T6" fmla="*/ 71 w 189"/>
                <a:gd name="T7" fmla="*/ 114 h 167"/>
                <a:gd name="T8" fmla="*/ 5 w 189"/>
                <a:gd name="T9" fmla="*/ 107 h 167"/>
                <a:gd name="T10" fmla="*/ 0 w 189"/>
                <a:gd name="T11" fmla="*/ 147 h 167"/>
                <a:gd name="T12" fmla="*/ 173 w 189"/>
                <a:gd name="T13" fmla="*/ 167 h 167"/>
                <a:gd name="T14" fmla="*/ 178 w 189"/>
                <a:gd name="T15" fmla="*/ 126 h 167"/>
                <a:gd name="T16" fmla="*/ 106 w 189"/>
                <a:gd name="T17" fmla="*/ 118 h 167"/>
                <a:gd name="T18" fmla="*/ 112 w 189"/>
                <a:gd name="T19" fmla="*/ 51 h 167"/>
                <a:gd name="T20" fmla="*/ 185 w 189"/>
                <a:gd name="T21" fmla="*/ 60 h 167"/>
                <a:gd name="T22" fmla="*/ 189 w 189"/>
                <a:gd name="T23" fmla="*/ 19 h 167"/>
                <a:gd name="T24" fmla="*/ 16 w 189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7">
                  <a:moveTo>
                    <a:pt x="16" y="0"/>
                  </a:moveTo>
                  <a:lnTo>
                    <a:pt x="12" y="40"/>
                  </a:lnTo>
                  <a:lnTo>
                    <a:pt x="78" y="48"/>
                  </a:lnTo>
                  <a:lnTo>
                    <a:pt x="71" y="114"/>
                  </a:lnTo>
                  <a:lnTo>
                    <a:pt x="5" y="107"/>
                  </a:lnTo>
                  <a:lnTo>
                    <a:pt x="0" y="147"/>
                  </a:lnTo>
                  <a:lnTo>
                    <a:pt x="173" y="167"/>
                  </a:lnTo>
                  <a:lnTo>
                    <a:pt x="178" y="126"/>
                  </a:lnTo>
                  <a:lnTo>
                    <a:pt x="106" y="118"/>
                  </a:lnTo>
                  <a:lnTo>
                    <a:pt x="112" y="51"/>
                  </a:lnTo>
                  <a:lnTo>
                    <a:pt x="185" y="60"/>
                  </a:lnTo>
                  <a:lnTo>
                    <a:pt x="189" y="19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9">
              <a:extLst>
                <a:ext uri="{FF2B5EF4-FFF2-40B4-BE49-F238E27FC236}">
                  <a16:creationId xmlns:a16="http://schemas.microsoft.com/office/drawing/2014/main" id="{8D311415-5DBD-4077-9C90-9CB18A992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6" y="2716213"/>
              <a:ext cx="320675" cy="277813"/>
            </a:xfrm>
            <a:custGeom>
              <a:avLst/>
              <a:gdLst>
                <a:gd name="T0" fmla="*/ 55 w 278"/>
                <a:gd name="T1" fmla="*/ 0 h 233"/>
                <a:gd name="T2" fmla="*/ 40 w 278"/>
                <a:gd name="T3" fmla="*/ 52 h 233"/>
                <a:gd name="T4" fmla="*/ 172 w 278"/>
                <a:gd name="T5" fmla="*/ 91 h 233"/>
                <a:gd name="T6" fmla="*/ 220 w 278"/>
                <a:gd name="T7" fmla="*/ 150 h 233"/>
                <a:gd name="T8" fmla="*/ 178 w 278"/>
                <a:gd name="T9" fmla="*/ 179 h 233"/>
                <a:gd name="T10" fmla="*/ 148 w 278"/>
                <a:gd name="T11" fmla="*/ 174 h 233"/>
                <a:gd name="T12" fmla="*/ 16 w 278"/>
                <a:gd name="T13" fmla="*/ 136 h 233"/>
                <a:gd name="T14" fmla="*/ 0 w 278"/>
                <a:gd name="T15" fmla="*/ 188 h 233"/>
                <a:gd name="T16" fmla="*/ 128 w 278"/>
                <a:gd name="T17" fmla="*/ 225 h 233"/>
                <a:gd name="T18" fmla="*/ 176 w 278"/>
                <a:gd name="T19" fmla="*/ 233 h 233"/>
                <a:gd name="T20" fmla="*/ 261 w 278"/>
                <a:gd name="T21" fmla="*/ 164 h 233"/>
                <a:gd name="T22" fmla="*/ 184 w 278"/>
                <a:gd name="T23" fmla="*/ 38 h 233"/>
                <a:gd name="T24" fmla="*/ 55 w 278"/>
                <a:gd name="T2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233">
                  <a:moveTo>
                    <a:pt x="55" y="0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213" y="102"/>
                    <a:pt x="228" y="123"/>
                    <a:pt x="220" y="150"/>
                  </a:cubicBezTo>
                  <a:cubicBezTo>
                    <a:pt x="214" y="169"/>
                    <a:pt x="200" y="179"/>
                    <a:pt x="178" y="179"/>
                  </a:cubicBezTo>
                  <a:cubicBezTo>
                    <a:pt x="169" y="179"/>
                    <a:pt x="159" y="178"/>
                    <a:pt x="148" y="174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28" y="225"/>
                    <a:pt x="128" y="225"/>
                    <a:pt x="128" y="225"/>
                  </a:cubicBezTo>
                  <a:cubicBezTo>
                    <a:pt x="146" y="230"/>
                    <a:pt x="162" y="233"/>
                    <a:pt x="176" y="233"/>
                  </a:cubicBezTo>
                  <a:cubicBezTo>
                    <a:pt x="221" y="233"/>
                    <a:pt x="248" y="208"/>
                    <a:pt x="261" y="164"/>
                  </a:cubicBezTo>
                  <a:cubicBezTo>
                    <a:pt x="278" y="104"/>
                    <a:pt x="255" y="58"/>
                    <a:pt x="184" y="38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0">
              <a:extLst>
                <a:ext uri="{FF2B5EF4-FFF2-40B4-BE49-F238E27FC236}">
                  <a16:creationId xmlns:a16="http://schemas.microsoft.com/office/drawing/2014/main" id="{791A798D-E57C-40B3-9080-D16F722445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0351" y="2427288"/>
              <a:ext cx="336550" cy="282575"/>
            </a:xfrm>
            <a:custGeom>
              <a:avLst/>
              <a:gdLst>
                <a:gd name="T0" fmla="*/ 116 w 291"/>
                <a:gd name="T1" fmla="*/ 130 h 237"/>
                <a:gd name="T2" fmla="*/ 56 w 291"/>
                <a:gd name="T3" fmla="*/ 102 h 237"/>
                <a:gd name="T4" fmla="*/ 65 w 291"/>
                <a:gd name="T5" fmla="*/ 79 h 237"/>
                <a:gd name="T6" fmla="*/ 97 w 291"/>
                <a:gd name="T7" fmla="*/ 54 h 237"/>
                <a:gd name="T8" fmla="*/ 113 w 291"/>
                <a:gd name="T9" fmla="*/ 58 h 237"/>
                <a:gd name="T10" fmla="*/ 125 w 291"/>
                <a:gd name="T11" fmla="*/ 111 h 237"/>
                <a:gd name="T12" fmla="*/ 116 w 291"/>
                <a:gd name="T13" fmla="*/ 130 h 237"/>
                <a:gd name="T14" fmla="*/ 102 w 291"/>
                <a:gd name="T15" fmla="*/ 0 h 237"/>
                <a:gd name="T16" fmla="*/ 77 w 291"/>
                <a:gd name="T17" fmla="*/ 5 h 237"/>
                <a:gd name="T18" fmla="*/ 27 w 291"/>
                <a:gd name="T19" fmla="*/ 67 h 237"/>
                <a:gd name="T20" fmla="*/ 0 w 291"/>
                <a:gd name="T21" fmla="*/ 134 h 237"/>
                <a:gd name="T22" fmla="*/ 213 w 291"/>
                <a:gd name="T23" fmla="*/ 237 h 237"/>
                <a:gd name="T24" fmla="*/ 236 w 291"/>
                <a:gd name="T25" fmla="*/ 188 h 237"/>
                <a:gd name="T26" fmla="*/ 151 w 291"/>
                <a:gd name="T27" fmla="*/ 147 h 237"/>
                <a:gd name="T28" fmla="*/ 158 w 291"/>
                <a:gd name="T29" fmla="*/ 133 h 237"/>
                <a:gd name="T30" fmla="*/ 189 w 291"/>
                <a:gd name="T31" fmla="*/ 112 h 237"/>
                <a:gd name="T32" fmla="*/ 210 w 291"/>
                <a:gd name="T33" fmla="*/ 115 h 237"/>
                <a:gd name="T34" fmla="*/ 265 w 291"/>
                <a:gd name="T35" fmla="*/ 124 h 237"/>
                <a:gd name="T36" fmla="*/ 267 w 291"/>
                <a:gd name="T37" fmla="*/ 124 h 237"/>
                <a:gd name="T38" fmla="*/ 291 w 291"/>
                <a:gd name="T39" fmla="*/ 74 h 237"/>
                <a:gd name="T40" fmla="*/ 291 w 291"/>
                <a:gd name="T41" fmla="*/ 74 h 237"/>
                <a:gd name="T42" fmla="*/ 222 w 291"/>
                <a:gd name="T43" fmla="*/ 62 h 237"/>
                <a:gd name="T44" fmla="*/ 201 w 291"/>
                <a:gd name="T45" fmla="*/ 60 h 237"/>
                <a:gd name="T46" fmla="*/ 168 w 291"/>
                <a:gd name="T47" fmla="*/ 72 h 237"/>
                <a:gd name="T48" fmla="*/ 167 w 291"/>
                <a:gd name="T49" fmla="*/ 71 h 237"/>
                <a:gd name="T50" fmla="*/ 132 w 291"/>
                <a:gd name="T51" fmla="*/ 7 h 237"/>
                <a:gd name="T52" fmla="*/ 102 w 291"/>
                <a:gd name="T5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1" h="237">
                  <a:moveTo>
                    <a:pt x="116" y="130"/>
                  </a:moveTo>
                  <a:cubicBezTo>
                    <a:pt x="56" y="102"/>
                    <a:pt x="56" y="102"/>
                    <a:pt x="56" y="102"/>
                  </a:cubicBezTo>
                  <a:cubicBezTo>
                    <a:pt x="57" y="98"/>
                    <a:pt x="60" y="91"/>
                    <a:pt x="65" y="79"/>
                  </a:cubicBezTo>
                  <a:cubicBezTo>
                    <a:pt x="74" y="63"/>
                    <a:pt x="84" y="54"/>
                    <a:pt x="97" y="54"/>
                  </a:cubicBezTo>
                  <a:cubicBezTo>
                    <a:pt x="102" y="54"/>
                    <a:pt x="107" y="55"/>
                    <a:pt x="113" y="58"/>
                  </a:cubicBezTo>
                  <a:cubicBezTo>
                    <a:pt x="132" y="67"/>
                    <a:pt x="137" y="87"/>
                    <a:pt x="125" y="111"/>
                  </a:cubicBezTo>
                  <a:cubicBezTo>
                    <a:pt x="116" y="130"/>
                    <a:pt x="116" y="130"/>
                    <a:pt x="116" y="130"/>
                  </a:cubicBezTo>
                  <a:moveTo>
                    <a:pt x="102" y="0"/>
                  </a:moveTo>
                  <a:cubicBezTo>
                    <a:pt x="93" y="0"/>
                    <a:pt x="85" y="2"/>
                    <a:pt x="77" y="5"/>
                  </a:cubicBezTo>
                  <a:cubicBezTo>
                    <a:pt x="58" y="15"/>
                    <a:pt x="42" y="35"/>
                    <a:pt x="27" y="67"/>
                  </a:cubicBezTo>
                  <a:cubicBezTo>
                    <a:pt x="14" y="93"/>
                    <a:pt x="5" y="117"/>
                    <a:pt x="0" y="134"/>
                  </a:cubicBezTo>
                  <a:cubicBezTo>
                    <a:pt x="213" y="237"/>
                    <a:pt x="213" y="237"/>
                    <a:pt x="213" y="23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65" y="119"/>
                    <a:pt x="174" y="112"/>
                    <a:pt x="189" y="112"/>
                  </a:cubicBezTo>
                  <a:cubicBezTo>
                    <a:pt x="195" y="112"/>
                    <a:pt x="201" y="113"/>
                    <a:pt x="210" y="115"/>
                  </a:cubicBezTo>
                  <a:cubicBezTo>
                    <a:pt x="237" y="121"/>
                    <a:pt x="256" y="124"/>
                    <a:pt x="265" y="124"/>
                  </a:cubicBezTo>
                  <a:cubicBezTo>
                    <a:pt x="266" y="124"/>
                    <a:pt x="267" y="124"/>
                    <a:pt x="267" y="124"/>
                  </a:cubicBezTo>
                  <a:cubicBezTo>
                    <a:pt x="291" y="74"/>
                    <a:pt x="291" y="74"/>
                    <a:pt x="291" y="74"/>
                  </a:cubicBezTo>
                  <a:cubicBezTo>
                    <a:pt x="291" y="74"/>
                    <a:pt x="291" y="74"/>
                    <a:pt x="291" y="74"/>
                  </a:cubicBezTo>
                  <a:cubicBezTo>
                    <a:pt x="280" y="74"/>
                    <a:pt x="249" y="67"/>
                    <a:pt x="222" y="62"/>
                  </a:cubicBezTo>
                  <a:cubicBezTo>
                    <a:pt x="215" y="61"/>
                    <a:pt x="208" y="60"/>
                    <a:pt x="201" y="60"/>
                  </a:cubicBezTo>
                  <a:cubicBezTo>
                    <a:pt x="188" y="60"/>
                    <a:pt x="177" y="63"/>
                    <a:pt x="168" y="72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9" y="49"/>
                    <a:pt x="159" y="21"/>
                    <a:pt x="132" y="7"/>
                  </a:cubicBezTo>
                  <a:cubicBezTo>
                    <a:pt x="121" y="2"/>
                    <a:pt x="111" y="0"/>
                    <a:pt x="10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1">
              <a:extLst>
                <a:ext uri="{FF2B5EF4-FFF2-40B4-BE49-F238E27FC236}">
                  <a16:creationId xmlns:a16="http://schemas.microsoft.com/office/drawing/2014/main" id="{07F3D046-FB96-4469-9045-535D45FA0B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1" y="2212975"/>
              <a:ext cx="317500" cy="234950"/>
            </a:xfrm>
            <a:custGeom>
              <a:avLst/>
              <a:gdLst>
                <a:gd name="T0" fmla="*/ 75 w 276"/>
                <a:gd name="T1" fmla="*/ 22 h 198"/>
                <a:gd name="T2" fmla="*/ 45 w 276"/>
                <a:gd name="T3" fmla="*/ 68 h 198"/>
                <a:gd name="T4" fmla="*/ 246 w 276"/>
                <a:gd name="T5" fmla="*/ 198 h 198"/>
                <a:gd name="T6" fmla="*/ 276 w 276"/>
                <a:gd name="T7" fmla="*/ 152 h 198"/>
                <a:gd name="T8" fmla="*/ 75 w 276"/>
                <a:gd name="T9" fmla="*/ 22 h 198"/>
                <a:gd name="T10" fmla="*/ 28 w 276"/>
                <a:gd name="T11" fmla="*/ 0 h 198"/>
                <a:gd name="T12" fmla="*/ 8 w 276"/>
                <a:gd name="T13" fmla="*/ 11 h 198"/>
                <a:gd name="T14" fmla="*/ 15 w 276"/>
                <a:gd name="T15" fmla="*/ 45 h 198"/>
                <a:gd name="T16" fmla="*/ 28 w 276"/>
                <a:gd name="T17" fmla="*/ 49 h 198"/>
                <a:gd name="T18" fmla="*/ 49 w 276"/>
                <a:gd name="T19" fmla="*/ 37 h 198"/>
                <a:gd name="T20" fmla="*/ 41 w 276"/>
                <a:gd name="T21" fmla="*/ 4 h 198"/>
                <a:gd name="T22" fmla="*/ 28 w 276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" h="198">
                  <a:moveTo>
                    <a:pt x="75" y="22"/>
                  </a:moveTo>
                  <a:cubicBezTo>
                    <a:pt x="45" y="68"/>
                    <a:pt x="45" y="68"/>
                    <a:pt x="45" y="68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75" y="22"/>
                    <a:pt x="75" y="22"/>
                    <a:pt x="75" y="22"/>
                  </a:cubicBezTo>
                  <a:moveTo>
                    <a:pt x="28" y="0"/>
                  </a:moveTo>
                  <a:cubicBezTo>
                    <a:pt x="20" y="0"/>
                    <a:pt x="13" y="3"/>
                    <a:pt x="8" y="11"/>
                  </a:cubicBezTo>
                  <a:cubicBezTo>
                    <a:pt x="0" y="22"/>
                    <a:pt x="3" y="37"/>
                    <a:pt x="15" y="45"/>
                  </a:cubicBezTo>
                  <a:cubicBezTo>
                    <a:pt x="19" y="47"/>
                    <a:pt x="23" y="49"/>
                    <a:pt x="28" y="49"/>
                  </a:cubicBezTo>
                  <a:cubicBezTo>
                    <a:pt x="36" y="49"/>
                    <a:pt x="44" y="45"/>
                    <a:pt x="49" y="37"/>
                  </a:cubicBezTo>
                  <a:cubicBezTo>
                    <a:pt x="56" y="26"/>
                    <a:pt x="52" y="11"/>
                    <a:pt x="41" y="4"/>
                  </a:cubicBezTo>
                  <a:cubicBezTo>
                    <a:pt x="37" y="1"/>
                    <a:pt x="32" y="0"/>
                    <a:pt x="2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2">
              <a:extLst>
                <a:ext uri="{FF2B5EF4-FFF2-40B4-BE49-F238E27FC236}">
                  <a16:creationId xmlns:a16="http://schemas.microsoft.com/office/drawing/2014/main" id="{727BAB71-75C5-4ABB-8AEB-46D413E40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6" y="1958975"/>
              <a:ext cx="307975" cy="304800"/>
            </a:xfrm>
            <a:custGeom>
              <a:avLst/>
              <a:gdLst>
                <a:gd name="T0" fmla="*/ 134 w 267"/>
                <a:gd name="T1" fmla="*/ 0 h 256"/>
                <a:gd name="T2" fmla="*/ 95 w 267"/>
                <a:gd name="T3" fmla="*/ 47 h 256"/>
                <a:gd name="T4" fmla="*/ 123 w 267"/>
                <a:gd name="T5" fmla="*/ 102 h 256"/>
                <a:gd name="T6" fmla="*/ 147 w 267"/>
                <a:gd name="T7" fmla="*/ 146 h 256"/>
                <a:gd name="T8" fmla="*/ 147 w 267"/>
                <a:gd name="T9" fmla="*/ 146 h 256"/>
                <a:gd name="T10" fmla="*/ 99 w 267"/>
                <a:gd name="T11" fmla="*/ 131 h 256"/>
                <a:gd name="T12" fmla="*/ 40 w 267"/>
                <a:gd name="T13" fmla="*/ 113 h 256"/>
                <a:gd name="T14" fmla="*/ 0 w 267"/>
                <a:gd name="T15" fmla="*/ 160 h 256"/>
                <a:gd name="T16" fmla="*/ 157 w 267"/>
                <a:gd name="T17" fmla="*/ 193 h 256"/>
                <a:gd name="T18" fmla="*/ 232 w 267"/>
                <a:gd name="T19" fmla="*/ 256 h 256"/>
                <a:gd name="T20" fmla="*/ 267 w 267"/>
                <a:gd name="T21" fmla="*/ 215 h 256"/>
                <a:gd name="T22" fmla="*/ 190 w 267"/>
                <a:gd name="T23" fmla="*/ 151 h 256"/>
                <a:gd name="T24" fmla="*/ 134 w 267"/>
                <a:gd name="T2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256">
                  <a:moveTo>
                    <a:pt x="134" y="0"/>
                  </a:moveTo>
                  <a:cubicBezTo>
                    <a:pt x="95" y="47"/>
                    <a:pt x="95" y="47"/>
                    <a:pt x="95" y="47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32" y="119"/>
                    <a:pt x="139" y="132"/>
                    <a:pt x="147" y="146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31" y="141"/>
                    <a:pt x="118" y="137"/>
                    <a:pt x="99" y="131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232" y="256"/>
                    <a:pt x="232" y="256"/>
                    <a:pt x="232" y="256"/>
                  </a:cubicBezTo>
                  <a:cubicBezTo>
                    <a:pt x="267" y="215"/>
                    <a:pt x="267" y="215"/>
                    <a:pt x="267" y="215"/>
                  </a:cubicBezTo>
                  <a:cubicBezTo>
                    <a:pt x="190" y="151"/>
                    <a:pt x="190" y="151"/>
                    <a:pt x="190" y="151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3">
              <a:extLst>
                <a:ext uri="{FF2B5EF4-FFF2-40B4-BE49-F238E27FC236}">
                  <a16:creationId xmlns:a16="http://schemas.microsoft.com/office/drawing/2014/main" id="{03A59D90-83BD-4749-ACC9-D7F518D7D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838" y="1763713"/>
              <a:ext cx="314325" cy="330200"/>
            </a:xfrm>
            <a:custGeom>
              <a:avLst/>
              <a:gdLst>
                <a:gd name="T0" fmla="*/ 80 w 198"/>
                <a:gd name="T1" fmla="*/ 0 h 208"/>
                <a:gd name="T2" fmla="*/ 0 w 198"/>
                <a:gd name="T3" fmla="*/ 73 h 208"/>
                <a:gd name="T4" fmla="*/ 114 w 198"/>
                <a:gd name="T5" fmla="*/ 208 h 208"/>
                <a:gd name="T6" fmla="*/ 198 w 198"/>
                <a:gd name="T7" fmla="*/ 132 h 208"/>
                <a:gd name="T8" fmla="*/ 177 w 198"/>
                <a:gd name="T9" fmla="*/ 107 h 208"/>
                <a:gd name="T10" fmla="*/ 123 w 198"/>
                <a:gd name="T11" fmla="*/ 156 h 208"/>
                <a:gd name="T12" fmla="*/ 96 w 198"/>
                <a:gd name="T13" fmla="*/ 124 h 208"/>
                <a:gd name="T14" fmla="*/ 144 w 198"/>
                <a:gd name="T15" fmla="*/ 80 h 208"/>
                <a:gd name="T16" fmla="*/ 122 w 198"/>
                <a:gd name="T17" fmla="*/ 55 h 208"/>
                <a:gd name="T18" fmla="*/ 74 w 198"/>
                <a:gd name="T19" fmla="*/ 100 h 208"/>
                <a:gd name="T20" fmla="*/ 50 w 198"/>
                <a:gd name="T21" fmla="*/ 71 h 208"/>
                <a:gd name="T22" fmla="*/ 101 w 198"/>
                <a:gd name="T23" fmla="*/ 25 h 208"/>
                <a:gd name="T24" fmla="*/ 80 w 198"/>
                <a:gd name="T2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08">
                  <a:moveTo>
                    <a:pt x="80" y="0"/>
                  </a:moveTo>
                  <a:lnTo>
                    <a:pt x="0" y="73"/>
                  </a:lnTo>
                  <a:lnTo>
                    <a:pt x="114" y="208"/>
                  </a:lnTo>
                  <a:lnTo>
                    <a:pt x="198" y="132"/>
                  </a:lnTo>
                  <a:lnTo>
                    <a:pt x="177" y="107"/>
                  </a:lnTo>
                  <a:lnTo>
                    <a:pt x="123" y="156"/>
                  </a:lnTo>
                  <a:lnTo>
                    <a:pt x="96" y="124"/>
                  </a:lnTo>
                  <a:lnTo>
                    <a:pt x="144" y="80"/>
                  </a:lnTo>
                  <a:lnTo>
                    <a:pt x="122" y="55"/>
                  </a:lnTo>
                  <a:lnTo>
                    <a:pt x="74" y="100"/>
                  </a:lnTo>
                  <a:lnTo>
                    <a:pt x="50" y="71"/>
                  </a:lnTo>
                  <a:lnTo>
                    <a:pt x="101" y="2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4">
              <a:extLst>
                <a:ext uri="{FF2B5EF4-FFF2-40B4-BE49-F238E27FC236}">
                  <a16:creationId xmlns:a16="http://schemas.microsoft.com/office/drawing/2014/main" id="{2CE94E6C-BF3E-4B98-8B8A-62FED9BE9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838" y="1763713"/>
              <a:ext cx="314325" cy="330200"/>
            </a:xfrm>
            <a:custGeom>
              <a:avLst/>
              <a:gdLst>
                <a:gd name="T0" fmla="*/ 80 w 198"/>
                <a:gd name="T1" fmla="*/ 0 h 208"/>
                <a:gd name="T2" fmla="*/ 0 w 198"/>
                <a:gd name="T3" fmla="*/ 73 h 208"/>
                <a:gd name="T4" fmla="*/ 114 w 198"/>
                <a:gd name="T5" fmla="*/ 208 h 208"/>
                <a:gd name="T6" fmla="*/ 198 w 198"/>
                <a:gd name="T7" fmla="*/ 132 h 208"/>
                <a:gd name="T8" fmla="*/ 177 w 198"/>
                <a:gd name="T9" fmla="*/ 107 h 208"/>
                <a:gd name="T10" fmla="*/ 123 w 198"/>
                <a:gd name="T11" fmla="*/ 156 h 208"/>
                <a:gd name="T12" fmla="*/ 96 w 198"/>
                <a:gd name="T13" fmla="*/ 124 h 208"/>
                <a:gd name="T14" fmla="*/ 144 w 198"/>
                <a:gd name="T15" fmla="*/ 80 h 208"/>
                <a:gd name="T16" fmla="*/ 122 w 198"/>
                <a:gd name="T17" fmla="*/ 55 h 208"/>
                <a:gd name="T18" fmla="*/ 74 w 198"/>
                <a:gd name="T19" fmla="*/ 100 h 208"/>
                <a:gd name="T20" fmla="*/ 50 w 198"/>
                <a:gd name="T21" fmla="*/ 71 h 208"/>
                <a:gd name="T22" fmla="*/ 101 w 198"/>
                <a:gd name="T23" fmla="*/ 25 h 208"/>
                <a:gd name="T24" fmla="*/ 80 w 198"/>
                <a:gd name="T2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08">
                  <a:moveTo>
                    <a:pt x="80" y="0"/>
                  </a:moveTo>
                  <a:lnTo>
                    <a:pt x="0" y="73"/>
                  </a:lnTo>
                  <a:lnTo>
                    <a:pt x="114" y="208"/>
                  </a:lnTo>
                  <a:lnTo>
                    <a:pt x="198" y="132"/>
                  </a:lnTo>
                  <a:lnTo>
                    <a:pt x="177" y="107"/>
                  </a:lnTo>
                  <a:lnTo>
                    <a:pt x="123" y="156"/>
                  </a:lnTo>
                  <a:lnTo>
                    <a:pt x="96" y="124"/>
                  </a:lnTo>
                  <a:lnTo>
                    <a:pt x="144" y="80"/>
                  </a:lnTo>
                  <a:lnTo>
                    <a:pt x="122" y="55"/>
                  </a:lnTo>
                  <a:lnTo>
                    <a:pt x="74" y="100"/>
                  </a:lnTo>
                  <a:lnTo>
                    <a:pt x="50" y="71"/>
                  </a:lnTo>
                  <a:lnTo>
                    <a:pt x="101" y="25"/>
                  </a:lnTo>
                  <a:lnTo>
                    <a:pt x="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5">
              <a:extLst>
                <a:ext uri="{FF2B5EF4-FFF2-40B4-BE49-F238E27FC236}">
                  <a16:creationId xmlns:a16="http://schemas.microsoft.com/office/drawing/2014/main" id="{DAC5F154-3CDD-4F70-8A55-3299ACBFB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976" y="1576388"/>
              <a:ext cx="265113" cy="317500"/>
            </a:xfrm>
            <a:custGeom>
              <a:avLst/>
              <a:gdLst>
                <a:gd name="T0" fmla="*/ 112 w 167"/>
                <a:gd name="T1" fmla="*/ 0 h 200"/>
                <a:gd name="T2" fmla="*/ 0 w 167"/>
                <a:gd name="T3" fmla="*/ 75 h 200"/>
                <a:gd name="T4" fmla="*/ 18 w 167"/>
                <a:gd name="T5" fmla="*/ 104 h 200"/>
                <a:gd name="T6" fmla="*/ 57 w 167"/>
                <a:gd name="T7" fmla="*/ 77 h 200"/>
                <a:gd name="T8" fmla="*/ 134 w 167"/>
                <a:gd name="T9" fmla="*/ 200 h 200"/>
                <a:gd name="T10" fmla="*/ 167 w 167"/>
                <a:gd name="T11" fmla="*/ 177 h 200"/>
                <a:gd name="T12" fmla="*/ 90 w 167"/>
                <a:gd name="T13" fmla="*/ 55 h 200"/>
                <a:gd name="T14" fmla="*/ 130 w 167"/>
                <a:gd name="T15" fmla="*/ 29 h 200"/>
                <a:gd name="T16" fmla="*/ 112 w 167"/>
                <a:gd name="T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200">
                  <a:moveTo>
                    <a:pt x="112" y="0"/>
                  </a:moveTo>
                  <a:lnTo>
                    <a:pt x="0" y="75"/>
                  </a:lnTo>
                  <a:lnTo>
                    <a:pt x="18" y="104"/>
                  </a:lnTo>
                  <a:lnTo>
                    <a:pt x="57" y="77"/>
                  </a:lnTo>
                  <a:lnTo>
                    <a:pt x="134" y="200"/>
                  </a:lnTo>
                  <a:lnTo>
                    <a:pt x="167" y="177"/>
                  </a:lnTo>
                  <a:lnTo>
                    <a:pt x="90" y="55"/>
                  </a:lnTo>
                  <a:lnTo>
                    <a:pt x="130" y="2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6">
              <a:extLst>
                <a:ext uri="{FF2B5EF4-FFF2-40B4-BE49-F238E27FC236}">
                  <a16:creationId xmlns:a16="http://schemas.microsoft.com/office/drawing/2014/main" id="{081B295B-5CC7-4049-A75A-57556853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976" y="1576388"/>
              <a:ext cx="265113" cy="317500"/>
            </a:xfrm>
            <a:custGeom>
              <a:avLst/>
              <a:gdLst>
                <a:gd name="T0" fmla="*/ 112 w 167"/>
                <a:gd name="T1" fmla="*/ 0 h 200"/>
                <a:gd name="T2" fmla="*/ 0 w 167"/>
                <a:gd name="T3" fmla="*/ 75 h 200"/>
                <a:gd name="T4" fmla="*/ 18 w 167"/>
                <a:gd name="T5" fmla="*/ 104 h 200"/>
                <a:gd name="T6" fmla="*/ 57 w 167"/>
                <a:gd name="T7" fmla="*/ 77 h 200"/>
                <a:gd name="T8" fmla="*/ 134 w 167"/>
                <a:gd name="T9" fmla="*/ 200 h 200"/>
                <a:gd name="T10" fmla="*/ 167 w 167"/>
                <a:gd name="T11" fmla="*/ 177 h 200"/>
                <a:gd name="T12" fmla="*/ 90 w 167"/>
                <a:gd name="T13" fmla="*/ 55 h 200"/>
                <a:gd name="T14" fmla="*/ 130 w 167"/>
                <a:gd name="T15" fmla="*/ 29 h 200"/>
                <a:gd name="T16" fmla="*/ 112 w 167"/>
                <a:gd name="T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200">
                  <a:moveTo>
                    <a:pt x="112" y="0"/>
                  </a:moveTo>
                  <a:lnTo>
                    <a:pt x="0" y="75"/>
                  </a:lnTo>
                  <a:lnTo>
                    <a:pt x="18" y="104"/>
                  </a:lnTo>
                  <a:lnTo>
                    <a:pt x="57" y="77"/>
                  </a:lnTo>
                  <a:lnTo>
                    <a:pt x="134" y="200"/>
                  </a:lnTo>
                  <a:lnTo>
                    <a:pt x="167" y="177"/>
                  </a:lnTo>
                  <a:lnTo>
                    <a:pt x="90" y="55"/>
                  </a:lnTo>
                  <a:lnTo>
                    <a:pt x="130" y="29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7">
              <a:extLst>
                <a:ext uri="{FF2B5EF4-FFF2-40B4-BE49-F238E27FC236}">
                  <a16:creationId xmlns:a16="http://schemas.microsoft.com/office/drawing/2014/main" id="{9BC689B8-B1BD-415E-A1A1-917E4CD6B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9038" y="1443038"/>
              <a:ext cx="203200" cy="339725"/>
            </a:xfrm>
            <a:custGeom>
              <a:avLst/>
              <a:gdLst>
                <a:gd name="T0" fmla="*/ 69 w 176"/>
                <a:gd name="T1" fmla="*/ 47 h 286"/>
                <a:gd name="T2" fmla="*/ 21 w 176"/>
                <a:gd name="T3" fmla="*/ 71 h 286"/>
                <a:gd name="T4" fmla="*/ 127 w 176"/>
                <a:gd name="T5" fmla="*/ 286 h 286"/>
                <a:gd name="T6" fmla="*/ 176 w 176"/>
                <a:gd name="T7" fmla="*/ 262 h 286"/>
                <a:gd name="T8" fmla="*/ 69 w 176"/>
                <a:gd name="T9" fmla="*/ 47 h 286"/>
                <a:gd name="T10" fmla="*/ 29 w 176"/>
                <a:gd name="T11" fmla="*/ 0 h 286"/>
                <a:gd name="T12" fmla="*/ 18 w 176"/>
                <a:gd name="T13" fmla="*/ 3 h 286"/>
                <a:gd name="T14" fmla="*/ 6 w 176"/>
                <a:gd name="T15" fmla="*/ 36 h 286"/>
                <a:gd name="T16" fmla="*/ 28 w 176"/>
                <a:gd name="T17" fmla="*/ 49 h 286"/>
                <a:gd name="T18" fmla="*/ 39 w 176"/>
                <a:gd name="T19" fmla="*/ 46 h 286"/>
                <a:gd name="T20" fmla="*/ 50 w 176"/>
                <a:gd name="T21" fmla="*/ 14 h 286"/>
                <a:gd name="T22" fmla="*/ 29 w 176"/>
                <a:gd name="T23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86">
                  <a:moveTo>
                    <a:pt x="69" y="47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127" y="286"/>
                    <a:pt x="127" y="286"/>
                    <a:pt x="127" y="286"/>
                  </a:cubicBezTo>
                  <a:cubicBezTo>
                    <a:pt x="176" y="262"/>
                    <a:pt x="176" y="262"/>
                    <a:pt x="176" y="262"/>
                  </a:cubicBezTo>
                  <a:cubicBezTo>
                    <a:pt x="69" y="47"/>
                    <a:pt x="69" y="47"/>
                    <a:pt x="69" y="47"/>
                  </a:cubicBezTo>
                  <a:moveTo>
                    <a:pt x="29" y="0"/>
                  </a:moveTo>
                  <a:cubicBezTo>
                    <a:pt x="25" y="0"/>
                    <a:pt x="21" y="1"/>
                    <a:pt x="18" y="3"/>
                  </a:cubicBezTo>
                  <a:cubicBezTo>
                    <a:pt x="5" y="9"/>
                    <a:pt x="0" y="23"/>
                    <a:pt x="6" y="36"/>
                  </a:cubicBezTo>
                  <a:cubicBezTo>
                    <a:pt x="11" y="44"/>
                    <a:pt x="19" y="49"/>
                    <a:pt x="28" y="49"/>
                  </a:cubicBezTo>
                  <a:cubicBezTo>
                    <a:pt x="32" y="49"/>
                    <a:pt x="36" y="48"/>
                    <a:pt x="39" y="46"/>
                  </a:cubicBezTo>
                  <a:cubicBezTo>
                    <a:pt x="52" y="40"/>
                    <a:pt x="56" y="26"/>
                    <a:pt x="50" y="14"/>
                  </a:cubicBezTo>
                  <a:cubicBezTo>
                    <a:pt x="46" y="5"/>
                    <a:pt x="37" y="0"/>
                    <a:pt x="29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8">
              <a:extLst>
                <a:ext uri="{FF2B5EF4-FFF2-40B4-BE49-F238E27FC236}">
                  <a16:creationId xmlns:a16="http://schemas.microsoft.com/office/drawing/2014/main" id="{E68D6447-107F-4EA3-BA45-4D6A257CC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413" y="1319213"/>
              <a:ext cx="346075" cy="350838"/>
            </a:xfrm>
            <a:custGeom>
              <a:avLst/>
              <a:gdLst>
                <a:gd name="T0" fmla="*/ 228 w 300"/>
                <a:gd name="T1" fmla="*/ 0 h 294"/>
                <a:gd name="T2" fmla="*/ 160 w 300"/>
                <a:gd name="T3" fmla="*/ 18 h 294"/>
                <a:gd name="T4" fmla="*/ 155 w 300"/>
                <a:gd name="T5" fmla="*/ 101 h 294"/>
                <a:gd name="T6" fmla="*/ 154 w 300"/>
                <a:gd name="T7" fmla="*/ 190 h 294"/>
                <a:gd name="T8" fmla="*/ 153 w 300"/>
                <a:gd name="T9" fmla="*/ 190 h 294"/>
                <a:gd name="T10" fmla="*/ 112 w 300"/>
                <a:gd name="T11" fmla="*/ 113 h 294"/>
                <a:gd name="T12" fmla="*/ 70 w 300"/>
                <a:gd name="T13" fmla="*/ 41 h 294"/>
                <a:gd name="T14" fmla="*/ 0 w 300"/>
                <a:gd name="T15" fmla="*/ 59 h 294"/>
                <a:gd name="T16" fmla="*/ 44 w 300"/>
                <a:gd name="T17" fmla="*/ 294 h 294"/>
                <a:gd name="T18" fmla="*/ 93 w 300"/>
                <a:gd name="T19" fmla="*/ 282 h 294"/>
                <a:gd name="T20" fmla="*/ 75 w 300"/>
                <a:gd name="T21" fmla="*/ 193 h 294"/>
                <a:gd name="T22" fmla="*/ 54 w 300"/>
                <a:gd name="T23" fmla="*/ 96 h 294"/>
                <a:gd name="T24" fmla="*/ 55 w 300"/>
                <a:gd name="T25" fmla="*/ 96 h 294"/>
                <a:gd name="T26" fmla="*/ 99 w 300"/>
                <a:gd name="T27" fmla="*/ 181 h 294"/>
                <a:gd name="T28" fmla="*/ 147 w 300"/>
                <a:gd name="T29" fmla="*/ 264 h 294"/>
                <a:gd name="T30" fmla="*/ 188 w 300"/>
                <a:gd name="T31" fmla="*/ 254 h 294"/>
                <a:gd name="T32" fmla="*/ 193 w 300"/>
                <a:gd name="T33" fmla="*/ 156 h 294"/>
                <a:gd name="T34" fmla="*/ 196 w 300"/>
                <a:gd name="T35" fmla="*/ 60 h 294"/>
                <a:gd name="T36" fmla="*/ 197 w 300"/>
                <a:gd name="T37" fmla="*/ 59 h 294"/>
                <a:gd name="T38" fmla="*/ 223 w 300"/>
                <a:gd name="T39" fmla="*/ 154 h 294"/>
                <a:gd name="T40" fmla="*/ 249 w 300"/>
                <a:gd name="T41" fmla="*/ 242 h 294"/>
                <a:gd name="T42" fmla="*/ 300 w 300"/>
                <a:gd name="T43" fmla="*/ 229 h 294"/>
                <a:gd name="T44" fmla="*/ 228 w 300"/>
                <a:gd name="T45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0" h="294">
                  <a:moveTo>
                    <a:pt x="228" y="0"/>
                  </a:moveTo>
                  <a:cubicBezTo>
                    <a:pt x="160" y="18"/>
                    <a:pt x="160" y="18"/>
                    <a:pt x="160" y="18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54" y="129"/>
                    <a:pt x="154" y="162"/>
                    <a:pt x="154" y="190"/>
                  </a:cubicBezTo>
                  <a:cubicBezTo>
                    <a:pt x="153" y="190"/>
                    <a:pt x="153" y="190"/>
                    <a:pt x="153" y="190"/>
                  </a:cubicBezTo>
                  <a:cubicBezTo>
                    <a:pt x="141" y="165"/>
                    <a:pt x="126" y="137"/>
                    <a:pt x="112" y="113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69" y="164"/>
                    <a:pt x="61" y="128"/>
                    <a:pt x="54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68" y="125"/>
                    <a:pt x="84" y="156"/>
                    <a:pt x="99" y="181"/>
                  </a:cubicBezTo>
                  <a:cubicBezTo>
                    <a:pt x="147" y="264"/>
                    <a:pt x="147" y="264"/>
                    <a:pt x="147" y="264"/>
                  </a:cubicBezTo>
                  <a:cubicBezTo>
                    <a:pt x="188" y="254"/>
                    <a:pt x="188" y="254"/>
                    <a:pt x="188" y="254"/>
                  </a:cubicBezTo>
                  <a:cubicBezTo>
                    <a:pt x="193" y="156"/>
                    <a:pt x="193" y="156"/>
                    <a:pt x="193" y="156"/>
                  </a:cubicBezTo>
                  <a:cubicBezTo>
                    <a:pt x="195" y="127"/>
                    <a:pt x="196" y="91"/>
                    <a:pt x="196" y="60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205" y="93"/>
                    <a:pt x="215" y="127"/>
                    <a:pt x="223" y="154"/>
                  </a:cubicBezTo>
                  <a:cubicBezTo>
                    <a:pt x="249" y="242"/>
                    <a:pt x="249" y="242"/>
                    <a:pt x="249" y="242"/>
                  </a:cubicBezTo>
                  <a:cubicBezTo>
                    <a:pt x="300" y="229"/>
                    <a:pt x="300" y="229"/>
                    <a:pt x="300" y="229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9">
              <a:extLst>
                <a:ext uri="{FF2B5EF4-FFF2-40B4-BE49-F238E27FC236}">
                  <a16:creationId xmlns:a16="http://schemas.microsoft.com/office/drawing/2014/main" id="{4AFDE339-BB97-400A-BC8A-1F95AF5B6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7226" y="1223963"/>
              <a:ext cx="92075" cy="360363"/>
            </a:xfrm>
            <a:custGeom>
              <a:avLst/>
              <a:gdLst>
                <a:gd name="T0" fmla="*/ 56 w 80"/>
                <a:gd name="T1" fmla="*/ 60 h 303"/>
                <a:gd name="T2" fmla="*/ 2 w 80"/>
                <a:gd name="T3" fmla="*/ 65 h 303"/>
                <a:gd name="T4" fmla="*/ 26 w 80"/>
                <a:gd name="T5" fmla="*/ 303 h 303"/>
                <a:gd name="T6" fmla="*/ 80 w 80"/>
                <a:gd name="T7" fmla="*/ 298 h 303"/>
                <a:gd name="T8" fmla="*/ 56 w 80"/>
                <a:gd name="T9" fmla="*/ 60 h 303"/>
                <a:gd name="T10" fmla="*/ 26 w 80"/>
                <a:gd name="T11" fmla="*/ 0 h 303"/>
                <a:gd name="T12" fmla="*/ 24 w 80"/>
                <a:gd name="T13" fmla="*/ 0 h 303"/>
                <a:gd name="T14" fmla="*/ 1 w 80"/>
                <a:gd name="T15" fmla="*/ 27 h 303"/>
                <a:gd name="T16" fmla="*/ 26 w 80"/>
                <a:gd name="T17" fmla="*/ 49 h 303"/>
                <a:gd name="T18" fmla="*/ 28 w 80"/>
                <a:gd name="T19" fmla="*/ 48 h 303"/>
                <a:gd name="T20" fmla="*/ 50 w 80"/>
                <a:gd name="T21" fmla="*/ 22 h 303"/>
                <a:gd name="T22" fmla="*/ 26 w 80"/>
                <a:gd name="T2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303">
                  <a:moveTo>
                    <a:pt x="56" y="60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26" y="303"/>
                    <a:pt x="26" y="303"/>
                    <a:pt x="26" y="303"/>
                  </a:cubicBezTo>
                  <a:cubicBezTo>
                    <a:pt x="80" y="298"/>
                    <a:pt x="80" y="298"/>
                    <a:pt x="80" y="298"/>
                  </a:cubicBezTo>
                  <a:cubicBezTo>
                    <a:pt x="56" y="60"/>
                    <a:pt x="56" y="60"/>
                    <a:pt x="56" y="60"/>
                  </a:cubicBezTo>
                  <a:moveTo>
                    <a:pt x="26" y="0"/>
                  </a:moveTo>
                  <a:cubicBezTo>
                    <a:pt x="25" y="0"/>
                    <a:pt x="24" y="0"/>
                    <a:pt x="24" y="0"/>
                  </a:cubicBezTo>
                  <a:cubicBezTo>
                    <a:pt x="10" y="1"/>
                    <a:pt x="0" y="13"/>
                    <a:pt x="1" y="27"/>
                  </a:cubicBezTo>
                  <a:cubicBezTo>
                    <a:pt x="2" y="39"/>
                    <a:pt x="13" y="49"/>
                    <a:pt x="26" y="49"/>
                  </a:cubicBezTo>
                  <a:cubicBezTo>
                    <a:pt x="27" y="49"/>
                    <a:pt x="28" y="48"/>
                    <a:pt x="28" y="48"/>
                  </a:cubicBezTo>
                  <a:cubicBezTo>
                    <a:pt x="42" y="47"/>
                    <a:pt x="51" y="35"/>
                    <a:pt x="50" y="22"/>
                  </a:cubicBezTo>
                  <a:cubicBezTo>
                    <a:pt x="48" y="9"/>
                    <a:pt x="38" y="0"/>
                    <a:pt x="2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0">
              <a:extLst>
                <a:ext uri="{FF2B5EF4-FFF2-40B4-BE49-F238E27FC236}">
                  <a16:creationId xmlns:a16="http://schemas.microsoft.com/office/drawing/2014/main" id="{F632BB90-D8DB-4A3D-8359-22FEECBCA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1285875"/>
              <a:ext cx="174625" cy="288925"/>
            </a:xfrm>
            <a:custGeom>
              <a:avLst/>
              <a:gdLst>
                <a:gd name="T0" fmla="*/ 3 w 110"/>
                <a:gd name="T1" fmla="*/ 0 h 182"/>
                <a:gd name="T2" fmla="*/ 0 w 110"/>
                <a:gd name="T3" fmla="*/ 180 h 182"/>
                <a:gd name="T4" fmla="*/ 109 w 110"/>
                <a:gd name="T5" fmla="*/ 182 h 182"/>
                <a:gd name="T6" fmla="*/ 110 w 110"/>
                <a:gd name="T7" fmla="*/ 148 h 182"/>
                <a:gd name="T8" fmla="*/ 40 w 110"/>
                <a:gd name="T9" fmla="*/ 147 h 182"/>
                <a:gd name="T10" fmla="*/ 42 w 110"/>
                <a:gd name="T11" fmla="*/ 1 h 182"/>
                <a:gd name="T12" fmla="*/ 3 w 110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82">
                  <a:moveTo>
                    <a:pt x="3" y="0"/>
                  </a:moveTo>
                  <a:lnTo>
                    <a:pt x="0" y="180"/>
                  </a:lnTo>
                  <a:lnTo>
                    <a:pt x="109" y="182"/>
                  </a:lnTo>
                  <a:lnTo>
                    <a:pt x="110" y="148"/>
                  </a:lnTo>
                  <a:lnTo>
                    <a:pt x="40" y="147"/>
                  </a:lnTo>
                  <a:lnTo>
                    <a:pt x="4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1">
              <a:extLst>
                <a:ext uri="{FF2B5EF4-FFF2-40B4-BE49-F238E27FC236}">
                  <a16:creationId xmlns:a16="http://schemas.microsoft.com/office/drawing/2014/main" id="{8EC0E4E8-A7C6-4123-88A6-3B5084701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1285875"/>
              <a:ext cx="174625" cy="288925"/>
            </a:xfrm>
            <a:custGeom>
              <a:avLst/>
              <a:gdLst>
                <a:gd name="T0" fmla="*/ 3 w 110"/>
                <a:gd name="T1" fmla="*/ 0 h 182"/>
                <a:gd name="T2" fmla="*/ 0 w 110"/>
                <a:gd name="T3" fmla="*/ 180 h 182"/>
                <a:gd name="T4" fmla="*/ 109 w 110"/>
                <a:gd name="T5" fmla="*/ 182 h 182"/>
                <a:gd name="T6" fmla="*/ 110 w 110"/>
                <a:gd name="T7" fmla="*/ 148 h 182"/>
                <a:gd name="T8" fmla="*/ 40 w 110"/>
                <a:gd name="T9" fmla="*/ 147 h 182"/>
                <a:gd name="T10" fmla="*/ 42 w 110"/>
                <a:gd name="T11" fmla="*/ 1 h 182"/>
                <a:gd name="T12" fmla="*/ 3 w 110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82">
                  <a:moveTo>
                    <a:pt x="3" y="0"/>
                  </a:moveTo>
                  <a:lnTo>
                    <a:pt x="0" y="180"/>
                  </a:lnTo>
                  <a:lnTo>
                    <a:pt x="109" y="182"/>
                  </a:lnTo>
                  <a:lnTo>
                    <a:pt x="110" y="148"/>
                  </a:lnTo>
                  <a:lnTo>
                    <a:pt x="40" y="147"/>
                  </a:lnTo>
                  <a:lnTo>
                    <a:pt x="42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2">
              <a:extLst>
                <a:ext uri="{FF2B5EF4-FFF2-40B4-BE49-F238E27FC236}">
                  <a16:creationId xmlns:a16="http://schemas.microsoft.com/office/drawing/2014/main" id="{0BAE0054-0BEF-48AB-8A6B-FF319ABD2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6" y="1300163"/>
              <a:ext cx="179388" cy="307975"/>
            </a:xfrm>
            <a:custGeom>
              <a:avLst/>
              <a:gdLst>
                <a:gd name="T0" fmla="*/ 26 w 113"/>
                <a:gd name="T1" fmla="*/ 0 h 194"/>
                <a:gd name="T2" fmla="*/ 0 w 113"/>
                <a:gd name="T3" fmla="*/ 178 h 194"/>
                <a:gd name="T4" fmla="*/ 108 w 113"/>
                <a:gd name="T5" fmla="*/ 194 h 194"/>
                <a:gd name="T6" fmla="*/ 113 w 113"/>
                <a:gd name="T7" fmla="*/ 161 h 194"/>
                <a:gd name="T8" fmla="*/ 44 w 113"/>
                <a:gd name="T9" fmla="*/ 150 h 194"/>
                <a:gd name="T10" fmla="*/ 65 w 113"/>
                <a:gd name="T11" fmla="*/ 6 h 194"/>
                <a:gd name="T12" fmla="*/ 26 w 113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94">
                  <a:moveTo>
                    <a:pt x="26" y="0"/>
                  </a:moveTo>
                  <a:lnTo>
                    <a:pt x="0" y="178"/>
                  </a:lnTo>
                  <a:lnTo>
                    <a:pt x="108" y="194"/>
                  </a:lnTo>
                  <a:lnTo>
                    <a:pt x="113" y="161"/>
                  </a:lnTo>
                  <a:lnTo>
                    <a:pt x="44" y="150"/>
                  </a:lnTo>
                  <a:lnTo>
                    <a:pt x="65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3">
              <a:extLst>
                <a:ext uri="{FF2B5EF4-FFF2-40B4-BE49-F238E27FC236}">
                  <a16:creationId xmlns:a16="http://schemas.microsoft.com/office/drawing/2014/main" id="{0A780A3E-D72C-483C-8C0E-87FADE559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6" y="1300163"/>
              <a:ext cx="179388" cy="307975"/>
            </a:xfrm>
            <a:custGeom>
              <a:avLst/>
              <a:gdLst>
                <a:gd name="T0" fmla="*/ 26 w 113"/>
                <a:gd name="T1" fmla="*/ 0 h 194"/>
                <a:gd name="T2" fmla="*/ 0 w 113"/>
                <a:gd name="T3" fmla="*/ 178 h 194"/>
                <a:gd name="T4" fmla="*/ 108 w 113"/>
                <a:gd name="T5" fmla="*/ 194 h 194"/>
                <a:gd name="T6" fmla="*/ 113 w 113"/>
                <a:gd name="T7" fmla="*/ 161 h 194"/>
                <a:gd name="T8" fmla="*/ 44 w 113"/>
                <a:gd name="T9" fmla="*/ 150 h 194"/>
                <a:gd name="T10" fmla="*/ 65 w 113"/>
                <a:gd name="T11" fmla="*/ 6 h 194"/>
                <a:gd name="T12" fmla="*/ 26 w 113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94">
                  <a:moveTo>
                    <a:pt x="26" y="0"/>
                  </a:moveTo>
                  <a:lnTo>
                    <a:pt x="0" y="178"/>
                  </a:lnTo>
                  <a:lnTo>
                    <a:pt x="108" y="194"/>
                  </a:lnTo>
                  <a:lnTo>
                    <a:pt x="113" y="161"/>
                  </a:lnTo>
                  <a:lnTo>
                    <a:pt x="44" y="150"/>
                  </a:lnTo>
                  <a:lnTo>
                    <a:pt x="65" y="6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4">
              <a:extLst>
                <a:ext uri="{FF2B5EF4-FFF2-40B4-BE49-F238E27FC236}">
                  <a16:creationId xmlns:a16="http://schemas.microsoft.com/office/drawing/2014/main" id="{EB76963C-45FE-4B9E-B95D-F808B1FA12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1913" y="1290638"/>
              <a:ext cx="168275" cy="355600"/>
            </a:xfrm>
            <a:custGeom>
              <a:avLst/>
              <a:gdLst>
                <a:gd name="T0" fmla="*/ 45 w 106"/>
                <a:gd name="T1" fmla="*/ 39 h 224"/>
                <a:gd name="T2" fmla="*/ 0 w 106"/>
                <a:gd name="T3" fmla="*/ 213 h 224"/>
                <a:gd name="T4" fmla="*/ 38 w 106"/>
                <a:gd name="T5" fmla="*/ 224 h 224"/>
                <a:gd name="T6" fmla="*/ 83 w 106"/>
                <a:gd name="T7" fmla="*/ 51 h 224"/>
                <a:gd name="T8" fmla="*/ 45 w 106"/>
                <a:gd name="T9" fmla="*/ 39 h 224"/>
                <a:gd name="T10" fmla="*/ 61 w 106"/>
                <a:gd name="T11" fmla="*/ 0 h 224"/>
                <a:gd name="T12" fmla="*/ 27 w 106"/>
                <a:gd name="T13" fmla="*/ 25 h 224"/>
                <a:gd name="T14" fmla="*/ 54 w 106"/>
                <a:gd name="T15" fmla="*/ 33 h 224"/>
                <a:gd name="T16" fmla="*/ 71 w 106"/>
                <a:gd name="T17" fmla="*/ 20 h 224"/>
                <a:gd name="T18" fmla="*/ 71 w 106"/>
                <a:gd name="T19" fmla="*/ 20 h 224"/>
                <a:gd name="T20" fmla="*/ 80 w 106"/>
                <a:gd name="T21" fmla="*/ 39 h 224"/>
                <a:gd name="T22" fmla="*/ 106 w 106"/>
                <a:gd name="T23" fmla="*/ 47 h 224"/>
                <a:gd name="T24" fmla="*/ 89 w 106"/>
                <a:gd name="T25" fmla="*/ 8 h 224"/>
                <a:gd name="T26" fmla="*/ 61 w 106"/>
                <a:gd name="T2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224">
                  <a:moveTo>
                    <a:pt x="45" y="39"/>
                  </a:moveTo>
                  <a:lnTo>
                    <a:pt x="0" y="213"/>
                  </a:lnTo>
                  <a:lnTo>
                    <a:pt x="38" y="224"/>
                  </a:lnTo>
                  <a:lnTo>
                    <a:pt x="83" y="51"/>
                  </a:lnTo>
                  <a:lnTo>
                    <a:pt x="45" y="39"/>
                  </a:lnTo>
                  <a:close/>
                  <a:moveTo>
                    <a:pt x="61" y="0"/>
                  </a:moveTo>
                  <a:lnTo>
                    <a:pt x="27" y="25"/>
                  </a:lnTo>
                  <a:lnTo>
                    <a:pt x="54" y="33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80" y="39"/>
                  </a:lnTo>
                  <a:lnTo>
                    <a:pt x="106" y="47"/>
                  </a:lnTo>
                  <a:lnTo>
                    <a:pt x="89" y="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5">
              <a:extLst>
                <a:ext uri="{FF2B5EF4-FFF2-40B4-BE49-F238E27FC236}">
                  <a16:creationId xmlns:a16="http://schemas.microsoft.com/office/drawing/2014/main" id="{BC500BC6-4ADF-4EDE-8B2F-8794BD32FC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1913" y="1290638"/>
              <a:ext cx="168275" cy="355600"/>
            </a:xfrm>
            <a:custGeom>
              <a:avLst/>
              <a:gdLst>
                <a:gd name="T0" fmla="*/ 45 w 106"/>
                <a:gd name="T1" fmla="*/ 39 h 224"/>
                <a:gd name="T2" fmla="*/ 0 w 106"/>
                <a:gd name="T3" fmla="*/ 213 h 224"/>
                <a:gd name="T4" fmla="*/ 38 w 106"/>
                <a:gd name="T5" fmla="*/ 224 h 224"/>
                <a:gd name="T6" fmla="*/ 83 w 106"/>
                <a:gd name="T7" fmla="*/ 51 h 224"/>
                <a:gd name="T8" fmla="*/ 45 w 106"/>
                <a:gd name="T9" fmla="*/ 39 h 224"/>
                <a:gd name="T10" fmla="*/ 61 w 106"/>
                <a:gd name="T11" fmla="*/ 0 h 224"/>
                <a:gd name="T12" fmla="*/ 27 w 106"/>
                <a:gd name="T13" fmla="*/ 25 h 224"/>
                <a:gd name="T14" fmla="*/ 54 w 106"/>
                <a:gd name="T15" fmla="*/ 33 h 224"/>
                <a:gd name="T16" fmla="*/ 71 w 106"/>
                <a:gd name="T17" fmla="*/ 20 h 224"/>
                <a:gd name="T18" fmla="*/ 71 w 106"/>
                <a:gd name="T19" fmla="*/ 20 h 224"/>
                <a:gd name="T20" fmla="*/ 80 w 106"/>
                <a:gd name="T21" fmla="*/ 39 h 224"/>
                <a:gd name="T22" fmla="*/ 106 w 106"/>
                <a:gd name="T23" fmla="*/ 47 h 224"/>
                <a:gd name="T24" fmla="*/ 89 w 106"/>
                <a:gd name="T25" fmla="*/ 8 h 224"/>
                <a:gd name="T26" fmla="*/ 61 w 106"/>
                <a:gd name="T2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224">
                  <a:moveTo>
                    <a:pt x="45" y="39"/>
                  </a:moveTo>
                  <a:lnTo>
                    <a:pt x="0" y="213"/>
                  </a:lnTo>
                  <a:lnTo>
                    <a:pt x="38" y="224"/>
                  </a:lnTo>
                  <a:lnTo>
                    <a:pt x="83" y="51"/>
                  </a:lnTo>
                  <a:lnTo>
                    <a:pt x="45" y="39"/>
                  </a:lnTo>
                  <a:moveTo>
                    <a:pt x="61" y="0"/>
                  </a:moveTo>
                  <a:lnTo>
                    <a:pt x="27" y="25"/>
                  </a:lnTo>
                  <a:lnTo>
                    <a:pt x="54" y="33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80" y="39"/>
                  </a:lnTo>
                  <a:lnTo>
                    <a:pt x="106" y="47"/>
                  </a:lnTo>
                  <a:lnTo>
                    <a:pt x="89" y="8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6">
              <a:extLst>
                <a:ext uri="{FF2B5EF4-FFF2-40B4-BE49-F238E27FC236}">
                  <a16:creationId xmlns:a16="http://schemas.microsoft.com/office/drawing/2014/main" id="{E6F6183B-9759-4B72-9D9B-F3FD57EC0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1465263"/>
              <a:ext cx="274638" cy="334963"/>
            </a:xfrm>
            <a:custGeom>
              <a:avLst/>
              <a:gdLst>
                <a:gd name="T0" fmla="*/ 76 w 173"/>
                <a:gd name="T1" fmla="*/ 0 h 211"/>
                <a:gd name="T2" fmla="*/ 0 w 173"/>
                <a:gd name="T3" fmla="*/ 161 h 211"/>
                <a:gd name="T4" fmla="*/ 100 w 173"/>
                <a:gd name="T5" fmla="*/ 211 h 211"/>
                <a:gd name="T6" fmla="*/ 115 w 173"/>
                <a:gd name="T7" fmla="*/ 181 h 211"/>
                <a:gd name="T8" fmla="*/ 50 w 173"/>
                <a:gd name="T9" fmla="*/ 149 h 211"/>
                <a:gd name="T10" fmla="*/ 68 w 173"/>
                <a:gd name="T11" fmla="*/ 111 h 211"/>
                <a:gd name="T12" fmla="*/ 125 w 173"/>
                <a:gd name="T13" fmla="*/ 139 h 211"/>
                <a:gd name="T14" fmla="*/ 139 w 173"/>
                <a:gd name="T15" fmla="*/ 109 h 211"/>
                <a:gd name="T16" fmla="*/ 82 w 173"/>
                <a:gd name="T17" fmla="*/ 81 h 211"/>
                <a:gd name="T18" fmla="*/ 98 w 173"/>
                <a:gd name="T19" fmla="*/ 47 h 211"/>
                <a:gd name="T20" fmla="*/ 159 w 173"/>
                <a:gd name="T21" fmla="*/ 78 h 211"/>
                <a:gd name="T22" fmla="*/ 173 w 173"/>
                <a:gd name="T23" fmla="*/ 48 h 211"/>
                <a:gd name="T24" fmla="*/ 76 w 173"/>
                <a:gd name="T2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11">
                  <a:moveTo>
                    <a:pt x="76" y="0"/>
                  </a:moveTo>
                  <a:lnTo>
                    <a:pt x="0" y="161"/>
                  </a:lnTo>
                  <a:lnTo>
                    <a:pt x="100" y="211"/>
                  </a:lnTo>
                  <a:lnTo>
                    <a:pt x="115" y="181"/>
                  </a:lnTo>
                  <a:lnTo>
                    <a:pt x="50" y="149"/>
                  </a:lnTo>
                  <a:lnTo>
                    <a:pt x="68" y="111"/>
                  </a:lnTo>
                  <a:lnTo>
                    <a:pt x="125" y="139"/>
                  </a:lnTo>
                  <a:lnTo>
                    <a:pt x="139" y="109"/>
                  </a:lnTo>
                  <a:lnTo>
                    <a:pt x="82" y="81"/>
                  </a:lnTo>
                  <a:lnTo>
                    <a:pt x="98" y="47"/>
                  </a:lnTo>
                  <a:lnTo>
                    <a:pt x="159" y="78"/>
                  </a:lnTo>
                  <a:lnTo>
                    <a:pt x="173" y="4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7">
              <a:extLst>
                <a:ext uri="{FF2B5EF4-FFF2-40B4-BE49-F238E27FC236}">
                  <a16:creationId xmlns:a16="http://schemas.microsoft.com/office/drawing/2014/main" id="{8B21343C-B43D-4E87-A998-915B7712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1465263"/>
              <a:ext cx="274638" cy="334963"/>
            </a:xfrm>
            <a:custGeom>
              <a:avLst/>
              <a:gdLst>
                <a:gd name="T0" fmla="*/ 76 w 173"/>
                <a:gd name="T1" fmla="*/ 0 h 211"/>
                <a:gd name="T2" fmla="*/ 0 w 173"/>
                <a:gd name="T3" fmla="*/ 161 h 211"/>
                <a:gd name="T4" fmla="*/ 100 w 173"/>
                <a:gd name="T5" fmla="*/ 211 h 211"/>
                <a:gd name="T6" fmla="*/ 115 w 173"/>
                <a:gd name="T7" fmla="*/ 181 h 211"/>
                <a:gd name="T8" fmla="*/ 50 w 173"/>
                <a:gd name="T9" fmla="*/ 149 h 211"/>
                <a:gd name="T10" fmla="*/ 68 w 173"/>
                <a:gd name="T11" fmla="*/ 111 h 211"/>
                <a:gd name="T12" fmla="*/ 125 w 173"/>
                <a:gd name="T13" fmla="*/ 139 h 211"/>
                <a:gd name="T14" fmla="*/ 139 w 173"/>
                <a:gd name="T15" fmla="*/ 109 h 211"/>
                <a:gd name="T16" fmla="*/ 82 w 173"/>
                <a:gd name="T17" fmla="*/ 81 h 211"/>
                <a:gd name="T18" fmla="*/ 98 w 173"/>
                <a:gd name="T19" fmla="*/ 47 h 211"/>
                <a:gd name="T20" fmla="*/ 159 w 173"/>
                <a:gd name="T21" fmla="*/ 78 h 211"/>
                <a:gd name="T22" fmla="*/ 173 w 173"/>
                <a:gd name="T23" fmla="*/ 48 h 211"/>
                <a:gd name="T24" fmla="*/ 76 w 173"/>
                <a:gd name="T2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11">
                  <a:moveTo>
                    <a:pt x="76" y="0"/>
                  </a:moveTo>
                  <a:lnTo>
                    <a:pt x="0" y="161"/>
                  </a:lnTo>
                  <a:lnTo>
                    <a:pt x="100" y="211"/>
                  </a:lnTo>
                  <a:lnTo>
                    <a:pt x="115" y="181"/>
                  </a:lnTo>
                  <a:lnTo>
                    <a:pt x="50" y="149"/>
                  </a:lnTo>
                  <a:lnTo>
                    <a:pt x="68" y="111"/>
                  </a:lnTo>
                  <a:lnTo>
                    <a:pt x="125" y="139"/>
                  </a:lnTo>
                  <a:lnTo>
                    <a:pt x="139" y="109"/>
                  </a:lnTo>
                  <a:lnTo>
                    <a:pt x="82" y="81"/>
                  </a:lnTo>
                  <a:lnTo>
                    <a:pt x="98" y="47"/>
                  </a:lnTo>
                  <a:lnTo>
                    <a:pt x="159" y="78"/>
                  </a:lnTo>
                  <a:lnTo>
                    <a:pt x="173" y="48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8">
              <a:extLst>
                <a:ext uri="{FF2B5EF4-FFF2-40B4-BE49-F238E27FC236}">
                  <a16:creationId xmlns:a16="http://schemas.microsoft.com/office/drawing/2014/main" id="{938490F9-19A4-42AB-893E-D418FD7C3A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3726" y="1589088"/>
              <a:ext cx="315913" cy="376238"/>
            </a:xfrm>
            <a:custGeom>
              <a:avLst/>
              <a:gdLst>
                <a:gd name="T0" fmla="*/ 126 w 274"/>
                <a:gd name="T1" fmla="*/ 53 h 315"/>
                <a:gd name="T2" fmla="*/ 28 w 274"/>
                <a:gd name="T3" fmla="*/ 107 h 315"/>
                <a:gd name="T4" fmla="*/ 6 w 274"/>
                <a:gd name="T5" fmla="*/ 198 h 315"/>
                <a:gd name="T6" fmla="*/ 68 w 274"/>
                <a:gd name="T7" fmla="*/ 280 h 315"/>
                <a:gd name="T8" fmla="*/ 141 w 274"/>
                <a:gd name="T9" fmla="*/ 315 h 315"/>
                <a:gd name="T10" fmla="*/ 213 w 274"/>
                <a:gd name="T11" fmla="*/ 211 h 315"/>
                <a:gd name="T12" fmla="*/ 140 w 274"/>
                <a:gd name="T13" fmla="*/ 160 h 315"/>
                <a:gd name="T14" fmla="*/ 116 w 274"/>
                <a:gd name="T15" fmla="*/ 195 h 315"/>
                <a:gd name="T16" fmla="*/ 146 w 274"/>
                <a:gd name="T17" fmla="*/ 216 h 315"/>
                <a:gd name="T18" fmla="*/ 118 w 274"/>
                <a:gd name="T19" fmla="*/ 257 h 315"/>
                <a:gd name="T20" fmla="*/ 94 w 274"/>
                <a:gd name="T21" fmla="*/ 245 h 315"/>
                <a:gd name="T22" fmla="*/ 76 w 274"/>
                <a:gd name="T23" fmla="*/ 138 h 315"/>
                <a:gd name="T24" fmla="*/ 137 w 274"/>
                <a:gd name="T25" fmla="*/ 102 h 315"/>
                <a:gd name="T26" fmla="*/ 186 w 274"/>
                <a:gd name="T27" fmla="*/ 119 h 315"/>
                <a:gd name="T28" fmla="*/ 226 w 274"/>
                <a:gd name="T29" fmla="*/ 160 h 315"/>
                <a:gd name="T30" fmla="*/ 260 w 274"/>
                <a:gd name="T31" fmla="*/ 130 h 315"/>
                <a:gd name="T32" fmla="*/ 212 w 274"/>
                <a:gd name="T33" fmla="*/ 83 h 315"/>
                <a:gd name="T34" fmla="*/ 126 w 274"/>
                <a:gd name="T35" fmla="*/ 53 h 315"/>
                <a:gd name="T36" fmla="*/ 192 w 274"/>
                <a:gd name="T37" fmla="*/ 0 h 315"/>
                <a:gd name="T38" fmla="*/ 207 w 274"/>
                <a:gd name="T39" fmla="*/ 65 h 315"/>
                <a:gd name="T40" fmla="*/ 239 w 274"/>
                <a:gd name="T41" fmla="*/ 76 h 315"/>
                <a:gd name="T42" fmla="*/ 274 w 274"/>
                <a:gd name="T43" fmla="*/ 56 h 315"/>
                <a:gd name="T44" fmla="*/ 251 w 274"/>
                <a:gd name="T45" fmla="*/ 41 h 315"/>
                <a:gd name="T46" fmla="*/ 237 w 274"/>
                <a:gd name="T47" fmla="*/ 47 h 315"/>
                <a:gd name="T48" fmla="*/ 223 w 274"/>
                <a:gd name="T49" fmla="*/ 41 h 315"/>
                <a:gd name="T50" fmla="*/ 215 w 274"/>
                <a:gd name="T51" fmla="*/ 16 h 315"/>
                <a:gd name="T52" fmla="*/ 192 w 274"/>
                <a:gd name="T5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4" h="315">
                  <a:moveTo>
                    <a:pt x="126" y="53"/>
                  </a:moveTo>
                  <a:cubicBezTo>
                    <a:pt x="89" y="53"/>
                    <a:pt x="54" y="71"/>
                    <a:pt x="28" y="107"/>
                  </a:cubicBezTo>
                  <a:cubicBezTo>
                    <a:pt x="8" y="136"/>
                    <a:pt x="0" y="169"/>
                    <a:pt x="6" y="198"/>
                  </a:cubicBezTo>
                  <a:cubicBezTo>
                    <a:pt x="12" y="228"/>
                    <a:pt x="32" y="255"/>
                    <a:pt x="68" y="280"/>
                  </a:cubicBezTo>
                  <a:cubicBezTo>
                    <a:pt x="94" y="298"/>
                    <a:pt x="124" y="310"/>
                    <a:pt x="141" y="315"/>
                  </a:cubicBezTo>
                  <a:cubicBezTo>
                    <a:pt x="213" y="211"/>
                    <a:pt x="213" y="211"/>
                    <a:pt x="213" y="211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16" y="195"/>
                    <a:pt x="116" y="195"/>
                    <a:pt x="116" y="195"/>
                  </a:cubicBezTo>
                  <a:cubicBezTo>
                    <a:pt x="146" y="216"/>
                    <a:pt x="146" y="216"/>
                    <a:pt x="146" y="216"/>
                  </a:cubicBezTo>
                  <a:cubicBezTo>
                    <a:pt x="118" y="257"/>
                    <a:pt x="118" y="257"/>
                    <a:pt x="118" y="257"/>
                  </a:cubicBezTo>
                  <a:cubicBezTo>
                    <a:pt x="113" y="257"/>
                    <a:pt x="104" y="252"/>
                    <a:pt x="94" y="245"/>
                  </a:cubicBezTo>
                  <a:cubicBezTo>
                    <a:pt x="57" y="220"/>
                    <a:pt x="48" y="178"/>
                    <a:pt x="76" y="138"/>
                  </a:cubicBezTo>
                  <a:cubicBezTo>
                    <a:pt x="93" y="113"/>
                    <a:pt x="115" y="102"/>
                    <a:pt x="137" y="102"/>
                  </a:cubicBezTo>
                  <a:cubicBezTo>
                    <a:pt x="153" y="102"/>
                    <a:pt x="170" y="108"/>
                    <a:pt x="186" y="119"/>
                  </a:cubicBezTo>
                  <a:cubicBezTo>
                    <a:pt x="207" y="134"/>
                    <a:pt x="218" y="147"/>
                    <a:pt x="226" y="160"/>
                  </a:cubicBezTo>
                  <a:cubicBezTo>
                    <a:pt x="260" y="130"/>
                    <a:pt x="260" y="130"/>
                    <a:pt x="260" y="130"/>
                  </a:cubicBezTo>
                  <a:cubicBezTo>
                    <a:pt x="253" y="119"/>
                    <a:pt x="237" y="100"/>
                    <a:pt x="212" y="83"/>
                  </a:cubicBezTo>
                  <a:cubicBezTo>
                    <a:pt x="184" y="63"/>
                    <a:pt x="154" y="53"/>
                    <a:pt x="126" y="53"/>
                  </a:cubicBezTo>
                  <a:moveTo>
                    <a:pt x="192" y="0"/>
                  </a:moveTo>
                  <a:cubicBezTo>
                    <a:pt x="177" y="21"/>
                    <a:pt x="178" y="45"/>
                    <a:pt x="207" y="65"/>
                  </a:cubicBezTo>
                  <a:cubicBezTo>
                    <a:pt x="218" y="73"/>
                    <a:pt x="229" y="76"/>
                    <a:pt x="239" y="76"/>
                  </a:cubicBezTo>
                  <a:cubicBezTo>
                    <a:pt x="253" y="76"/>
                    <a:pt x="264" y="69"/>
                    <a:pt x="274" y="56"/>
                  </a:cubicBezTo>
                  <a:cubicBezTo>
                    <a:pt x="251" y="41"/>
                    <a:pt x="251" y="41"/>
                    <a:pt x="251" y="41"/>
                  </a:cubicBezTo>
                  <a:cubicBezTo>
                    <a:pt x="247" y="44"/>
                    <a:pt x="243" y="47"/>
                    <a:pt x="237" y="47"/>
                  </a:cubicBezTo>
                  <a:cubicBezTo>
                    <a:pt x="233" y="47"/>
                    <a:pt x="228" y="45"/>
                    <a:pt x="223" y="41"/>
                  </a:cubicBezTo>
                  <a:cubicBezTo>
                    <a:pt x="211" y="33"/>
                    <a:pt x="212" y="23"/>
                    <a:pt x="215" y="16"/>
                  </a:cubicBezTo>
                  <a:cubicBezTo>
                    <a:pt x="192" y="0"/>
                    <a:pt x="192" y="0"/>
                    <a:pt x="19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9">
              <a:extLst>
                <a:ext uri="{FF2B5EF4-FFF2-40B4-BE49-F238E27FC236}">
                  <a16:creationId xmlns:a16="http://schemas.microsoft.com/office/drawing/2014/main" id="{D4544CE2-E9C2-4793-B8AB-0B4C966E1F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4388" y="1784350"/>
              <a:ext cx="269875" cy="295275"/>
            </a:xfrm>
            <a:custGeom>
              <a:avLst/>
              <a:gdLst>
                <a:gd name="T0" fmla="*/ 161 w 234"/>
                <a:gd name="T1" fmla="*/ 34 h 248"/>
                <a:gd name="T2" fmla="*/ 0 w 234"/>
                <a:gd name="T3" fmla="*/ 211 h 248"/>
                <a:gd name="T4" fmla="*/ 40 w 234"/>
                <a:gd name="T5" fmla="*/ 248 h 248"/>
                <a:gd name="T6" fmla="*/ 201 w 234"/>
                <a:gd name="T7" fmla="*/ 71 h 248"/>
                <a:gd name="T8" fmla="*/ 161 w 234"/>
                <a:gd name="T9" fmla="*/ 34 h 248"/>
                <a:gd name="T10" fmla="*/ 207 w 234"/>
                <a:gd name="T11" fmla="*/ 0 h 248"/>
                <a:gd name="T12" fmla="*/ 189 w 234"/>
                <a:gd name="T13" fmla="*/ 8 h 248"/>
                <a:gd name="T14" fmla="*/ 191 w 234"/>
                <a:gd name="T15" fmla="*/ 43 h 248"/>
                <a:gd name="T16" fmla="*/ 207 w 234"/>
                <a:gd name="T17" fmla="*/ 49 h 248"/>
                <a:gd name="T18" fmla="*/ 225 w 234"/>
                <a:gd name="T19" fmla="*/ 41 h 248"/>
                <a:gd name="T20" fmla="*/ 224 w 234"/>
                <a:gd name="T21" fmla="*/ 7 h 248"/>
                <a:gd name="T22" fmla="*/ 207 w 234"/>
                <a:gd name="T2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4" h="248">
                  <a:moveTo>
                    <a:pt x="161" y="34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40" y="248"/>
                    <a:pt x="40" y="248"/>
                    <a:pt x="40" y="248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61" y="34"/>
                    <a:pt x="161" y="34"/>
                    <a:pt x="161" y="34"/>
                  </a:cubicBezTo>
                  <a:moveTo>
                    <a:pt x="207" y="0"/>
                  </a:moveTo>
                  <a:cubicBezTo>
                    <a:pt x="200" y="0"/>
                    <a:pt x="194" y="3"/>
                    <a:pt x="189" y="8"/>
                  </a:cubicBezTo>
                  <a:cubicBezTo>
                    <a:pt x="180" y="17"/>
                    <a:pt x="181" y="33"/>
                    <a:pt x="191" y="43"/>
                  </a:cubicBezTo>
                  <a:cubicBezTo>
                    <a:pt x="196" y="47"/>
                    <a:pt x="201" y="49"/>
                    <a:pt x="207" y="49"/>
                  </a:cubicBezTo>
                  <a:cubicBezTo>
                    <a:pt x="214" y="49"/>
                    <a:pt x="220" y="46"/>
                    <a:pt x="225" y="41"/>
                  </a:cubicBezTo>
                  <a:cubicBezTo>
                    <a:pt x="234" y="31"/>
                    <a:pt x="234" y="16"/>
                    <a:pt x="224" y="7"/>
                  </a:cubicBezTo>
                  <a:cubicBezTo>
                    <a:pt x="219" y="2"/>
                    <a:pt x="213" y="0"/>
                    <a:pt x="20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0">
              <a:extLst>
                <a:ext uri="{FF2B5EF4-FFF2-40B4-BE49-F238E27FC236}">
                  <a16:creationId xmlns:a16="http://schemas.microsoft.com/office/drawing/2014/main" id="{A66D093D-35BC-4910-B382-24F8F1AB0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026" y="1941513"/>
              <a:ext cx="298450" cy="295275"/>
            </a:xfrm>
            <a:custGeom>
              <a:avLst/>
              <a:gdLst>
                <a:gd name="T0" fmla="*/ 101 w 188"/>
                <a:gd name="T1" fmla="*/ 0 h 186"/>
                <a:gd name="T2" fmla="*/ 75 w 188"/>
                <a:gd name="T3" fmla="*/ 23 h 186"/>
                <a:gd name="T4" fmla="*/ 106 w 188"/>
                <a:gd name="T5" fmla="*/ 60 h 186"/>
                <a:gd name="T6" fmla="*/ 0 w 188"/>
                <a:gd name="T7" fmla="*/ 155 h 186"/>
                <a:gd name="T8" fmla="*/ 26 w 188"/>
                <a:gd name="T9" fmla="*/ 186 h 186"/>
                <a:gd name="T10" fmla="*/ 132 w 188"/>
                <a:gd name="T11" fmla="*/ 90 h 186"/>
                <a:gd name="T12" fmla="*/ 163 w 188"/>
                <a:gd name="T13" fmla="*/ 127 h 186"/>
                <a:gd name="T14" fmla="*/ 188 w 188"/>
                <a:gd name="T15" fmla="*/ 105 h 186"/>
                <a:gd name="T16" fmla="*/ 101 w 188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6">
                  <a:moveTo>
                    <a:pt x="101" y="0"/>
                  </a:moveTo>
                  <a:lnTo>
                    <a:pt x="75" y="23"/>
                  </a:lnTo>
                  <a:lnTo>
                    <a:pt x="106" y="60"/>
                  </a:lnTo>
                  <a:lnTo>
                    <a:pt x="0" y="155"/>
                  </a:lnTo>
                  <a:lnTo>
                    <a:pt x="26" y="186"/>
                  </a:lnTo>
                  <a:lnTo>
                    <a:pt x="132" y="90"/>
                  </a:lnTo>
                  <a:lnTo>
                    <a:pt x="163" y="127"/>
                  </a:lnTo>
                  <a:lnTo>
                    <a:pt x="188" y="10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1">
              <a:extLst>
                <a:ext uri="{FF2B5EF4-FFF2-40B4-BE49-F238E27FC236}">
                  <a16:creationId xmlns:a16="http://schemas.microsoft.com/office/drawing/2014/main" id="{EE21096C-D146-4D08-BFE0-07D8CDE9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026" y="1941513"/>
              <a:ext cx="298450" cy="295275"/>
            </a:xfrm>
            <a:custGeom>
              <a:avLst/>
              <a:gdLst>
                <a:gd name="T0" fmla="*/ 101 w 188"/>
                <a:gd name="T1" fmla="*/ 0 h 186"/>
                <a:gd name="T2" fmla="*/ 75 w 188"/>
                <a:gd name="T3" fmla="*/ 23 h 186"/>
                <a:gd name="T4" fmla="*/ 106 w 188"/>
                <a:gd name="T5" fmla="*/ 60 h 186"/>
                <a:gd name="T6" fmla="*/ 0 w 188"/>
                <a:gd name="T7" fmla="*/ 155 h 186"/>
                <a:gd name="T8" fmla="*/ 26 w 188"/>
                <a:gd name="T9" fmla="*/ 186 h 186"/>
                <a:gd name="T10" fmla="*/ 132 w 188"/>
                <a:gd name="T11" fmla="*/ 90 h 186"/>
                <a:gd name="T12" fmla="*/ 163 w 188"/>
                <a:gd name="T13" fmla="*/ 127 h 186"/>
                <a:gd name="T14" fmla="*/ 188 w 188"/>
                <a:gd name="T15" fmla="*/ 105 h 186"/>
                <a:gd name="T16" fmla="*/ 101 w 188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6">
                  <a:moveTo>
                    <a:pt x="101" y="0"/>
                  </a:moveTo>
                  <a:lnTo>
                    <a:pt x="75" y="23"/>
                  </a:lnTo>
                  <a:lnTo>
                    <a:pt x="106" y="60"/>
                  </a:lnTo>
                  <a:lnTo>
                    <a:pt x="0" y="155"/>
                  </a:lnTo>
                  <a:lnTo>
                    <a:pt x="26" y="186"/>
                  </a:lnTo>
                  <a:lnTo>
                    <a:pt x="132" y="90"/>
                  </a:lnTo>
                  <a:lnTo>
                    <a:pt x="163" y="127"/>
                  </a:lnTo>
                  <a:lnTo>
                    <a:pt x="188" y="105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2">
              <a:extLst>
                <a:ext uri="{FF2B5EF4-FFF2-40B4-BE49-F238E27FC236}">
                  <a16:creationId xmlns:a16="http://schemas.microsoft.com/office/drawing/2014/main" id="{63E487B7-23A0-4297-9345-344389E19C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2201" y="2168525"/>
              <a:ext cx="315913" cy="241300"/>
            </a:xfrm>
            <a:custGeom>
              <a:avLst/>
              <a:gdLst>
                <a:gd name="T0" fmla="*/ 198 w 273"/>
                <a:gd name="T1" fmla="*/ 23 h 203"/>
                <a:gd name="T2" fmla="*/ 0 w 273"/>
                <a:gd name="T3" fmla="*/ 158 h 203"/>
                <a:gd name="T4" fmla="*/ 31 w 273"/>
                <a:gd name="T5" fmla="*/ 203 h 203"/>
                <a:gd name="T6" fmla="*/ 229 w 273"/>
                <a:gd name="T7" fmla="*/ 68 h 203"/>
                <a:gd name="T8" fmla="*/ 198 w 273"/>
                <a:gd name="T9" fmla="*/ 23 h 203"/>
                <a:gd name="T10" fmla="*/ 245 w 273"/>
                <a:gd name="T11" fmla="*/ 0 h 203"/>
                <a:gd name="T12" fmla="*/ 231 w 273"/>
                <a:gd name="T13" fmla="*/ 4 h 203"/>
                <a:gd name="T14" fmla="*/ 225 w 273"/>
                <a:gd name="T15" fmla="*/ 38 h 203"/>
                <a:gd name="T16" fmla="*/ 245 w 273"/>
                <a:gd name="T17" fmla="*/ 48 h 203"/>
                <a:gd name="T18" fmla="*/ 259 w 273"/>
                <a:gd name="T19" fmla="*/ 44 h 203"/>
                <a:gd name="T20" fmla="*/ 265 w 273"/>
                <a:gd name="T21" fmla="*/ 11 h 203"/>
                <a:gd name="T22" fmla="*/ 245 w 273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203">
                  <a:moveTo>
                    <a:pt x="198" y="23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31" y="203"/>
                    <a:pt x="31" y="203"/>
                    <a:pt x="31" y="20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198" y="23"/>
                    <a:pt x="198" y="23"/>
                    <a:pt x="198" y="23"/>
                  </a:cubicBezTo>
                  <a:moveTo>
                    <a:pt x="245" y="0"/>
                  </a:moveTo>
                  <a:cubicBezTo>
                    <a:pt x="240" y="0"/>
                    <a:pt x="235" y="1"/>
                    <a:pt x="231" y="4"/>
                  </a:cubicBezTo>
                  <a:cubicBezTo>
                    <a:pt x="221" y="11"/>
                    <a:pt x="217" y="26"/>
                    <a:pt x="225" y="38"/>
                  </a:cubicBezTo>
                  <a:cubicBezTo>
                    <a:pt x="230" y="45"/>
                    <a:pt x="237" y="48"/>
                    <a:pt x="245" y="48"/>
                  </a:cubicBezTo>
                  <a:cubicBezTo>
                    <a:pt x="250" y="48"/>
                    <a:pt x="255" y="47"/>
                    <a:pt x="259" y="44"/>
                  </a:cubicBezTo>
                  <a:cubicBezTo>
                    <a:pt x="270" y="36"/>
                    <a:pt x="273" y="22"/>
                    <a:pt x="265" y="11"/>
                  </a:cubicBezTo>
                  <a:cubicBezTo>
                    <a:pt x="261" y="4"/>
                    <a:pt x="253" y="0"/>
                    <a:pt x="24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3">
              <a:extLst>
                <a:ext uri="{FF2B5EF4-FFF2-40B4-BE49-F238E27FC236}">
                  <a16:creationId xmlns:a16="http://schemas.microsoft.com/office/drawing/2014/main" id="{1A2DB1A4-8DFA-43DD-8B79-2F6504129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513" y="2374900"/>
              <a:ext cx="374650" cy="392113"/>
            </a:xfrm>
            <a:custGeom>
              <a:avLst/>
              <a:gdLst>
                <a:gd name="T0" fmla="*/ 223 w 325"/>
                <a:gd name="T1" fmla="*/ 0 h 329"/>
                <a:gd name="T2" fmla="*/ 0 w 325"/>
                <a:gd name="T3" fmla="*/ 90 h 329"/>
                <a:gd name="T4" fmla="*/ 22 w 325"/>
                <a:gd name="T5" fmla="*/ 135 h 329"/>
                <a:gd name="T6" fmla="*/ 106 w 325"/>
                <a:gd name="T7" fmla="*/ 100 h 329"/>
                <a:gd name="T8" fmla="*/ 197 w 325"/>
                <a:gd name="T9" fmla="*/ 61 h 329"/>
                <a:gd name="T10" fmla="*/ 197 w 325"/>
                <a:gd name="T11" fmla="*/ 62 h 329"/>
                <a:gd name="T12" fmla="*/ 122 w 325"/>
                <a:gd name="T13" fmla="*/ 122 h 329"/>
                <a:gd name="T14" fmla="*/ 50 w 325"/>
                <a:gd name="T15" fmla="*/ 185 h 329"/>
                <a:gd name="T16" fmla="*/ 68 w 325"/>
                <a:gd name="T17" fmla="*/ 223 h 329"/>
                <a:gd name="T18" fmla="*/ 165 w 325"/>
                <a:gd name="T19" fmla="*/ 209 h 329"/>
                <a:gd name="T20" fmla="*/ 260 w 325"/>
                <a:gd name="T21" fmla="*/ 193 h 329"/>
                <a:gd name="T22" fmla="*/ 261 w 325"/>
                <a:gd name="T23" fmla="*/ 194 h 329"/>
                <a:gd name="T24" fmla="*/ 173 w 325"/>
                <a:gd name="T25" fmla="*/ 238 h 329"/>
                <a:gd name="T26" fmla="*/ 91 w 325"/>
                <a:gd name="T27" fmla="*/ 281 h 329"/>
                <a:gd name="T28" fmla="*/ 114 w 325"/>
                <a:gd name="T29" fmla="*/ 329 h 329"/>
                <a:gd name="T30" fmla="*/ 325 w 325"/>
                <a:gd name="T31" fmla="*/ 213 h 329"/>
                <a:gd name="T32" fmla="*/ 294 w 325"/>
                <a:gd name="T33" fmla="*/ 150 h 329"/>
                <a:gd name="T34" fmla="*/ 211 w 325"/>
                <a:gd name="T35" fmla="*/ 161 h 329"/>
                <a:gd name="T36" fmla="*/ 124 w 325"/>
                <a:gd name="T37" fmla="*/ 178 h 329"/>
                <a:gd name="T38" fmla="*/ 123 w 325"/>
                <a:gd name="T39" fmla="*/ 177 h 329"/>
                <a:gd name="T40" fmla="*/ 192 w 325"/>
                <a:gd name="T41" fmla="*/ 121 h 329"/>
                <a:gd name="T42" fmla="*/ 254 w 325"/>
                <a:gd name="T43" fmla="*/ 66 h 329"/>
                <a:gd name="T44" fmla="*/ 223 w 325"/>
                <a:gd name="T4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5" h="329">
                  <a:moveTo>
                    <a:pt x="223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33" y="89"/>
                    <a:pt x="167" y="74"/>
                    <a:pt x="197" y="61"/>
                  </a:cubicBezTo>
                  <a:cubicBezTo>
                    <a:pt x="197" y="62"/>
                    <a:pt x="197" y="62"/>
                    <a:pt x="197" y="62"/>
                  </a:cubicBezTo>
                  <a:cubicBezTo>
                    <a:pt x="171" y="80"/>
                    <a:pt x="144" y="102"/>
                    <a:pt x="122" y="122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165" y="209"/>
                    <a:pt x="165" y="209"/>
                    <a:pt x="165" y="209"/>
                  </a:cubicBezTo>
                  <a:cubicBezTo>
                    <a:pt x="194" y="205"/>
                    <a:pt x="229" y="199"/>
                    <a:pt x="260" y="193"/>
                  </a:cubicBezTo>
                  <a:cubicBezTo>
                    <a:pt x="261" y="194"/>
                    <a:pt x="261" y="194"/>
                    <a:pt x="261" y="194"/>
                  </a:cubicBezTo>
                  <a:cubicBezTo>
                    <a:pt x="229" y="209"/>
                    <a:pt x="198" y="225"/>
                    <a:pt x="173" y="238"/>
                  </a:cubicBezTo>
                  <a:cubicBezTo>
                    <a:pt x="91" y="281"/>
                    <a:pt x="91" y="281"/>
                    <a:pt x="91" y="281"/>
                  </a:cubicBezTo>
                  <a:cubicBezTo>
                    <a:pt x="114" y="329"/>
                    <a:pt x="114" y="329"/>
                    <a:pt x="114" y="329"/>
                  </a:cubicBezTo>
                  <a:cubicBezTo>
                    <a:pt x="325" y="213"/>
                    <a:pt x="325" y="213"/>
                    <a:pt x="325" y="213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184" y="165"/>
                    <a:pt x="152" y="172"/>
                    <a:pt x="124" y="178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46" y="160"/>
                    <a:pt x="170" y="140"/>
                    <a:pt x="192" y="121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4">
              <a:extLst>
                <a:ext uri="{FF2B5EF4-FFF2-40B4-BE49-F238E27FC236}">
                  <a16:creationId xmlns:a16="http://schemas.microsoft.com/office/drawing/2014/main" id="{A184F323-8ABA-4436-B995-B8CEEEDFA4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8426" y="2903538"/>
              <a:ext cx="296863" cy="249238"/>
            </a:xfrm>
            <a:custGeom>
              <a:avLst/>
              <a:gdLst>
                <a:gd name="T0" fmla="*/ 86 w 257"/>
                <a:gd name="T1" fmla="*/ 152 h 209"/>
                <a:gd name="T2" fmla="*/ 51 w 257"/>
                <a:gd name="T3" fmla="*/ 113 h 209"/>
                <a:gd name="T4" fmla="*/ 47 w 257"/>
                <a:gd name="T5" fmla="*/ 93 h 209"/>
                <a:gd name="T6" fmla="*/ 113 w 257"/>
                <a:gd name="T7" fmla="*/ 79 h 209"/>
                <a:gd name="T8" fmla="*/ 117 w 257"/>
                <a:gd name="T9" fmla="*/ 97 h 209"/>
                <a:gd name="T10" fmla="*/ 94 w 257"/>
                <a:gd name="T11" fmla="*/ 152 h 209"/>
                <a:gd name="T12" fmla="*/ 86 w 257"/>
                <a:gd name="T13" fmla="*/ 152 h 209"/>
                <a:gd name="T14" fmla="*/ 187 w 257"/>
                <a:gd name="T15" fmla="*/ 126 h 209"/>
                <a:gd name="T16" fmla="*/ 155 w 257"/>
                <a:gd name="T17" fmla="*/ 89 h 209"/>
                <a:gd name="T18" fmla="*/ 151 w 257"/>
                <a:gd name="T19" fmla="*/ 71 h 209"/>
                <a:gd name="T20" fmla="*/ 206 w 257"/>
                <a:gd name="T21" fmla="*/ 60 h 209"/>
                <a:gd name="T22" fmla="*/ 212 w 257"/>
                <a:gd name="T23" fmla="*/ 82 h 209"/>
                <a:gd name="T24" fmla="*/ 193 w 257"/>
                <a:gd name="T25" fmla="*/ 126 h 209"/>
                <a:gd name="T26" fmla="*/ 187 w 257"/>
                <a:gd name="T27" fmla="*/ 126 h 209"/>
                <a:gd name="T28" fmla="*/ 230 w 257"/>
                <a:gd name="T29" fmla="*/ 0 h 209"/>
                <a:gd name="T30" fmla="*/ 0 w 257"/>
                <a:gd name="T31" fmla="*/ 48 h 209"/>
                <a:gd name="T32" fmla="*/ 8 w 257"/>
                <a:gd name="T33" fmla="*/ 106 h 209"/>
                <a:gd name="T34" fmla="*/ 48 w 257"/>
                <a:gd name="T35" fmla="*/ 194 h 209"/>
                <a:gd name="T36" fmla="*/ 90 w 257"/>
                <a:gd name="T37" fmla="*/ 209 h 209"/>
                <a:gd name="T38" fmla="*/ 103 w 257"/>
                <a:gd name="T39" fmla="*/ 208 h 209"/>
                <a:gd name="T40" fmla="*/ 151 w 257"/>
                <a:gd name="T41" fmla="*/ 149 h 209"/>
                <a:gd name="T42" fmla="*/ 152 w 257"/>
                <a:gd name="T43" fmla="*/ 149 h 209"/>
                <a:gd name="T44" fmla="*/ 200 w 257"/>
                <a:gd name="T45" fmla="*/ 179 h 209"/>
                <a:gd name="T46" fmla="*/ 210 w 257"/>
                <a:gd name="T47" fmla="*/ 178 h 209"/>
                <a:gd name="T48" fmla="*/ 250 w 257"/>
                <a:gd name="T49" fmla="*/ 140 h 209"/>
                <a:gd name="T50" fmla="*/ 249 w 257"/>
                <a:gd name="T51" fmla="*/ 68 h 209"/>
                <a:gd name="T52" fmla="*/ 230 w 257"/>
                <a:gd name="T5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7" h="209">
                  <a:moveTo>
                    <a:pt x="86" y="152"/>
                  </a:moveTo>
                  <a:cubicBezTo>
                    <a:pt x="66" y="152"/>
                    <a:pt x="55" y="135"/>
                    <a:pt x="51" y="113"/>
                  </a:cubicBezTo>
                  <a:cubicBezTo>
                    <a:pt x="49" y="104"/>
                    <a:pt x="48" y="98"/>
                    <a:pt x="47" y="93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23" y="124"/>
                    <a:pt x="118" y="147"/>
                    <a:pt x="94" y="152"/>
                  </a:cubicBezTo>
                  <a:cubicBezTo>
                    <a:pt x="91" y="152"/>
                    <a:pt x="89" y="152"/>
                    <a:pt x="86" y="152"/>
                  </a:cubicBezTo>
                  <a:moveTo>
                    <a:pt x="187" y="126"/>
                  </a:moveTo>
                  <a:cubicBezTo>
                    <a:pt x="172" y="126"/>
                    <a:pt x="160" y="113"/>
                    <a:pt x="155" y="89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208" y="64"/>
                    <a:pt x="210" y="71"/>
                    <a:pt x="212" y="82"/>
                  </a:cubicBezTo>
                  <a:cubicBezTo>
                    <a:pt x="217" y="107"/>
                    <a:pt x="210" y="122"/>
                    <a:pt x="193" y="126"/>
                  </a:cubicBezTo>
                  <a:cubicBezTo>
                    <a:pt x="191" y="126"/>
                    <a:pt x="189" y="126"/>
                    <a:pt x="187" y="126"/>
                  </a:cubicBezTo>
                  <a:moveTo>
                    <a:pt x="23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" y="60"/>
                    <a:pt x="3" y="80"/>
                    <a:pt x="8" y="106"/>
                  </a:cubicBezTo>
                  <a:cubicBezTo>
                    <a:pt x="18" y="152"/>
                    <a:pt x="31" y="179"/>
                    <a:pt x="48" y="194"/>
                  </a:cubicBezTo>
                  <a:cubicBezTo>
                    <a:pt x="60" y="203"/>
                    <a:pt x="74" y="209"/>
                    <a:pt x="90" y="209"/>
                  </a:cubicBezTo>
                  <a:cubicBezTo>
                    <a:pt x="94" y="209"/>
                    <a:pt x="99" y="209"/>
                    <a:pt x="103" y="208"/>
                  </a:cubicBezTo>
                  <a:cubicBezTo>
                    <a:pt x="133" y="202"/>
                    <a:pt x="150" y="178"/>
                    <a:pt x="151" y="149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65" y="170"/>
                    <a:pt x="182" y="179"/>
                    <a:pt x="200" y="179"/>
                  </a:cubicBezTo>
                  <a:cubicBezTo>
                    <a:pt x="203" y="179"/>
                    <a:pt x="207" y="178"/>
                    <a:pt x="210" y="178"/>
                  </a:cubicBezTo>
                  <a:cubicBezTo>
                    <a:pt x="231" y="173"/>
                    <a:pt x="245" y="158"/>
                    <a:pt x="250" y="140"/>
                  </a:cubicBezTo>
                  <a:cubicBezTo>
                    <a:pt x="257" y="121"/>
                    <a:pt x="256" y="100"/>
                    <a:pt x="249" y="68"/>
                  </a:cubicBezTo>
                  <a:cubicBezTo>
                    <a:pt x="244" y="41"/>
                    <a:pt x="236" y="14"/>
                    <a:pt x="23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5">
              <a:extLst>
                <a:ext uri="{FF2B5EF4-FFF2-40B4-BE49-F238E27FC236}">
                  <a16:creationId xmlns:a16="http://schemas.microsoft.com/office/drawing/2014/main" id="{478CEA29-1EF4-4764-B159-963F711CF1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7638" y="3222625"/>
              <a:ext cx="280988" cy="258763"/>
            </a:xfrm>
            <a:custGeom>
              <a:avLst/>
              <a:gdLst>
                <a:gd name="T0" fmla="*/ 107 w 244"/>
                <a:gd name="T1" fmla="*/ 130 h 218"/>
                <a:gd name="T2" fmla="*/ 105 w 244"/>
                <a:gd name="T3" fmla="*/ 77 h 218"/>
                <a:gd name="T4" fmla="*/ 156 w 244"/>
                <a:gd name="T5" fmla="*/ 89 h 218"/>
                <a:gd name="T6" fmla="*/ 202 w 244"/>
                <a:gd name="T7" fmla="*/ 99 h 218"/>
                <a:gd name="T8" fmla="*/ 202 w 244"/>
                <a:gd name="T9" fmla="*/ 99 h 218"/>
                <a:gd name="T10" fmla="*/ 157 w 244"/>
                <a:gd name="T11" fmla="*/ 113 h 218"/>
                <a:gd name="T12" fmla="*/ 107 w 244"/>
                <a:gd name="T13" fmla="*/ 130 h 218"/>
                <a:gd name="T14" fmla="*/ 0 w 244"/>
                <a:gd name="T15" fmla="*/ 0 h 218"/>
                <a:gd name="T16" fmla="*/ 2 w 244"/>
                <a:gd name="T17" fmla="*/ 56 h 218"/>
                <a:gd name="T18" fmla="*/ 64 w 244"/>
                <a:gd name="T19" fmla="*/ 71 h 218"/>
                <a:gd name="T20" fmla="*/ 66 w 244"/>
                <a:gd name="T21" fmla="*/ 139 h 218"/>
                <a:gd name="T22" fmla="*/ 6 w 244"/>
                <a:gd name="T23" fmla="*/ 160 h 218"/>
                <a:gd name="T24" fmla="*/ 8 w 244"/>
                <a:gd name="T25" fmla="*/ 218 h 218"/>
                <a:gd name="T26" fmla="*/ 244 w 244"/>
                <a:gd name="T27" fmla="*/ 135 h 218"/>
                <a:gd name="T28" fmla="*/ 242 w 244"/>
                <a:gd name="T29" fmla="*/ 64 h 218"/>
                <a:gd name="T30" fmla="*/ 0 w 244"/>
                <a:gd name="T3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107" y="130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70" y="93"/>
                    <a:pt x="188" y="96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188" y="103"/>
                    <a:pt x="171" y="108"/>
                    <a:pt x="157" y="113"/>
                  </a:cubicBezTo>
                  <a:cubicBezTo>
                    <a:pt x="107" y="130"/>
                    <a:pt x="107" y="130"/>
                    <a:pt x="107" y="130"/>
                  </a:cubicBezTo>
                  <a:moveTo>
                    <a:pt x="0" y="0"/>
                  </a:moveTo>
                  <a:cubicBezTo>
                    <a:pt x="2" y="56"/>
                    <a:pt x="2" y="56"/>
                    <a:pt x="2" y="56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6" y="139"/>
                    <a:pt x="66" y="139"/>
                    <a:pt x="66" y="139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244" y="135"/>
                    <a:pt x="244" y="135"/>
                    <a:pt x="244" y="135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6">
              <a:extLst>
                <a:ext uri="{FF2B5EF4-FFF2-40B4-BE49-F238E27FC236}">
                  <a16:creationId xmlns:a16="http://schemas.microsoft.com/office/drawing/2014/main" id="{E7E7E0B7-6F20-4B15-8774-902B02447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3557588"/>
              <a:ext cx="303213" cy="260350"/>
            </a:xfrm>
            <a:custGeom>
              <a:avLst/>
              <a:gdLst>
                <a:gd name="T0" fmla="*/ 25 w 262"/>
                <a:gd name="T1" fmla="*/ 0 h 220"/>
                <a:gd name="T2" fmla="*/ 18 w 262"/>
                <a:gd name="T3" fmla="*/ 53 h 220"/>
                <a:gd name="T4" fmla="*/ 96 w 262"/>
                <a:gd name="T5" fmla="*/ 63 h 220"/>
                <a:gd name="T6" fmla="*/ 118 w 262"/>
                <a:gd name="T7" fmla="*/ 86 h 220"/>
                <a:gd name="T8" fmla="*/ 8 w 262"/>
                <a:gd name="T9" fmla="*/ 132 h 220"/>
                <a:gd name="T10" fmla="*/ 0 w 262"/>
                <a:gd name="T11" fmla="*/ 194 h 220"/>
                <a:gd name="T12" fmla="*/ 147 w 262"/>
                <a:gd name="T13" fmla="*/ 129 h 220"/>
                <a:gd name="T14" fmla="*/ 238 w 262"/>
                <a:gd name="T15" fmla="*/ 220 h 220"/>
                <a:gd name="T16" fmla="*/ 247 w 262"/>
                <a:gd name="T17" fmla="*/ 154 h 220"/>
                <a:gd name="T18" fmla="*/ 175 w 262"/>
                <a:gd name="T19" fmla="*/ 90 h 220"/>
                <a:gd name="T20" fmla="*/ 150 w 262"/>
                <a:gd name="T21" fmla="*/ 71 h 220"/>
                <a:gd name="T22" fmla="*/ 151 w 262"/>
                <a:gd name="T23" fmla="*/ 70 h 220"/>
                <a:gd name="T24" fmla="*/ 256 w 262"/>
                <a:gd name="T25" fmla="*/ 83 h 220"/>
                <a:gd name="T26" fmla="*/ 262 w 262"/>
                <a:gd name="T27" fmla="*/ 29 h 220"/>
                <a:gd name="T28" fmla="*/ 25 w 262"/>
                <a:gd name="T2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220">
                  <a:moveTo>
                    <a:pt x="25" y="0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238" y="220"/>
                    <a:pt x="238" y="220"/>
                    <a:pt x="238" y="220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175" y="90"/>
                    <a:pt x="175" y="90"/>
                    <a:pt x="175" y="90"/>
                  </a:cubicBezTo>
                  <a:cubicBezTo>
                    <a:pt x="167" y="84"/>
                    <a:pt x="159" y="77"/>
                    <a:pt x="150" y="71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256" y="83"/>
                    <a:pt x="256" y="83"/>
                    <a:pt x="256" y="83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7">
              <a:extLst>
                <a:ext uri="{FF2B5EF4-FFF2-40B4-BE49-F238E27FC236}">
                  <a16:creationId xmlns:a16="http://schemas.microsoft.com/office/drawing/2014/main" id="{029F4893-10DB-4E66-A9C3-9C3FBFF0A3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8101" y="3840163"/>
              <a:ext cx="312738" cy="249238"/>
            </a:xfrm>
            <a:custGeom>
              <a:avLst/>
              <a:gdLst>
                <a:gd name="T0" fmla="*/ 223 w 271"/>
                <a:gd name="T1" fmla="*/ 160 h 209"/>
                <a:gd name="T2" fmla="*/ 175 w 271"/>
                <a:gd name="T3" fmla="*/ 159 h 209"/>
                <a:gd name="T4" fmla="*/ 122 w 271"/>
                <a:gd name="T5" fmla="*/ 158 h 209"/>
                <a:gd name="T6" fmla="*/ 138 w 271"/>
                <a:gd name="T7" fmla="*/ 107 h 209"/>
                <a:gd name="T8" fmla="*/ 182 w 271"/>
                <a:gd name="T9" fmla="*/ 136 h 209"/>
                <a:gd name="T10" fmla="*/ 223 w 271"/>
                <a:gd name="T11" fmla="*/ 160 h 209"/>
                <a:gd name="T12" fmla="*/ 223 w 271"/>
                <a:gd name="T13" fmla="*/ 160 h 209"/>
                <a:gd name="T14" fmla="*/ 64 w 271"/>
                <a:gd name="T15" fmla="*/ 0 h 209"/>
                <a:gd name="T16" fmla="*/ 47 w 271"/>
                <a:gd name="T17" fmla="*/ 54 h 209"/>
                <a:gd name="T18" fmla="*/ 101 w 271"/>
                <a:gd name="T19" fmla="*/ 88 h 209"/>
                <a:gd name="T20" fmla="*/ 81 w 271"/>
                <a:gd name="T21" fmla="*/ 154 h 209"/>
                <a:gd name="T22" fmla="*/ 17 w 271"/>
                <a:gd name="T23" fmla="*/ 153 h 209"/>
                <a:gd name="T24" fmla="*/ 0 w 271"/>
                <a:gd name="T25" fmla="*/ 209 h 209"/>
                <a:gd name="T26" fmla="*/ 250 w 271"/>
                <a:gd name="T27" fmla="*/ 208 h 209"/>
                <a:gd name="T28" fmla="*/ 271 w 271"/>
                <a:gd name="T29" fmla="*/ 140 h 209"/>
                <a:gd name="T30" fmla="*/ 64 w 271"/>
                <a:gd name="T3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209">
                  <a:moveTo>
                    <a:pt x="223" y="160"/>
                  </a:moveTo>
                  <a:cubicBezTo>
                    <a:pt x="208" y="160"/>
                    <a:pt x="190" y="159"/>
                    <a:pt x="175" y="159"/>
                  </a:cubicBezTo>
                  <a:cubicBezTo>
                    <a:pt x="122" y="158"/>
                    <a:pt x="122" y="158"/>
                    <a:pt x="122" y="158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94" y="144"/>
                    <a:pt x="210" y="152"/>
                    <a:pt x="223" y="160"/>
                  </a:cubicBezTo>
                  <a:cubicBezTo>
                    <a:pt x="223" y="160"/>
                    <a:pt x="223" y="160"/>
                    <a:pt x="223" y="160"/>
                  </a:cubicBezTo>
                  <a:moveTo>
                    <a:pt x="64" y="0"/>
                  </a:moveTo>
                  <a:cubicBezTo>
                    <a:pt x="47" y="54"/>
                    <a:pt x="47" y="54"/>
                    <a:pt x="47" y="5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71" y="140"/>
                    <a:pt x="271" y="140"/>
                    <a:pt x="271" y="14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8">
              <a:extLst>
                <a:ext uri="{FF2B5EF4-FFF2-40B4-BE49-F238E27FC236}">
                  <a16:creationId xmlns:a16="http://schemas.microsoft.com/office/drawing/2014/main" id="{252BC779-E920-44E6-B3A1-A7954AFAA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6" y="4157663"/>
              <a:ext cx="349250" cy="339725"/>
            </a:xfrm>
            <a:custGeom>
              <a:avLst/>
              <a:gdLst>
                <a:gd name="T0" fmla="*/ 89 w 303"/>
                <a:gd name="T1" fmla="*/ 0 h 285"/>
                <a:gd name="T2" fmla="*/ 67 w 303"/>
                <a:gd name="T3" fmla="*/ 44 h 285"/>
                <a:gd name="T4" fmla="*/ 131 w 303"/>
                <a:gd name="T5" fmla="*/ 77 h 285"/>
                <a:gd name="T6" fmla="*/ 225 w 303"/>
                <a:gd name="T7" fmla="*/ 122 h 285"/>
                <a:gd name="T8" fmla="*/ 225 w 303"/>
                <a:gd name="T9" fmla="*/ 123 h 285"/>
                <a:gd name="T10" fmla="*/ 170 w 303"/>
                <a:gd name="T11" fmla="*/ 121 h 285"/>
                <a:gd name="T12" fmla="*/ 131 w 303"/>
                <a:gd name="T13" fmla="*/ 122 h 285"/>
                <a:gd name="T14" fmla="*/ 25 w 303"/>
                <a:gd name="T15" fmla="*/ 126 h 285"/>
                <a:gd name="T16" fmla="*/ 0 w 303"/>
                <a:gd name="T17" fmla="*/ 177 h 285"/>
                <a:gd name="T18" fmla="*/ 213 w 303"/>
                <a:gd name="T19" fmla="*/ 285 h 285"/>
                <a:gd name="T20" fmla="*/ 236 w 303"/>
                <a:gd name="T21" fmla="*/ 240 h 285"/>
                <a:gd name="T22" fmla="*/ 173 w 303"/>
                <a:gd name="T23" fmla="*/ 209 h 285"/>
                <a:gd name="T24" fmla="*/ 82 w 303"/>
                <a:gd name="T25" fmla="*/ 168 h 285"/>
                <a:gd name="T26" fmla="*/ 83 w 303"/>
                <a:gd name="T27" fmla="*/ 167 h 285"/>
                <a:gd name="T28" fmla="*/ 145 w 303"/>
                <a:gd name="T29" fmla="*/ 170 h 285"/>
                <a:gd name="T30" fmla="*/ 174 w 303"/>
                <a:gd name="T31" fmla="*/ 169 h 285"/>
                <a:gd name="T32" fmla="*/ 274 w 303"/>
                <a:gd name="T33" fmla="*/ 164 h 285"/>
                <a:gd name="T34" fmla="*/ 303 w 303"/>
                <a:gd name="T35" fmla="*/ 108 h 285"/>
                <a:gd name="T36" fmla="*/ 89 w 303"/>
                <a:gd name="T3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3" h="285">
                  <a:moveTo>
                    <a:pt x="89" y="0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66" y="94"/>
                    <a:pt x="196" y="109"/>
                    <a:pt x="225" y="122"/>
                  </a:cubicBezTo>
                  <a:cubicBezTo>
                    <a:pt x="225" y="123"/>
                    <a:pt x="225" y="123"/>
                    <a:pt x="225" y="123"/>
                  </a:cubicBezTo>
                  <a:cubicBezTo>
                    <a:pt x="208" y="122"/>
                    <a:pt x="189" y="121"/>
                    <a:pt x="170" y="121"/>
                  </a:cubicBezTo>
                  <a:cubicBezTo>
                    <a:pt x="156" y="121"/>
                    <a:pt x="143" y="121"/>
                    <a:pt x="131" y="12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36" y="240"/>
                    <a:pt x="236" y="240"/>
                    <a:pt x="236" y="240"/>
                  </a:cubicBezTo>
                  <a:cubicBezTo>
                    <a:pt x="173" y="209"/>
                    <a:pt x="173" y="209"/>
                    <a:pt x="173" y="209"/>
                  </a:cubicBezTo>
                  <a:cubicBezTo>
                    <a:pt x="141" y="193"/>
                    <a:pt x="112" y="179"/>
                    <a:pt x="82" y="168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102" y="169"/>
                    <a:pt x="124" y="170"/>
                    <a:pt x="145" y="170"/>
                  </a:cubicBezTo>
                  <a:cubicBezTo>
                    <a:pt x="155" y="170"/>
                    <a:pt x="164" y="169"/>
                    <a:pt x="174" y="169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303" y="108"/>
                    <a:pt x="303" y="108"/>
                    <a:pt x="303" y="108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9">
              <a:extLst>
                <a:ext uri="{FF2B5EF4-FFF2-40B4-BE49-F238E27FC236}">
                  <a16:creationId xmlns:a16="http://schemas.microsoft.com/office/drawing/2014/main" id="{27791056-006F-4948-BF4E-1D2D50507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6" y="4448175"/>
              <a:ext cx="325438" cy="219075"/>
            </a:xfrm>
            <a:custGeom>
              <a:avLst/>
              <a:gdLst>
                <a:gd name="T0" fmla="*/ 64 w 205"/>
                <a:gd name="T1" fmla="*/ 0 h 138"/>
                <a:gd name="T2" fmla="*/ 0 w 205"/>
                <a:gd name="T3" fmla="*/ 91 h 138"/>
                <a:gd name="T4" fmla="*/ 27 w 205"/>
                <a:gd name="T5" fmla="*/ 111 h 138"/>
                <a:gd name="T6" fmla="*/ 68 w 205"/>
                <a:gd name="T7" fmla="*/ 53 h 138"/>
                <a:gd name="T8" fmla="*/ 182 w 205"/>
                <a:gd name="T9" fmla="*/ 138 h 138"/>
                <a:gd name="T10" fmla="*/ 205 w 205"/>
                <a:gd name="T11" fmla="*/ 105 h 138"/>
                <a:gd name="T12" fmla="*/ 64 w 20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138">
                  <a:moveTo>
                    <a:pt x="64" y="0"/>
                  </a:moveTo>
                  <a:lnTo>
                    <a:pt x="0" y="91"/>
                  </a:lnTo>
                  <a:lnTo>
                    <a:pt x="27" y="111"/>
                  </a:lnTo>
                  <a:lnTo>
                    <a:pt x="68" y="53"/>
                  </a:lnTo>
                  <a:lnTo>
                    <a:pt x="182" y="138"/>
                  </a:lnTo>
                  <a:lnTo>
                    <a:pt x="205" y="10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70">
              <a:extLst>
                <a:ext uri="{FF2B5EF4-FFF2-40B4-BE49-F238E27FC236}">
                  <a16:creationId xmlns:a16="http://schemas.microsoft.com/office/drawing/2014/main" id="{052C653B-4B0F-4DE7-A19A-D29B6F018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6" y="4448175"/>
              <a:ext cx="325438" cy="219075"/>
            </a:xfrm>
            <a:custGeom>
              <a:avLst/>
              <a:gdLst>
                <a:gd name="T0" fmla="*/ 64 w 205"/>
                <a:gd name="T1" fmla="*/ 0 h 138"/>
                <a:gd name="T2" fmla="*/ 0 w 205"/>
                <a:gd name="T3" fmla="*/ 91 h 138"/>
                <a:gd name="T4" fmla="*/ 27 w 205"/>
                <a:gd name="T5" fmla="*/ 111 h 138"/>
                <a:gd name="T6" fmla="*/ 68 w 205"/>
                <a:gd name="T7" fmla="*/ 53 h 138"/>
                <a:gd name="T8" fmla="*/ 182 w 205"/>
                <a:gd name="T9" fmla="*/ 138 h 138"/>
                <a:gd name="T10" fmla="*/ 205 w 205"/>
                <a:gd name="T11" fmla="*/ 105 h 138"/>
                <a:gd name="T12" fmla="*/ 64 w 20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138">
                  <a:moveTo>
                    <a:pt x="64" y="0"/>
                  </a:moveTo>
                  <a:lnTo>
                    <a:pt x="0" y="91"/>
                  </a:lnTo>
                  <a:lnTo>
                    <a:pt x="27" y="111"/>
                  </a:lnTo>
                  <a:lnTo>
                    <a:pt x="68" y="53"/>
                  </a:lnTo>
                  <a:lnTo>
                    <a:pt x="182" y="138"/>
                  </a:lnTo>
                  <a:lnTo>
                    <a:pt x="205" y="105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71">
              <a:extLst>
                <a:ext uri="{FF2B5EF4-FFF2-40B4-BE49-F238E27FC236}">
                  <a16:creationId xmlns:a16="http://schemas.microsoft.com/office/drawing/2014/main" id="{3746FAA6-CF8A-449B-9087-588C0A9D1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4649788"/>
              <a:ext cx="246063" cy="239713"/>
            </a:xfrm>
            <a:custGeom>
              <a:avLst/>
              <a:gdLst>
                <a:gd name="T0" fmla="*/ 26 w 155"/>
                <a:gd name="T1" fmla="*/ 0 h 151"/>
                <a:gd name="T2" fmla="*/ 0 w 155"/>
                <a:gd name="T3" fmla="*/ 30 h 151"/>
                <a:gd name="T4" fmla="*/ 128 w 155"/>
                <a:gd name="T5" fmla="*/ 151 h 151"/>
                <a:gd name="T6" fmla="*/ 155 w 155"/>
                <a:gd name="T7" fmla="*/ 120 h 151"/>
                <a:gd name="T8" fmla="*/ 26 w 155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51">
                  <a:moveTo>
                    <a:pt x="26" y="0"/>
                  </a:moveTo>
                  <a:lnTo>
                    <a:pt x="0" y="30"/>
                  </a:lnTo>
                  <a:lnTo>
                    <a:pt x="128" y="151"/>
                  </a:lnTo>
                  <a:lnTo>
                    <a:pt x="155" y="1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72">
              <a:extLst>
                <a:ext uri="{FF2B5EF4-FFF2-40B4-BE49-F238E27FC236}">
                  <a16:creationId xmlns:a16="http://schemas.microsoft.com/office/drawing/2014/main" id="{32A83F4A-33FD-4E95-85B9-0A06093A4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4649788"/>
              <a:ext cx="246063" cy="239713"/>
            </a:xfrm>
            <a:custGeom>
              <a:avLst/>
              <a:gdLst>
                <a:gd name="T0" fmla="*/ 26 w 155"/>
                <a:gd name="T1" fmla="*/ 0 h 151"/>
                <a:gd name="T2" fmla="*/ 0 w 155"/>
                <a:gd name="T3" fmla="*/ 30 h 151"/>
                <a:gd name="T4" fmla="*/ 128 w 155"/>
                <a:gd name="T5" fmla="*/ 151 h 151"/>
                <a:gd name="T6" fmla="*/ 155 w 155"/>
                <a:gd name="T7" fmla="*/ 120 h 151"/>
                <a:gd name="T8" fmla="*/ 26 w 155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51">
                  <a:moveTo>
                    <a:pt x="26" y="0"/>
                  </a:moveTo>
                  <a:lnTo>
                    <a:pt x="0" y="30"/>
                  </a:lnTo>
                  <a:lnTo>
                    <a:pt x="128" y="151"/>
                  </a:lnTo>
                  <a:lnTo>
                    <a:pt x="155" y="12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3">
              <a:extLst>
                <a:ext uri="{FF2B5EF4-FFF2-40B4-BE49-F238E27FC236}">
                  <a16:creationId xmlns:a16="http://schemas.microsoft.com/office/drawing/2014/main" id="{C9711B19-7D83-498A-B1FB-F6662FE0D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3263" y="4813300"/>
              <a:ext cx="309563" cy="227013"/>
            </a:xfrm>
            <a:custGeom>
              <a:avLst/>
              <a:gdLst>
                <a:gd name="T0" fmla="*/ 141 w 269"/>
                <a:gd name="T1" fmla="*/ 0 h 190"/>
                <a:gd name="T2" fmla="*/ 52 w 269"/>
                <a:gd name="T3" fmla="*/ 38 h 190"/>
                <a:gd name="T4" fmla="*/ 0 w 269"/>
                <a:gd name="T5" fmla="*/ 100 h 190"/>
                <a:gd name="T6" fmla="*/ 76 w 269"/>
                <a:gd name="T7" fmla="*/ 190 h 190"/>
                <a:gd name="T8" fmla="*/ 89 w 269"/>
                <a:gd name="T9" fmla="*/ 190 h 190"/>
                <a:gd name="T10" fmla="*/ 150 w 269"/>
                <a:gd name="T11" fmla="*/ 139 h 190"/>
                <a:gd name="T12" fmla="*/ 122 w 269"/>
                <a:gd name="T13" fmla="*/ 106 h 190"/>
                <a:gd name="T14" fmla="*/ 94 w 269"/>
                <a:gd name="T15" fmla="*/ 130 h 190"/>
                <a:gd name="T16" fmla="*/ 62 w 269"/>
                <a:gd name="T17" fmla="*/ 92 h 190"/>
                <a:gd name="T18" fmla="*/ 80 w 269"/>
                <a:gd name="T19" fmla="*/ 72 h 190"/>
                <a:gd name="T20" fmla="*/ 129 w 269"/>
                <a:gd name="T21" fmla="*/ 53 h 190"/>
                <a:gd name="T22" fmla="*/ 188 w 269"/>
                <a:gd name="T23" fmla="*/ 83 h 190"/>
                <a:gd name="T24" fmla="*/ 182 w 269"/>
                <a:gd name="T25" fmla="*/ 190 h 190"/>
                <a:gd name="T26" fmla="*/ 240 w 269"/>
                <a:gd name="T27" fmla="*/ 190 h 190"/>
                <a:gd name="T28" fmla="*/ 230 w 269"/>
                <a:gd name="T29" fmla="*/ 45 h 190"/>
                <a:gd name="T30" fmla="*/ 148 w 269"/>
                <a:gd name="T31" fmla="*/ 0 h 190"/>
                <a:gd name="T32" fmla="*/ 141 w 269"/>
                <a:gd name="T3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9" h="190">
                  <a:moveTo>
                    <a:pt x="141" y="0"/>
                  </a:moveTo>
                  <a:cubicBezTo>
                    <a:pt x="112" y="0"/>
                    <a:pt x="83" y="12"/>
                    <a:pt x="52" y="38"/>
                  </a:cubicBezTo>
                  <a:cubicBezTo>
                    <a:pt x="28" y="58"/>
                    <a:pt x="9" y="85"/>
                    <a:pt x="0" y="10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150" y="139"/>
                    <a:pt x="150" y="139"/>
                    <a:pt x="150" y="139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4" y="88"/>
                    <a:pt x="70" y="80"/>
                    <a:pt x="80" y="72"/>
                  </a:cubicBezTo>
                  <a:cubicBezTo>
                    <a:pt x="95" y="59"/>
                    <a:pt x="112" y="53"/>
                    <a:pt x="129" y="53"/>
                  </a:cubicBezTo>
                  <a:cubicBezTo>
                    <a:pt x="150" y="53"/>
                    <a:pt x="171" y="63"/>
                    <a:pt x="188" y="83"/>
                  </a:cubicBezTo>
                  <a:cubicBezTo>
                    <a:pt x="220" y="121"/>
                    <a:pt x="213" y="161"/>
                    <a:pt x="182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69" y="145"/>
                    <a:pt x="269" y="91"/>
                    <a:pt x="230" y="45"/>
                  </a:cubicBezTo>
                  <a:cubicBezTo>
                    <a:pt x="207" y="17"/>
                    <a:pt x="178" y="1"/>
                    <a:pt x="148" y="0"/>
                  </a:cubicBezTo>
                  <a:cubicBezTo>
                    <a:pt x="145" y="0"/>
                    <a:pt x="143" y="0"/>
                    <a:pt x="141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4">
              <a:extLst>
                <a:ext uri="{FF2B5EF4-FFF2-40B4-BE49-F238E27FC236}">
                  <a16:creationId xmlns:a16="http://schemas.microsoft.com/office/drawing/2014/main" id="{DBB146B5-5B8C-4662-BD37-377FD7F4C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463" y="5041900"/>
              <a:ext cx="71438" cy="3175"/>
            </a:xfrm>
            <a:custGeom>
              <a:avLst/>
              <a:gdLst>
                <a:gd name="T0" fmla="*/ 62 w 62"/>
                <a:gd name="T1" fmla="*/ 0 h 2"/>
                <a:gd name="T2" fmla="*/ 3 w 62"/>
                <a:gd name="T3" fmla="*/ 0 h 2"/>
                <a:gd name="T4" fmla="*/ 1 w 62"/>
                <a:gd name="T5" fmla="*/ 2 h 2"/>
                <a:gd name="T6" fmla="*/ 0 w 62"/>
                <a:gd name="T7" fmla="*/ 2 h 2"/>
                <a:gd name="T8" fmla="*/ 61 w 62"/>
                <a:gd name="T9" fmla="*/ 2 h 2"/>
                <a:gd name="T10" fmla="*/ 62 w 6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">
                  <a:moveTo>
                    <a:pt x="6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62" y="1"/>
                    <a:pt x="6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5">
              <a:extLst>
                <a:ext uri="{FF2B5EF4-FFF2-40B4-BE49-F238E27FC236}">
                  <a16:creationId xmlns:a16="http://schemas.microsoft.com/office/drawing/2014/main" id="{A8756FDB-33CB-417F-9D6F-1AA6B61DE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26" y="5040313"/>
              <a:ext cx="68263" cy="1588"/>
            </a:xfrm>
            <a:custGeom>
              <a:avLst/>
              <a:gdLst>
                <a:gd name="T0" fmla="*/ 60 w 60"/>
                <a:gd name="T1" fmla="*/ 0 h 2"/>
                <a:gd name="T2" fmla="*/ 2 w 60"/>
                <a:gd name="T3" fmla="*/ 0 h 2"/>
                <a:gd name="T4" fmla="*/ 0 w 60"/>
                <a:gd name="T5" fmla="*/ 2 h 2"/>
                <a:gd name="T6" fmla="*/ 59 w 60"/>
                <a:gd name="T7" fmla="*/ 2 h 2"/>
                <a:gd name="T8" fmla="*/ 6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6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0" y="1"/>
                    <a:pt x="60" y="1"/>
                    <a:pt x="6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6">
              <a:extLst>
                <a:ext uri="{FF2B5EF4-FFF2-40B4-BE49-F238E27FC236}">
                  <a16:creationId xmlns:a16="http://schemas.microsoft.com/office/drawing/2014/main" id="{2F06214F-A718-45EC-B519-8C97028C4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163" y="5041900"/>
              <a:ext cx="11113" cy="317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0 h 2"/>
                <a:gd name="T4" fmla="*/ 2 w 7"/>
                <a:gd name="T5" fmla="*/ 2 h 2"/>
                <a:gd name="T6" fmla="*/ 5 w 7"/>
                <a:gd name="T7" fmla="*/ 2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7">
              <a:extLst>
                <a:ext uri="{FF2B5EF4-FFF2-40B4-BE49-F238E27FC236}">
                  <a16:creationId xmlns:a16="http://schemas.microsoft.com/office/drawing/2014/main" id="{3165BFF0-F655-498B-BF51-B99945D52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163" y="5041900"/>
              <a:ext cx="11113" cy="317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0 h 2"/>
                <a:gd name="T4" fmla="*/ 2 w 7"/>
                <a:gd name="T5" fmla="*/ 2 h 2"/>
                <a:gd name="T6" fmla="*/ 5 w 7"/>
                <a:gd name="T7" fmla="*/ 2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8">
              <a:extLst>
                <a:ext uri="{FF2B5EF4-FFF2-40B4-BE49-F238E27FC236}">
                  <a16:creationId xmlns:a16="http://schemas.microsoft.com/office/drawing/2014/main" id="{BCA38972-3A1B-4774-A28F-F0C6F26D3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6" y="5040313"/>
              <a:ext cx="14288" cy="1588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1 w 9"/>
                <a:gd name="T5" fmla="*/ 1 h 1"/>
                <a:gd name="T6" fmla="*/ 8 w 9"/>
                <a:gd name="T7" fmla="*/ 1 h 1"/>
                <a:gd name="T8" fmla="*/ 9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8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9">
              <a:extLst>
                <a:ext uri="{FF2B5EF4-FFF2-40B4-BE49-F238E27FC236}">
                  <a16:creationId xmlns:a16="http://schemas.microsoft.com/office/drawing/2014/main" id="{8D7D2D4F-34BC-4221-9E8F-05F77BA9F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6" y="5040313"/>
              <a:ext cx="14288" cy="1588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1 w 9"/>
                <a:gd name="T5" fmla="*/ 1 h 1"/>
                <a:gd name="T6" fmla="*/ 8 w 9"/>
                <a:gd name="T7" fmla="*/ 1 h 1"/>
                <a:gd name="T8" fmla="*/ 9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80">
              <a:extLst>
                <a:ext uri="{FF2B5EF4-FFF2-40B4-BE49-F238E27FC236}">
                  <a16:creationId xmlns:a16="http://schemas.microsoft.com/office/drawing/2014/main" id="{0B02362C-4EFC-4EAB-8D17-AAC98779E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151" y="4973638"/>
              <a:ext cx="93663" cy="66675"/>
            </a:xfrm>
            <a:custGeom>
              <a:avLst/>
              <a:gdLst>
                <a:gd name="T0" fmla="*/ 34 w 59"/>
                <a:gd name="T1" fmla="*/ 0 h 42"/>
                <a:gd name="T2" fmla="*/ 0 w 59"/>
                <a:gd name="T3" fmla="*/ 21 h 42"/>
                <a:gd name="T4" fmla="*/ 13 w 59"/>
                <a:gd name="T5" fmla="*/ 42 h 42"/>
                <a:gd name="T6" fmla="*/ 59 w 59"/>
                <a:gd name="T7" fmla="*/ 42 h 42"/>
                <a:gd name="T8" fmla="*/ 34 w 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2">
                  <a:moveTo>
                    <a:pt x="34" y="0"/>
                  </a:moveTo>
                  <a:lnTo>
                    <a:pt x="0" y="21"/>
                  </a:lnTo>
                  <a:lnTo>
                    <a:pt x="13" y="42"/>
                  </a:lnTo>
                  <a:lnTo>
                    <a:pt x="59" y="4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81">
              <a:extLst>
                <a:ext uri="{FF2B5EF4-FFF2-40B4-BE49-F238E27FC236}">
                  <a16:creationId xmlns:a16="http://schemas.microsoft.com/office/drawing/2014/main" id="{0E38FA69-EF6B-4807-8861-3732523FE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151" y="4973638"/>
              <a:ext cx="93663" cy="66675"/>
            </a:xfrm>
            <a:custGeom>
              <a:avLst/>
              <a:gdLst>
                <a:gd name="T0" fmla="*/ 34 w 59"/>
                <a:gd name="T1" fmla="*/ 0 h 42"/>
                <a:gd name="T2" fmla="*/ 0 w 59"/>
                <a:gd name="T3" fmla="*/ 21 h 42"/>
                <a:gd name="T4" fmla="*/ 13 w 59"/>
                <a:gd name="T5" fmla="*/ 42 h 42"/>
                <a:gd name="T6" fmla="*/ 59 w 59"/>
                <a:gd name="T7" fmla="*/ 42 h 42"/>
                <a:gd name="T8" fmla="*/ 34 w 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2">
                  <a:moveTo>
                    <a:pt x="34" y="0"/>
                  </a:moveTo>
                  <a:lnTo>
                    <a:pt x="0" y="21"/>
                  </a:lnTo>
                  <a:lnTo>
                    <a:pt x="13" y="42"/>
                  </a:lnTo>
                  <a:lnTo>
                    <a:pt x="59" y="42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82">
              <a:extLst>
                <a:ext uri="{FF2B5EF4-FFF2-40B4-BE49-F238E27FC236}">
                  <a16:creationId xmlns:a16="http://schemas.microsoft.com/office/drawing/2014/main" id="{2F6D4A47-6E89-4835-AAAC-48545DD4E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788" y="5041900"/>
              <a:ext cx="76200" cy="3175"/>
            </a:xfrm>
            <a:custGeom>
              <a:avLst/>
              <a:gdLst>
                <a:gd name="T0" fmla="*/ 47 w 48"/>
                <a:gd name="T1" fmla="*/ 0 h 2"/>
                <a:gd name="T2" fmla="*/ 0 w 48"/>
                <a:gd name="T3" fmla="*/ 0 h 2"/>
                <a:gd name="T4" fmla="*/ 1 w 48"/>
                <a:gd name="T5" fmla="*/ 2 h 2"/>
                <a:gd name="T6" fmla="*/ 48 w 48"/>
                <a:gd name="T7" fmla="*/ 2 h 2"/>
                <a:gd name="T8" fmla="*/ 47 w 4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">
                  <a:moveTo>
                    <a:pt x="47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8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3">
              <a:extLst>
                <a:ext uri="{FF2B5EF4-FFF2-40B4-BE49-F238E27FC236}">
                  <a16:creationId xmlns:a16="http://schemas.microsoft.com/office/drawing/2014/main" id="{E0A88523-782D-46F2-BC82-8D0FA0411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788" y="5041900"/>
              <a:ext cx="76200" cy="3175"/>
            </a:xfrm>
            <a:custGeom>
              <a:avLst/>
              <a:gdLst>
                <a:gd name="T0" fmla="*/ 47 w 48"/>
                <a:gd name="T1" fmla="*/ 0 h 2"/>
                <a:gd name="T2" fmla="*/ 0 w 48"/>
                <a:gd name="T3" fmla="*/ 0 h 2"/>
                <a:gd name="T4" fmla="*/ 1 w 48"/>
                <a:gd name="T5" fmla="*/ 2 h 2"/>
                <a:gd name="T6" fmla="*/ 48 w 48"/>
                <a:gd name="T7" fmla="*/ 2 h 2"/>
                <a:gd name="T8" fmla="*/ 47 w 4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">
                  <a:moveTo>
                    <a:pt x="47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8" y="2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4">
              <a:extLst>
                <a:ext uri="{FF2B5EF4-FFF2-40B4-BE49-F238E27FC236}">
                  <a16:creationId xmlns:a16="http://schemas.microsoft.com/office/drawing/2014/main" id="{B058BD08-FA43-4779-A3F4-AE9D7FD00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788" y="5040313"/>
              <a:ext cx="74613" cy="1588"/>
            </a:xfrm>
            <a:custGeom>
              <a:avLst/>
              <a:gdLst>
                <a:gd name="T0" fmla="*/ 46 w 47"/>
                <a:gd name="T1" fmla="*/ 0 h 1"/>
                <a:gd name="T2" fmla="*/ 0 w 47"/>
                <a:gd name="T3" fmla="*/ 0 h 1"/>
                <a:gd name="T4" fmla="*/ 0 w 47"/>
                <a:gd name="T5" fmla="*/ 1 h 1"/>
                <a:gd name="T6" fmla="*/ 47 w 47"/>
                <a:gd name="T7" fmla="*/ 1 h 1"/>
                <a:gd name="T8" fmla="*/ 46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85">
              <a:extLst>
                <a:ext uri="{FF2B5EF4-FFF2-40B4-BE49-F238E27FC236}">
                  <a16:creationId xmlns:a16="http://schemas.microsoft.com/office/drawing/2014/main" id="{71562A3D-5938-480F-B7DC-D3D720963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788" y="5040313"/>
              <a:ext cx="74613" cy="1588"/>
            </a:xfrm>
            <a:custGeom>
              <a:avLst/>
              <a:gdLst>
                <a:gd name="T0" fmla="*/ 46 w 47"/>
                <a:gd name="T1" fmla="*/ 0 h 1"/>
                <a:gd name="T2" fmla="*/ 0 w 47"/>
                <a:gd name="T3" fmla="*/ 0 h 1"/>
                <a:gd name="T4" fmla="*/ 0 w 47"/>
                <a:gd name="T5" fmla="*/ 1 h 1"/>
                <a:gd name="T6" fmla="*/ 47 w 47"/>
                <a:gd name="T7" fmla="*/ 1 h 1"/>
                <a:gd name="T8" fmla="*/ 46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7" y="1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86">
              <a:extLst>
                <a:ext uri="{FF2B5EF4-FFF2-40B4-BE49-F238E27FC236}">
                  <a16:creationId xmlns:a16="http://schemas.microsoft.com/office/drawing/2014/main" id="{717918F3-86F0-4F2B-9122-2D2555099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2588" y="1971675"/>
              <a:ext cx="506413" cy="663575"/>
            </a:xfrm>
            <a:custGeom>
              <a:avLst/>
              <a:gdLst>
                <a:gd name="T0" fmla="*/ 326 w 439"/>
                <a:gd name="T1" fmla="*/ 228 h 558"/>
                <a:gd name="T2" fmla="*/ 342 w 439"/>
                <a:gd name="T3" fmla="*/ 282 h 558"/>
                <a:gd name="T4" fmla="*/ 298 w 439"/>
                <a:gd name="T5" fmla="*/ 417 h 558"/>
                <a:gd name="T6" fmla="*/ 279 w 439"/>
                <a:gd name="T7" fmla="*/ 443 h 558"/>
                <a:gd name="T8" fmla="*/ 264 w 439"/>
                <a:gd name="T9" fmla="*/ 467 h 558"/>
                <a:gd name="T10" fmla="*/ 251 w 439"/>
                <a:gd name="T11" fmla="*/ 503 h 558"/>
                <a:gd name="T12" fmla="*/ 340 w 439"/>
                <a:gd name="T13" fmla="*/ 479 h 558"/>
                <a:gd name="T14" fmla="*/ 378 w 439"/>
                <a:gd name="T15" fmla="*/ 359 h 558"/>
                <a:gd name="T16" fmla="*/ 354 w 439"/>
                <a:gd name="T17" fmla="*/ 475 h 558"/>
                <a:gd name="T18" fmla="*/ 434 w 439"/>
                <a:gd name="T19" fmla="*/ 453 h 558"/>
                <a:gd name="T20" fmla="*/ 431 w 439"/>
                <a:gd name="T21" fmla="*/ 365 h 558"/>
                <a:gd name="T22" fmla="*/ 326 w 439"/>
                <a:gd name="T23" fmla="*/ 228 h 558"/>
                <a:gd name="T24" fmla="*/ 71 w 439"/>
                <a:gd name="T25" fmla="*/ 476 h 558"/>
                <a:gd name="T26" fmla="*/ 109 w 439"/>
                <a:gd name="T27" fmla="*/ 286 h 558"/>
                <a:gd name="T28" fmla="*/ 71 w 439"/>
                <a:gd name="T29" fmla="*/ 476 h 558"/>
                <a:gd name="T30" fmla="*/ 46 w 439"/>
                <a:gd name="T31" fmla="*/ 198 h 558"/>
                <a:gd name="T32" fmla="*/ 44 w 439"/>
                <a:gd name="T33" fmla="*/ 309 h 558"/>
                <a:gd name="T34" fmla="*/ 14 w 439"/>
                <a:gd name="T35" fmla="*/ 480 h 558"/>
                <a:gd name="T36" fmla="*/ 50 w 439"/>
                <a:gd name="T37" fmla="*/ 558 h 558"/>
                <a:gd name="T38" fmla="*/ 139 w 439"/>
                <a:gd name="T39" fmla="*/ 534 h 558"/>
                <a:gd name="T40" fmla="*/ 168 w 439"/>
                <a:gd name="T41" fmla="*/ 290 h 558"/>
                <a:gd name="T42" fmla="*/ 46 w 439"/>
                <a:gd name="T43" fmla="*/ 198 h 558"/>
                <a:gd name="T44" fmla="*/ 110 w 439"/>
                <a:gd name="T45" fmla="*/ 0 h 558"/>
                <a:gd name="T46" fmla="*/ 132 w 439"/>
                <a:gd name="T47" fmla="*/ 199 h 558"/>
                <a:gd name="T48" fmla="*/ 189 w 439"/>
                <a:gd name="T49" fmla="*/ 284 h 558"/>
                <a:gd name="T50" fmla="*/ 191 w 439"/>
                <a:gd name="T51" fmla="*/ 358 h 558"/>
                <a:gd name="T52" fmla="*/ 183 w 439"/>
                <a:gd name="T53" fmla="*/ 388 h 558"/>
                <a:gd name="T54" fmla="*/ 173 w 439"/>
                <a:gd name="T55" fmla="*/ 415 h 558"/>
                <a:gd name="T56" fmla="*/ 160 w 439"/>
                <a:gd name="T57" fmla="*/ 528 h 558"/>
                <a:gd name="T58" fmla="*/ 228 w 439"/>
                <a:gd name="T59" fmla="*/ 509 h 558"/>
                <a:gd name="T60" fmla="*/ 320 w 439"/>
                <a:gd name="T61" fmla="*/ 286 h 558"/>
                <a:gd name="T62" fmla="*/ 235 w 439"/>
                <a:gd name="T63" fmla="*/ 170 h 558"/>
                <a:gd name="T64" fmla="*/ 212 w 439"/>
                <a:gd name="T65" fmla="*/ 155 h 558"/>
                <a:gd name="T66" fmla="*/ 182 w 439"/>
                <a:gd name="T67" fmla="*/ 81 h 558"/>
                <a:gd name="T68" fmla="*/ 156 w 439"/>
                <a:gd name="T69" fmla="*/ 132 h 558"/>
                <a:gd name="T70" fmla="*/ 110 w 439"/>
                <a:gd name="T71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558">
                  <a:moveTo>
                    <a:pt x="326" y="228"/>
                  </a:moveTo>
                  <a:cubicBezTo>
                    <a:pt x="334" y="244"/>
                    <a:pt x="338" y="261"/>
                    <a:pt x="342" y="282"/>
                  </a:cubicBezTo>
                  <a:cubicBezTo>
                    <a:pt x="351" y="337"/>
                    <a:pt x="323" y="382"/>
                    <a:pt x="298" y="417"/>
                  </a:cubicBezTo>
                  <a:cubicBezTo>
                    <a:pt x="292" y="426"/>
                    <a:pt x="285" y="435"/>
                    <a:pt x="279" y="443"/>
                  </a:cubicBezTo>
                  <a:cubicBezTo>
                    <a:pt x="274" y="451"/>
                    <a:pt x="268" y="459"/>
                    <a:pt x="264" y="467"/>
                  </a:cubicBezTo>
                  <a:cubicBezTo>
                    <a:pt x="256" y="481"/>
                    <a:pt x="252" y="492"/>
                    <a:pt x="251" y="503"/>
                  </a:cubicBezTo>
                  <a:cubicBezTo>
                    <a:pt x="340" y="479"/>
                    <a:pt x="340" y="479"/>
                    <a:pt x="340" y="479"/>
                  </a:cubicBezTo>
                  <a:cubicBezTo>
                    <a:pt x="351" y="438"/>
                    <a:pt x="384" y="419"/>
                    <a:pt x="378" y="359"/>
                  </a:cubicBezTo>
                  <a:cubicBezTo>
                    <a:pt x="398" y="401"/>
                    <a:pt x="372" y="436"/>
                    <a:pt x="354" y="475"/>
                  </a:cubicBezTo>
                  <a:cubicBezTo>
                    <a:pt x="434" y="453"/>
                    <a:pt x="434" y="453"/>
                    <a:pt x="434" y="453"/>
                  </a:cubicBezTo>
                  <a:cubicBezTo>
                    <a:pt x="439" y="425"/>
                    <a:pt x="438" y="395"/>
                    <a:pt x="431" y="365"/>
                  </a:cubicBezTo>
                  <a:cubicBezTo>
                    <a:pt x="417" y="303"/>
                    <a:pt x="378" y="255"/>
                    <a:pt x="326" y="228"/>
                  </a:cubicBezTo>
                  <a:moveTo>
                    <a:pt x="71" y="476"/>
                  </a:moveTo>
                  <a:cubicBezTo>
                    <a:pt x="48" y="375"/>
                    <a:pt x="117" y="373"/>
                    <a:pt x="109" y="286"/>
                  </a:cubicBezTo>
                  <a:cubicBezTo>
                    <a:pt x="140" y="354"/>
                    <a:pt x="57" y="402"/>
                    <a:pt x="71" y="476"/>
                  </a:cubicBezTo>
                  <a:moveTo>
                    <a:pt x="46" y="198"/>
                  </a:moveTo>
                  <a:cubicBezTo>
                    <a:pt x="77" y="222"/>
                    <a:pt x="77" y="259"/>
                    <a:pt x="44" y="309"/>
                  </a:cubicBezTo>
                  <a:cubicBezTo>
                    <a:pt x="13" y="358"/>
                    <a:pt x="0" y="419"/>
                    <a:pt x="14" y="480"/>
                  </a:cubicBezTo>
                  <a:cubicBezTo>
                    <a:pt x="21" y="510"/>
                    <a:pt x="33" y="536"/>
                    <a:pt x="50" y="558"/>
                  </a:cubicBezTo>
                  <a:cubicBezTo>
                    <a:pt x="139" y="534"/>
                    <a:pt x="139" y="534"/>
                    <a:pt x="139" y="534"/>
                  </a:cubicBezTo>
                  <a:cubicBezTo>
                    <a:pt x="114" y="427"/>
                    <a:pt x="191" y="389"/>
                    <a:pt x="168" y="290"/>
                  </a:cubicBezTo>
                  <a:cubicBezTo>
                    <a:pt x="152" y="229"/>
                    <a:pt x="111" y="198"/>
                    <a:pt x="46" y="198"/>
                  </a:cubicBezTo>
                  <a:moveTo>
                    <a:pt x="110" y="0"/>
                  </a:moveTo>
                  <a:cubicBezTo>
                    <a:pt x="42" y="37"/>
                    <a:pt x="36" y="128"/>
                    <a:pt x="132" y="199"/>
                  </a:cubicBezTo>
                  <a:cubicBezTo>
                    <a:pt x="156" y="217"/>
                    <a:pt x="179" y="245"/>
                    <a:pt x="189" y="284"/>
                  </a:cubicBezTo>
                  <a:cubicBezTo>
                    <a:pt x="195" y="312"/>
                    <a:pt x="195" y="336"/>
                    <a:pt x="191" y="358"/>
                  </a:cubicBezTo>
                  <a:cubicBezTo>
                    <a:pt x="189" y="368"/>
                    <a:pt x="186" y="378"/>
                    <a:pt x="183" y="388"/>
                  </a:cubicBezTo>
                  <a:cubicBezTo>
                    <a:pt x="180" y="397"/>
                    <a:pt x="176" y="406"/>
                    <a:pt x="173" y="415"/>
                  </a:cubicBezTo>
                  <a:cubicBezTo>
                    <a:pt x="160" y="449"/>
                    <a:pt x="149" y="482"/>
                    <a:pt x="160" y="528"/>
                  </a:cubicBezTo>
                  <a:cubicBezTo>
                    <a:pt x="228" y="509"/>
                    <a:pt x="228" y="509"/>
                    <a:pt x="228" y="509"/>
                  </a:cubicBezTo>
                  <a:cubicBezTo>
                    <a:pt x="229" y="437"/>
                    <a:pt x="336" y="378"/>
                    <a:pt x="320" y="286"/>
                  </a:cubicBezTo>
                  <a:cubicBezTo>
                    <a:pt x="310" y="229"/>
                    <a:pt x="285" y="199"/>
                    <a:pt x="235" y="170"/>
                  </a:cubicBezTo>
                  <a:cubicBezTo>
                    <a:pt x="226" y="165"/>
                    <a:pt x="218" y="159"/>
                    <a:pt x="212" y="155"/>
                  </a:cubicBezTo>
                  <a:cubicBezTo>
                    <a:pt x="181" y="131"/>
                    <a:pt x="166" y="111"/>
                    <a:pt x="182" y="81"/>
                  </a:cubicBezTo>
                  <a:cubicBezTo>
                    <a:pt x="159" y="88"/>
                    <a:pt x="150" y="107"/>
                    <a:pt x="156" y="132"/>
                  </a:cubicBezTo>
                  <a:cubicBezTo>
                    <a:pt x="96" y="93"/>
                    <a:pt x="80" y="51"/>
                    <a:pt x="11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87">
              <a:extLst>
                <a:ext uri="{FF2B5EF4-FFF2-40B4-BE49-F238E27FC236}">
                  <a16:creationId xmlns:a16="http://schemas.microsoft.com/office/drawing/2014/main" id="{E8F6E54E-A1DF-4516-A4F6-AF1FEC411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1" y="3508375"/>
              <a:ext cx="354013" cy="369888"/>
            </a:xfrm>
            <a:custGeom>
              <a:avLst/>
              <a:gdLst>
                <a:gd name="T0" fmla="*/ 158 w 307"/>
                <a:gd name="T1" fmla="*/ 0 h 311"/>
                <a:gd name="T2" fmla="*/ 116 w 307"/>
                <a:gd name="T3" fmla="*/ 5 h 311"/>
                <a:gd name="T4" fmla="*/ 74 w 307"/>
                <a:gd name="T5" fmla="*/ 24 h 311"/>
                <a:gd name="T6" fmla="*/ 58 w 307"/>
                <a:gd name="T7" fmla="*/ 36 h 311"/>
                <a:gd name="T8" fmla="*/ 8 w 307"/>
                <a:gd name="T9" fmla="*/ 111 h 311"/>
                <a:gd name="T10" fmla="*/ 8 w 307"/>
                <a:gd name="T11" fmla="*/ 197 h 311"/>
                <a:gd name="T12" fmla="*/ 89 w 307"/>
                <a:gd name="T13" fmla="*/ 296 h 311"/>
                <a:gd name="T14" fmla="*/ 158 w 307"/>
                <a:gd name="T15" fmla="*/ 311 h 311"/>
                <a:gd name="T16" fmla="*/ 199 w 307"/>
                <a:gd name="T17" fmla="*/ 306 h 311"/>
                <a:gd name="T18" fmla="*/ 207 w 307"/>
                <a:gd name="T19" fmla="*/ 303 h 311"/>
                <a:gd name="T20" fmla="*/ 267 w 307"/>
                <a:gd name="T21" fmla="*/ 267 h 311"/>
                <a:gd name="T22" fmla="*/ 307 w 307"/>
                <a:gd name="T23" fmla="*/ 201 h 311"/>
                <a:gd name="T24" fmla="*/ 251 w 307"/>
                <a:gd name="T25" fmla="*/ 257 h 311"/>
                <a:gd name="T26" fmla="*/ 228 w 307"/>
                <a:gd name="T27" fmla="*/ 265 h 311"/>
                <a:gd name="T28" fmla="*/ 228 w 307"/>
                <a:gd name="T29" fmla="*/ 265 h 311"/>
                <a:gd name="T30" fmla="*/ 195 w 307"/>
                <a:gd name="T31" fmla="*/ 270 h 311"/>
                <a:gd name="T32" fmla="*/ 119 w 307"/>
                <a:gd name="T33" fmla="*/ 244 h 311"/>
                <a:gd name="T34" fmla="*/ 75 w 307"/>
                <a:gd name="T35" fmla="*/ 178 h 311"/>
                <a:gd name="T36" fmla="*/ 70 w 307"/>
                <a:gd name="T37" fmla="*/ 147 h 311"/>
                <a:gd name="T38" fmla="*/ 102 w 307"/>
                <a:gd name="T39" fmla="*/ 63 h 311"/>
                <a:gd name="T40" fmla="*/ 115 w 307"/>
                <a:gd name="T41" fmla="*/ 50 h 311"/>
                <a:gd name="T42" fmla="*/ 162 w 307"/>
                <a:gd name="T43" fmla="*/ 25 h 311"/>
                <a:gd name="T44" fmla="*/ 195 w 307"/>
                <a:gd name="T45" fmla="*/ 21 h 311"/>
                <a:gd name="T46" fmla="*/ 263 w 307"/>
                <a:gd name="T47" fmla="*/ 40 h 311"/>
                <a:gd name="T48" fmla="*/ 158 w 307"/>
                <a:gd name="T4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311">
                  <a:moveTo>
                    <a:pt x="158" y="0"/>
                  </a:moveTo>
                  <a:cubicBezTo>
                    <a:pt x="144" y="0"/>
                    <a:pt x="130" y="2"/>
                    <a:pt x="116" y="5"/>
                  </a:cubicBezTo>
                  <a:cubicBezTo>
                    <a:pt x="101" y="10"/>
                    <a:pt x="87" y="16"/>
                    <a:pt x="74" y="24"/>
                  </a:cubicBezTo>
                  <a:cubicBezTo>
                    <a:pt x="68" y="28"/>
                    <a:pt x="63" y="32"/>
                    <a:pt x="58" y="36"/>
                  </a:cubicBezTo>
                  <a:cubicBezTo>
                    <a:pt x="34" y="56"/>
                    <a:pt x="17" y="82"/>
                    <a:pt x="8" y="111"/>
                  </a:cubicBezTo>
                  <a:cubicBezTo>
                    <a:pt x="0" y="138"/>
                    <a:pt x="0" y="168"/>
                    <a:pt x="8" y="197"/>
                  </a:cubicBezTo>
                  <a:cubicBezTo>
                    <a:pt x="20" y="242"/>
                    <a:pt x="51" y="277"/>
                    <a:pt x="89" y="296"/>
                  </a:cubicBezTo>
                  <a:cubicBezTo>
                    <a:pt x="110" y="306"/>
                    <a:pt x="134" y="311"/>
                    <a:pt x="158" y="311"/>
                  </a:cubicBezTo>
                  <a:cubicBezTo>
                    <a:pt x="171" y="311"/>
                    <a:pt x="185" y="310"/>
                    <a:pt x="199" y="306"/>
                  </a:cubicBezTo>
                  <a:cubicBezTo>
                    <a:pt x="202" y="305"/>
                    <a:pt x="204" y="304"/>
                    <a:pt x="207" y="303"/>
                  </a:cubicBezTo>
                  <a:cubicBezTo>
                    <a:pt x="230" y="296"/>
                    <a:pt x="250" y="283"/>
                    <a:pt x="267" y="267"/>
                  </a:cubicBezTo>
                  <a:cubicBezTo>
                    <a:pt x="285" y="249"/>
                    <a:pt x="299" y="226"/>
                    <a:pt x="307" y="201"/>
                  </a:cubicBezTo>
                  <a:cubicBezTo>
                    <a:pt x="295" y="225"/>
                    <a:pt x="275" y="245"/>
                    <a:pt x="251" y="257"/>
                  </a:cubicBezTo>
                  <a:cubicBezTo>
                    <a:pt x="244" y="260"/>
                    <a:pt x="236" y="263"/>
                    <a:pt x="228" y="265"/>
                  </a:cubicBezTo>
                  <a:cubicBezTo>
                    <a:pt x="228" y="265"/>
                    <a:pt x="228" y="265"/>
                    <a:pt x="228" y="265"/>
                  </a:cubicBezTo>
                  <a:cubicBezTo>
                    <a:pt x="217" y="268"/>
                    <a:pt x="206" y="270"/>
                    <a:pt x="195" y="270"/>
                  </a:cubicBezTo>
                  <a:cubicBezTo>
                    <a:pt x="167" y="270"/>
                    <a:pt x="140" y="260"/>
                    <a:pt x="119" y="244"/>
                  </a:cubicBezTo>
                  <a:cubicBezTo>
                    <a:pt x="98" y="228"/>
                    <a:pt x="82" y="205"/>
                    <a:pt x="75" y="178"/>
                  </a:cubicBezTo>
                  <a:cubicBezTo>
                    <a:pt x="72" y="168"/>
                    <a:pt x="71" y="158"/>
                    <a:pt x="70" y="147"/>
                  </a:cubicBezTo>
                  <a:cubicBezTo>
                    <a:pt x="70" y="116"/>
                    <a:pt x="82" y="86"/>
                    <a:pt x="102" y="63"/>
                  </a:cubicBezTo>
                  <a:cubicBezTo>
                    <a:pt x="106" y="58"/>
                    <a:pt x="111" y="54"/>
                    <a:pt x="115" y="50"/>
                  </a:cubicBezTo>
                  <a:cubicBezTo>
                    <a:pt x="129" y="39"/>
                    <a:pt x="144" y="30"/>
                    <a:pt x="162" y="25"/>
                  </a:cubicBezTo>
                  <a:cubicBezTo>
                    <a:pt x="173" y="22"/>
                    <a:pt x="184" y="21"/>
                    <a:pt x="195" y="21"/>
                  </a:cubicBezTo>
                  <a:cubicBezTo>
                    <a:pt x="220" y="21"/>
                    <a:pt x="243" y="28"/>
                    <a:pt x="263" y="40"/>
                  </a:cubicBezTo>
                  <a:cubicBezTo>
                    <a:pt x="234" y="15"/>
                    <a:pt x="197" y="0"/>
                    <a:pt x="15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88">
              <a:extLst>
                <a:ext uri="{FF2B5EF4-FFF2-40B4-BE49-F238E27FC236}">
                  <a16:creationId xmlns:a16="http://schemas.microsoft.com/office/drawing/2014/main" id="{7B74B8FB-4F53-4C4E-AD3A-4CB56A238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3552825"/>
              <a:ext cx="171450" cy="169863"/>
            </a:xfrm>
            <a:custGeom>
              <a:avLst/>
              <a:gdLst>
                <a:gd name="T0" fmla="*/ 23 w 108"/>
                <a:gd name="T1" fmla="*/ 0 h 107"/>
                <a:gd name="T2" fmla="*/ 34 w 108"/>
                <a:gd name="T3" fmla="*/ 41 h 107"/>
                <a:gd name="T4" fmla="*/ 0 w 108"/>
                <a:gd name="T5" fmla="*/ 64 h 107"/>
                <a:gd name="T6" fmla="*/ 41 w 108"/>
                <a:gd name="T7" fmla="*/ 66 h 107"/>
                <a:gd name="T8" fmla="*/ 52 w 108"/>
                <a:gd name="T9" fmla="*/ 107 h 107"/>
                <a:gd name="T10" fmla="*/ 66 w 108"/>
                <a:gd name="T11" fmla="*/ 67 h 107"/>
                <a:gd name="T12" fmla="*/ 108 w 108"/>
                <a:gd name="T13" fmla="*/ 69 h 107"/>
                <a:gd name="T14" fmla="*/ 84 w 108"/>
                <a:gd name="T15" fmla="*/ 50 h 107"/>
                <a:gd name="T16" fmla="*/ 75 w 108"/>
                <a:gd name="T17" fmla="*/ 42 h 107"/>
                <a:gd name="T18" fmla="*/ 89 w 108"/>
                <a:gd name="T19" fmla="*/ 3 h 107"/>
                <a:gd name="T20" fmla="*/ 55 w 108"/>
                <a:gd name="T21" fmla="*/ 26 h 107"/>
                <a:gd name="T22" fmla="*/ 37 w 108"/>
                <a:gd name="T23" fmla="*/ 11 h 107"/>
                <a:gd name="T24" fmla="*/ 23 w 108"/>
                <a:gd name="T2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7">
                  <a:moveTo>
                    <a:pt x="23" y="0"/>
                  </a:moveTo>
                  <a:lnTo>
                    <a:pt x="34" y="41"/>
                  </a:lnTo>
                  <a:lnTo>
                    <a:pt x="0" y="64"/>
                  </a:lnTo>
                  <a:lnTo>
                    <a:pt x="41" y="66"/>
                  </a:lnTo>
                  <a:lnTo>
                    <a:pt x="52" y="107"/>
                  </a:lnTo>
                  <a:lnTo>
                    <a:pt x="66" y="67"/>
                  </a:lnTo>
                  <a:lnTo>
                    <a:pt x="108" y="69"/>
                  </a:lnTo>
                  <a:lnTo>
                    <a:pt x="84" y="50"/>
                  </a:lnTo>
                  <a:lnTo>
                    <a:pt x="75" y="42"/>
                  </a:lnTo>
                  <a:lnTo>
                    <a:pt x="89" y="3"/>
                  </a:lnTo>
                  <a:lnTo>
                    <a:pt x="55" y="26"/>
                  </a:lnTo>
                  <a:lnTo>
                    <a:pt x="37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89">
              <a:extLst>
                <a:ext uri="{FF2B5EF4-FFF2-40B4-BE49-F238E27FC236}">
                  <a16:creationId xmlns:a16="http://schemas.microsoft.com/office/drawing/2014/main" id="{1F7E0090-0C76-460C-9597-CB5AF388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3552825"/>
              <a:ext cx="171450" cy="169863"/>
            </a:xfrm>
            <a:custGeom>
              <a:avLst/>
              <a:gdLst>
                <a:gd name="T0" fmla="*/ 23 w 108"/>
                <a:gd name="T1" fmla="*/ 0 h 107"/>
                <a:gd name="T2" fmla="*/ 34 w 108"/>
                <a:gd name="T3" fmla="*/ 41 h 107"/>
                <a:gd name="T4" fmla="*/ 0 w 108"/>
                <a:gd name="T5" fmla="*/ 64 h 107"/>
                <a:gd name="T6" fmla="*/ 41 w 108"/>
                <a:gd name="T7" fmla="*/ 66 h 107"/>
                <a:gd name="T8" fmla="*/ 52 w 108"/>
                <a:gd name="T9" fmla="*/ 107 h 107"/>
                <a:gd name="T10" fmla="*/ 66 w 108"/>
                <a:gd name="T11" fmla="*/ 67 h 107"/>
                <a:gd name="T12" fmla="*/ 108 w 108"/>
                <a:gd name="T13" fmla="*/ 69 h 107"/>
                <a:gd name="T14" fmla="*/ 84 w 108"/>
                <a:gd name="T15" fmla="*/ 50 h 107"/>
                <a:gd name="T16" fmla="*/ 75 w 108"/>
                <a:gd name="T17" fmla="*/ 42 h 107"/>
                <a:gd name="T18" fmla="*/ 89 w 108"/>
                <a:gd name="T19" fmla="*/ 3 h 107"/>
                <a:gd name="T20" fmla="*/ 55 w 108"/>
                <a:gd name="T21" fmla="*/ 26 h 107"/>
                <a:gd name="T22" fmla="*/ 37 w 108"/>
                <a:gd name="T23" fmla="*/ 11 h 107"/>
                <a:gd name="T24" fmla="*/ 23 w 108"/>
                <a:gd name="T2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7">
                  <a:moveTo>
                    <a:pt x="23" y="0"/>
                  </a:moveTo>
                  <a:lnTo>
                    <a:pt x="34" y="41"/>
                  </a:lnTo>
                  <a:lnTo>
                    <a:pt x="0" y="64"/>
                  </a:lnTo>
                  <a:lnTo>
                    <a:pt x="41" y="66"/>
                  </a:lnTo>
                  <a:lnTo>
                    <a:pt x="52" y="107"/>
                  </a:lnTo>
                  <a:lnTo>
                    <a:pt x="66" y="67"/>
                  </a:lnTo>
                  <a:lnTo>
                    <a:pt x="108" y="69"/>
                  </a:lnTo>
                  <a:lnTo>
                    <a:pt x="84" y="50"/>
                  </a:lnTo>
                  <a:lnTo>
                    <a:pt x="75" y="42"/>
                  </a:lnTo>
                  <a:lnTo>
                    <a:pt x="89" y="3"/>
                  </a:lnTo>
                  <a:lnTo>
                    <a:pt x="55" y="26"/>
                  </a:lnTo>
                  <a:lnTo>
                    <a:pt x="37" y="11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90">
              <a:extLst>
                <a:ext uri="{FF2B5EF4-FFF2-40B4-BE49-F238E27FC236}">
                  <a16:creationId xmlns:a16="http://schemas.microsoft.com/office/drawing/2014/main" id="{6888A352-4D01-41F5-9D0A-23E6E49E48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288" y="3262313"/>
              <a:ext cx="839788" cy="803275"/>
            </a:xfrm>
            <a:custGeom>
              <a:avLst/>
              <a:gdLst>
                <a:gd name="T0" fmla="*/ 369 w 727"/>
                <a:gd name="T1" fmla="*/ 647 h 676"/>
                <a:gd name="T2" fmla="*/ 74 w 727"/>
                <a:gd name="T3" fmla="*/ 422 h 676"/>
                <a:gd name="T4" fmla="*/ 288 w 727"/>
                <a:gd name="T5" fmla="*/ 45 h 676"/>
                <a:gd name="T6" fmla="*/ 370 w 727"/>
                <a:gd name="T7" fmla="*/ 34 h 676"/>
                <a:gd name="T8" fmla="*/ 665 w 727"/>
                <a:gd name="T9" fmla="*/ 260 h 676"/>
                <a:gd name="T10" fmla="*/ 451 w 727"/>
                <a:gd name="T11" fmla="*/ 636 h 676"/>
                <a:gd name="T12" fmla="*/ 369 w 727"/>
                <a:gd name="T13" fmla="*/ 647 h 676"/>
                <a:gd name="T14" fmla="*/ 410 w 727"/>
                <a:gd name="T15" fmla="*/ 0 h 676"/>
                <a:gd name="T16" fmla="*/ 410 w 727"/>
                <a:gd name="T17" fmla="*/ 0 h 676"/>
                <a:gd name="T18" fmla="*/ 408 w 727"/>
                <a:gd name="T19" fmla="*/ 2 h 676"/>
                <a:gd name="T20" fmla="*/ 402 w 727"/>
                <a:gd name="T21" fmla="*/ 7 h 676"/>
                <a:gd name="T22" fmla="*/ 369 w 727"/>
                <a:gd name="T23" fmla="*/ 6 h 676"/>
                <a:gd name="T24" fmla="*/ 368 w 727"/>
                <a:gd name="T25" fmla="*/ 6 h 676"/>
                <a:gd name="T26" fmla="*/ 322 w 727"/>
                <a:gd name="T27" fmla="*/ 9 h 676"/>
                <a:gd name="T28" fmla="*/ 311 w 727"/>
                <a:gd name="T29" fmla="*/ 11 h 676"/>
                <a:gd name="T30" fmla="*/ 309 w 727"/>
                <a:gd name="T31" fmla="*/ 3 h 676"/>
                <a:gd name="T32" fmla="*/ 279 w 727"/>
                <a:gd name="T33" fmla="*/ 10 h 676"/>
                <a:gd name="T34" fmla="*/ 266 w 727"/>
                <a:gd name="T35" fmla="*/ 14 h 676"/>
                <a:gd name="T36" fmla="*/ 267 w 727"/>
                <a:gd name="T37" fmla="*/ 15 h 676"/>
                <a:gd name="T38" fmla="*/ 268 w 727"/>
                <a:gd name="T39" fmla="*/ 21 h 676"/>
                <a:gd name="T40" fmla="*/ 227 w 727"/>
                <a:gd name="T41" fmla="*/ 38 h 676"/>
                <a:gd name="T42" fmla="*/ 178 w 727"/>
                <a:gd name="T43" fmla="*/ 66 h 676"/>
                <a:gd name="T44" fmla="*/ 174 w 727"/>
                <a:gd name="T45" fmla="*/ 65 h 676"/>
                <a:gd name="T46" fmla="*/ 167 w 727"/>
                <a:gd name="T47" fmla="*/ 64 h 676"/>
                <a:gd name="T48" fmla="*/ 39 w 727"/>
                <a:gd name="T49" fmla="*/ 432 h 676"/>
                <a:gd name="T50" fmla="*/ 208 w 727"/>
                <a:gd name="T51" fmla="*/ 643 h 676"/>
                <a:gd name="T52" fmla="*/ 208 w 727"/>
                <a:gd name="T53" fmla="*/ 643 h 676"/>
                <a:gd name="T54" fmla="*/ 222 w 727"/>
                <a:gd name="T55" fmla="*/ 641 h 676"/>
                <a:gd name="T56" fmla="*/ 272 w 727"/>
                <a:gd name="T57" fmla="*/ 662 h 676"/>
                <a:gd name="T58" fmla="*/ 369 w 727"/>
                <a:gd name="T59" fmla="*/ 676 h 676"/>
                <a:gd name="T60" fmla="*/ 412 w 727"/>
                <a:gd name="T61" fmla="*/ 673 h 676"/>
                <a:gd name="T62" fmla="*/ 442 w 727"/>
                <a:gd name="T63" fmla="*/ 668 h 676"/>
                <a:gd name="T64" fmla="*/ 442 w 727"/>
                <a:gd name="T65" fmla="*/ 668 h 676"/>
                <a:gd name="T66" fmla="*/ 443 w 727"/>
                <a:gd name="T67" fmla="*/ 675 h 676"/>
                <a:gd name="T68" fmla="*/ 444 w 727"/>
                <a:gd name="T69" fmla="*/ 675 h 676"/>
                <a:gd name="T70" fmla="*/ 444 w 727"/>
                <a:gd name="T71" fmla="*/ 676 h 676"/>
                <a:gd name="T72" fmla="*/ 460 w 727"/>
                <a:gd name="T73" fmla="*/ 672 h 676"/>
                <a:gd name="T74" fmla="*/ 495 w 727"/>
                <a:gd name="T75" fmla="*/ 660 h 676"/>
                <a:gd name="T76" fmla="*/ 495 w 727"/>
                <a:gd name="T77" fmla="*/ 660 h 676"/>
                <a:gd name="T78" fmla="*/ 493 w 727"/>
                <a:gd name="T79" fmla="*/ 653 h 676"/>
                <a:gd name="T80" fmla="*/ 493 w 727"/>
                <a:gd name="T81" fmla="*/ 653 h 676"/>
                <a:gd name="T82" fmla="*/ 493 w 727"/>
                <a:gd name="T83" fmla="*/ 653 h 676"/>
                <a:gd name="T84" fmla="*/ 619 w 727"/>
                <a:gd name="T85" fmla="*/ 565 h 676"/>
                <a:gd name="T86" fmla="*/ 648 w 727"/>
                <a:gd name="T87" fmla="*/ 527 h 676"/>
                <a:gd name="T88" fmla="*/ 662 w 727"/>
                <a:gd name="T89" fmla="*/ 521 h 676"/>
                <a:gd name="T90" fmla="*/ 662 w 727"/>
                <a:gd name="T91" fmla="*/ 521 h 676"/>
                <a:gd name="T92" fmla="*/ 700 w 727"/>
                <a:gd name="T93" fmla="*/ 250 h 676"/>
                <a:gd name="T94" fmla="*/ 410 w 727"/>
                <a:gd name="T95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7" h="676">
                  <a:moveTo>
                    <a:pt x="369" y="647"/>
                  </a:moveTo>
                  <a:cubicBezTo>
                    <a:pt x="235" y="647"/>
                    <a:pt x="112" y="558"/>
                    <a:pt x="74" y="422"/>
                  </a:cubicBezTo>
                  <a:cubicBezTo>
                    <a:pt x="29" y="259"/>
                    <a:pt x="125" y="90"/>
                    <a:pt x="288" y="45"/>
                  </a:cubicBezTo>
                  <a:cubicBezTo>
                    <a:pt x="316" y="38"/>
                    <a:pt x="343" y="34"/>
                    <a:pt x="370" y="34"/>
                  </a:cubicBezTo>
                  <a:cubicBezTo>
                    <a:pt x="504" y="34"/>
                    <a:pt x="628" y="124"/>
                    <a:pt x="665" y="260"/>
                  </a:cubicBezTo>
                  <a:cubicBezTo>
                    <a:pt x="710" y="423"/>
                    <a:pt x="614" y="591"/>
                    <a:pt x="451" y="636"/>
                  </a:cubicBezTo>
                  <a:cubicBezTo>
                    <a:pt x="424" y="644"/>
                    <a:pt x="396" y="647"/>
                    <a:pt x="369" y="647"/>
                  </a:cubicBezTo>
                  <a:moveTo>
                    <a:pt x="410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9" y="1"/>
                    <a:pt x="409" y="1"/>
                    <a:pt x="408" y="2"/>
                  </a:cubicBezTo>
                  <a:cubicBezTo>
                    <a:pt x="406" y="4"/>
                    <a:pt x="404" y="5"/>
                    <a:pt x="402" y="7"/>
                  </a:cubicBezTo>
                  <a:cubicBezTo>
                    <a:pt x="391" y="6"/>
                    <a:pt x="380" y="6"/>
                    <a:pt x="369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52" y="6"/>
                    <a:pt x="337" y="7"/>
                    <a:pt x="322" y="9"/>
                  </a:cubicBezTo>
                  <a:cubicBezTo>
                    <a:pt x="318" y="9"/>
                    <a:pt x="315" y="10"/>
                    <a:pt x="311" y="11"/>
                  </a:cubicBezTo>
                  <a:cubicBezTo>
                    <a:pt x="309" y="3"/>
                    <a:pt x="309" y="3"/>
                    <a:pt x="309" y="3"/>
                  </a:cubicBezTo>
                  <a:cubicBezTo>
                    <a:pt x="299" y="5"/>
                    <a:pt x="289" y="7"/>
                    <a:pt x="279" y="10"/>
                  </a:cubicBezTo>
                  <a:cubicBezTo>
                    <a:pt x="274" y="11"/>
                    <a:pt x="270" y="12"/>
                    <a:pt x="266" y="14"/>
                  </a:cubicBezTo>
                  <a:cubicBezTo>
                    <a:pt x="267" y="15"/>
                    <a:pt x="267" y="15"/>
                    <a:pt x="267" y="15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54" y="26"/>
                    <a:pt x="240" y="32"/>
                    <a:pt x="227" y="38"/>
                  </a:cubicBezTo>
                  <a:cubicBezTo>
                    <a:pt x="210" y="46"/>
                    <a:pt x="193" y="55"/>
                    <a:pt x="178" y="66"/>
                  </a:cubicBezTo>
                  <a:cubicBezTo>
                    <a:pt x="177" y="66"/>
                    <a:pt x="176" y="65"/>
                    <a:pt x="174" y="65"/>
                  </a:cubicBezTo>
                  <a:cubicBezTo>
                    <a:pt x="172" y="65"/>
                    <a:pt x="169" y="64"/>
                    <a:pt x="167" y="64"/>
                  </a:cubicBezTo>
                  <a:cubicBezTo>
                    <a:pt x="55" y="145"/>
                    <a:pt x="0" y="290"/>
                    <a:pt x="39" y="432"/>
                  </a:cubicBezTo>
                  <a:cubicBezTo>
                    <a:pt x="65" y="526"/>
                    <a:pt x="128" y="600"/>
                    <a:pt x="208" y="643"/>
                  </a:cubicBezTo>
                  <a:cubicBezTo>
                    <a:pt x="208" y="643"/>
                    <a:pt x="208" y="643"/>
                    <a:pt x="208" y="643"/>
                  </a:cubicBezTo>
                  <a:cubicBezTo>
                    <a:pt x="212" y="643"/>
                    <a:pt x="217" y="642"/>
                    <a:pt x="222" y="641"/>
                  </a:cubicBezTo>
                  <a:cubicBezTo>
                    <a:pt x="238" y="649"/>
                    <a:pt x="255" y="656"/>
                    <a:pt x="272" y="662"/>
                  </a:cubicBezTo>
                  <a:cubicBezTo>
                    <a:pt x="303" y="671"/>
                    <a:pt x="336" y="676"/>
                    <a:pt x="369" y="676"/>
                  </a:cubicBezTo>
                  <a:cubicBezTo>
                    <a:pt x="383" y="676"/>
                    <a:pt x="397" y="675"/>
                    <a:pt x="412" y="673"/>
                  </a:cubicBezTo>
                  <a:cubicBezTo>
                    <a:pt x="422" y="672"/>
                    <a:pt x="432" y="670"/>
                    <a:pt x="442" y="668"/>
                  </a:cubicBezTo>
                  <a:cubicBezTo>
                    <a:pt x="442" y="668"/>
                    <a:pt x="442" y="668"/>
                    <a:pt x="442" y="668"/>
                  </a:cubicBezTo>
                  <a:cubicBezTo>
                    <a:pt x="443" y="675"/>
                    <a:pt x="443" y="675"/>
                    <a:pt x="443" y="675"/>
                  </a:cubicBezTo>
                  <a:cubicBezTo>
                    <a:pt x="444" y="675"/>
                    <a:pt x="444" y="675"/>
                    <a:pt x="444" y="675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9" y="675"/>
                    <a:pt x="455" y="673"/>
                    <a:pt x="460" y="672"/>
                  </a:cubicBezTo>
                  <a:cubicBezTo>
                    <a:pt x="472" y="668"/>
                    <a:pt x="484" y="665"/>
                    <a:pt x="495" y="660"/>
                  </a:cubicBezTo>
                  <a:cubicBezTo>
                    <a:pt x="495" y="660"/>
                    <a:pt x="495" y="660"/>
                    <a:pt x="495" y="660"/>
                  </a:cubicBezTo>
                  <a:cubicBezTo>
                    <a:pt x="493" y="653"/>
                    <a:pt x="493" y="653"/>
                    <a:pt x="493" y="653"/>
                  </a:cubicBezTo>
                  <a:cubicBezTo>
                    <a:pt x="493" y="653"/>
                    <a:pt x="493" y="653"/>
                    <a:pt x="493" y="653"/>
                  </a:cubicBezTo>
                  <a:cubicBezTo>
                    <a:pt x="493" y="653"/>
                    <a:pt x="493" y="653"/>
                    <a:pt x="493" y="653"/>
                  </a:cubicBezTo>
                  <a:cubicBezTo>
                    <a:pt x="543" y="633"/>
                    <a:pt x="585" y="603"/>
                    <a:pt x="619" y="565"/>
                  </a:cubicBezTo>
                  <a:cubicBezTo>
                    <a:pt x="630" y="553"/>
                    <a:pt x="639" y="540"/>
                    <a:pt x="648" y="527"/>
                  </a:cubicBezTo>
                  <a:cubicBezTo>
                    <a:pt x="653" y="525"/>
                    <a:pt x="657" y="523"/>
                    <a:pt x="662" y="521"/>
                  </a:cubicBezTo>
                  <a:cubicBezTo>
                    <a:pt x="662" y="521"/>
                    <a:pt x="662" y="521"/>
                    <a:pt x="662" y="521"/>
                  </a:cubicBezTo>
                  <a:cubicBezTo>
                    <a:pt x="710" y="442"/>
                    <a:pt x="727" y="345"/>
                    <a:pt x="700" y="250"/>
                  </a:cubicBezTo>
                  <a:cubicBezTo>
                    <a:pt x="662" y="111"/>
                    <a:pt x="544" y="16"/>
                    <a:pt x="41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91">
              <a:extLst>
                <a:ext uri="{FF2B5EF4-FFF2-40B4-BE49-F238E27FC236}">
                  <a16:creationId xmlns:a16="http://schemas.microsoft.com/office/drawing/2014/main" id="{25A998CF-3073-4FF4-ACF5-F55552A65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5526" y="2520950"/>
              <a:ext cx="2559050" cy="2032000"/>
            </a:xfrm>
            <a:custGeom>
              <a:avLst/>
              <a:gdLst>
                <a:gd name="T0" fmla="*/ 823 w 2218"/>
                <a:gd name="T1" fmla="*/ 464 h 1707"/>
                <a:gd name="T2" fmla="*/ 980 w 2218"/>
                <a:gd name="T3" fmla="*/ 424 h 1707"/>
                <a:gd name="T4" fmla="*/ 889 w 2218"/>
                <a:gd name="T5" fmla="*/ 484 h 1707"/>
                <a:gd name="T6" fmla="*/ 597 w 2218"/>
                <a:gd name="T7" fmla="*/ 311 h 1707"/>
                <a:gd name="T8" fmla="*/ 1089 w 2218"/>
                <a:gd name="T9" fmla="*/ 233 h 1707"/>
                <a:gd name="T10" fmla="*/ 879 w 2218"/>
                <a:gd name="T11" fmla="*/ 416 h 1707"/>
                <a:gd name="T12" fmla="*/ 599 w 2218"/>
                <a:gd name="T13" fmla="*/ 173 h 1707"/>
                <a:gd name="T14" fmla="*/ 1055 w 2218"/>
                <a:gd name="T15" fmla="*/ 0 h 1707"/>
                <a:gd name="T16" fmla="*/ 545 w 2218"/>
                <a:gd name="T17" fmla="*/ 303 h 1707"/>
                <a:gd name="T18" fmla="*/ 793 w 2218"/>
                <a:gd name="T19" fmla="*/ 489 h 1707"/>
                <a:gd name="T20" fmla="*/ 878 w 2218"/>
                <a:gd name="T21" fmla="*/ 645 h 1707"/>
                <a:gd name="T22" fmla="*/ 154 w 2218"/>
                <a:gd name="T23" fmla="*/ 848 h 1707"/>
                <a:gd name="T24" fmla="*/ 832 w 2218"/>
                <a:gd name="T25" fmla="*/ 686 h 1707"/>
                <a:gd name="T26" fmla="*/ 892 w 2218"/>
                <a:gd name="T27" fmla="*/ 660 h 1707"/>
                <a:gd name="T28" fmla="*/ 896 w 2218"/>
                <a:gd name="T29" fmla="*/ 502 h 1707"/>
                <a:gd name="T30" fmla="*/ 987 w 2218"/>
                <a:gd name="T31" fmla="*/ 631 h 1707"/>
                <a:gd name="T32" fmla="*/ 1073 w 2218"/>
                <a:gd name="T33" fmla="*/ 624 h 1707"/>
                <a:gd name="T34" fmla="*/ 1622 w 2218"/>
                <a:gd name="T35" fmla="*/ 438 h 1707"/>
                <a:gd name="T36" fmla="*/ 1960 w 2218"/>
                <a:gd name="T37" fmla="*/ 1011 h 1707"/>
                <a:gd name="T38" fmla="*/ 1404 w 2218"/>
                <a:gd name="T39" fmla="*/ 1113 h 1707"/>
                <a:gd name="T40" fmla="*/ 1284 w 2218"/>
                <a:gd name="T41" fmla="*/ 1187 h 1707"/>
                <a:gd name="T42" fmla="*/ 1160 w 2218"/>
                <a:gd name="T43" fmla="*/ 1282 h 1707"/>
                <a:gd name="T44" fmla="*/ 1204 w 2218"/>
                <a:gd name="T45" fmla="*/ 1643 h 1707"/>
                <a:gd name="T46" fmla="*/ 1109 w 2218"/>
                <a:gd name="T47" fmla="*/ 1298 h 1707"/>
                <a:gd name="T48" fmla="*/ 1077 w 2218"/>
                <a:gd name="T49" fmla="*/ 1295 h 1707"/>
                <a:gd name="T50" fmla="*/ 873 w 2218"/>
                <a:gd name="T51" fmla="*/ 1265 h 1707"/>
                <a:gd name="T52" fmla="*/ 465 w 2218"/>
                <a:gd name="T53" fmla="*/ 1410 h 1707"/>
                <a:gd name="T54" fmla="*/ 154 w 2218"/>
                <a:gd name="T55" fmla="*/ 850 h 1707"/>
                <a:gd name="T56" fmla="*/ 124 w 2218"/>
                <a:gd name="T57" fmla="*/ 899 h 1707"/>
                <a:gd name="T58" fmla="*/ 684 w 2218"/>
                <a:gd name="T59" fmla="*/ 1361 h 1707"/>
                <a:gd name="T60" fmla="*/ 932 w 2218"/>
                <a:gd name="T61" fmla="*/ 1338 h 1707"/>
                <a:gd name="T62" fmla="*/ 91 w 2218"/>
                <a:gd name="T63" fmla="*/ 957 h 1707"/>
                <a:gd name="T64" fmla="*/ 713 w 2218"/>
                <a:gd name="T65" fmla="*/ 1435 h 1707"/>
                <a:gd name="T66" fmla="*/ 938 w 2218"/>
                <a:gd name="T67" fmla="*/ 1416 h 1707"/>
                <a:gd name="T68" fmla="*/ 30 w 2218"/>
                <a:gd name="T69" fmla="*/ 1063 h 1707"/>
                <a:gd name="T70" fmla="*/ 742 w 2218"/>
                <a:gd name="T71" fmla="*/ 1509 h 1707"/>
                <a:gd name="T72" fmla="*/ 1150 w 2218"/>
                <a:gd name="T73" fmla="*/ 1575 h 1707"/>
                <a:gd name="T74" fmla="*/ 1247 w 2218"/>
                <a:gd name="T75" fmla="*/ 1699 h 1707"/>
                <a:gd name="T76" fmla="*/ 1249 w 2218"/>
                <a:gd name="T77" fmla="*/ 1473 h 1707"/>
                <a:gd name="T78" fmla="*/ 2218 w 2218"/>
                <a:gd name="T79" fmla="*/ 1129 h 1707"/>
                <a:gd name="T80" fmla="*/ 1783 w 2218"/>
                <a:gd name="T81" fmla="*/ 1214 h 1707"/>
                <a:gd name="T82" fmla="*/ 1566 w 2218"/>
                <a:gd name="T83" fmla="*/ 1201 h 1707"/>
                <a:gd name="T84" fmla="*/ 1857 w 2218"/>
                <a:gd name="T85" fmla="*/ 472 h 1707"/>
                <a:gd name="T86" fmla="*/ 1210 w 2218"/>
                <a:gd name="T87" fmla="*/ 1328 h 1707"/>
                <a:gd name="T88" fmla="*/ 2015 w 2218"/>
                <a:gd name="T89" fmla="*/ 1035 h 1707"/>
                <a:gd name="T90" fmla="*/ 1749 w 2218"/>
                <a:gd name="T91" fmla="*/ 411 h 1707"/>
                <a:gd name="T92" fmla="*/ 1239 w 2218"/>
                <a:gd name="T93" fmla="*/ 495 h 1707"/>
                <a:gd name="T94" fmla="*/ 1001 w 2218"/>
                <a:gd name="T95" fmla="*/ 508 h 1707"/>
                <a:gd name="T96" fmla="*/ 1021 w 2218"/>
                <a:gd name="T97" fmla="*/ 409 h 1707"/>
                <a:gd name="T98" fmla="*/ 1074 w 2218"/>
                <a:gd name="T99" fmla="*/ 69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18" h="1707">
                  <a:moveTo>
                    <a:pt x="857" y="493"/>
                  </a:moveTo>
                  <a:cubicBezTo>
                    <a:pt x="850" y="491"/>
                    <a:pt x="845" y="488"/>
                    <a:pt x="842" y="483"/>
                  </a:cubicBezTo>
                  <a:cubicBezTo>
                    <a:pt x="838" y="476"/>
                    <a:pt x="832" y="471"/>
                    <a:pt x="824" y="467"/>
                  </a:cubicBezTo>
                  <a:cubicBezTo>
                    <a:pt x="823" y="464"/>
                    <a:pt x="823" y="464"/>
                    <a:pt x="823" y="464"/>
                  </a:cubicBezTo>
                  <a:cubicBezTo>
                    <a:pt x="841" y="459"/>
                    <a:pt x="841" y="459"/>
                    <a:pt x="841" y="459"/>
                  </a:cubicBezTo>
                  <a:cubicBezTo>
                    <a:pt x="961" y="426"/>
                    <a:pt x="961" y="426"/>
                    <a:pt x="961" y="426"/>
                  </a:cubicBezTo>
                  <a:cubicBezTo>
                    <a:pt x="979" y="421"/>
                    <a:pt x="979" y="421"/>
                    <a:pt x="979" y="421"/>
                  </a:cubicBezTo>
                  <a:cubicBezTo>
                    <a:pt x="980" y="424"/>
                    <a:pt x="980" y="424"/>
                    <a:pt x="980" y="424"/>
                  </a:cubicBezTo>
                  <a:cubicBezTo>
                    <a:pt x="975" y="431"/>
                    <a:pt x="973" y="437"/>
                    <a:pt x="973" y="443"/>
                  </a:cubicBezTo>
                  <a:cubicBezTo>
                    <a:pt x="973" y="451"/>
                    <a:pt x="971" y="457"/>
                    <a:pt x="965" y="463"/>
                  </a:cubicBezTo>
                  <a:cubicBezTo>
                    <a:pt x="932" y="472"/>
                    <a:pt x="932" y="472"/>
                    <a:pt x="932" y="472"/>
                  </a:cubicBezTo>
                  <a:cubicBezTo>
                    <a:pt x="889" y="484"/>
                    <a:pt x="889" y="484"/>
                    <a:pt x="889" y="484"/>
                  </a:cubicBezTo>
                  <a:cubicBezTo>
                    <a:pt x="857" y="493"/>
                    <a:pt x="857" y="493"/>
                    <a:pt x="857" y="493"/>
                  </a:cubicBezTo>
                  <a:moveTo>
                    <a:pt x="815" y="433"/>
                  </a:moveTo>
                  <a:cubicBezTo>
                    <a:pt x="739" y="431"/>
                    <a:pt x="675" y="405"/>
                    <a:pt x="632" y="359"/>
                  </a:cubicBezTo>
                  <a:cubicBezTo>
                    <a:pt x="618" y="344"/>
                    <a:pt x="607" y="329"/>
                    <a:pt x="597" y="311"/>
                  </a:cubicBezTo>
                  <a:cubicBezTo>
                    <a:pt x="592" y="300"/>
                    <a:pt x="587" y="288"/>
                    <a:pt x="583" y="276"/>
                  </a:cubicBezTo>
                  <a:cubicBezTo>
                    <a:pt x="1089" y="137"/>
                    <a:pt x="1089" y="137"/>
                    <a:pt x="1089" y="137"/>
                  </a:cubicBezTo>
                  <a:cubicBezTo>
                    <a:pt x="1092" y="149"/>
                    <a:pt x="1094" y="162"/>
                    <a:pt x="1094" y="174"/>
                  </a:cubicBezTo>
                  <a:cubicBezTo>
                    <a:pt x="1095" y="194"/>
                    <a:pt x="1093" y="214"/>
                    <a:pt x="1089" y="233"/>
                  </a:cubicBezTo>
                  <a:cubicBezTo>
                    <a:pt x="1074" y="294"/>
                    <a:pt x="1034" y="352"/>
                    <a:pt x="971" y="391"/>
                  </a:cubicBezTo>
                  <a:cubicBezTo>
                    <a:pt x="961" y="393"/>
                    <a:pt x="961" y="393"/>
                    <a:pt x="961" y="393"/>
                  </a:cubicBezTo>
                  <a:cubicBezTo>
                    <a:pt x="907" y="408"/>
                    <a:pt x="907" y="408"/>
                    <a:pt x="907" y="408"/>
                  </a:cubicBezTo>
                  <a:cubicBezTo>
                    <a:pt x="879" y="416"/>
                    <a:pt x="879" y="416"/>
                    <a:pt x="879" y="416"/>
                  </a:cubicBezTo>
                  <a:cubicBezTo>
                    <a:pt x="825" y="431"/>
                    <a:pt x="825" y="431"/>
                    <a:pt x="825" y="431"/>
                  </a:cubicBezTo>
                  <a:cubicBezTo>
                    <a:pt x="815" y="433"/>
                    <a:pt x="815" y="433"/>
                    <a:pt x="815" y="433"/>
                  </a:cubicBezTo>
                  <a:moveTo>
                    <a:pt x="610" y="214"/>
                  </a:moveTo>
                  <a:cubicBezTo>
                    <a:pt x="599" y="173"/>
                    <a:pt x="599" y="173"/>
                    <a:pt x="599" y="173"/>
                  </a:cubicBezTo>
                  <a:cubicBezTo>
                    <a:pt x="1023" y="56"/>
                    <a:pt x="1023" y="56"/>
                    <a:pt x="1023" y="56"/>
                  </a:cubicBezTo>
                  <a:cubicBezTo>
                    <a:pt x="1034" y="97"/>
                    <a:pt x="1034" y="97"/>
                    <a:pt x="1034" y="97"/>
                  </a:cubicBezTo>
                  <a:cubicBezTo>
                    <a:pt x="610" y="214"/>
                    <a:pt x="610" y="214"/>
                    <a:pt x="610" y="214"/>
                  </a:cubicBezTo>
                  <a:moveTo>
                    <a:pt x="1055" y="0"/>
                  </a:moveTo>
                  <a:cubicBezTo>
                    <a:pt x="542" y="141"/>
                    <a:pt x="542" y="141"/>
                    <a:pt x="542" y="141"/>
                  </a:cubicBezTo>
                  <a:cubicBezTo>
                    <a:pt x="561" y="210"/>
                    <a:pt x="561" y="210"/>
                    <a:pt x="561" y="210"/>
                  </a:cubicBezTo>
                  <a:cubicBezTo>
                    <a:pt x="532" y="262"/>
                    <a:pt x="532" y="262"/>
                    <a:pt x="532" y="262"/>
                  </a:cubicBezTo>
                  <a:cubicBezTo>
                    <a:pt x="535" y="277"/>
                    <a:pt x="540" y="290"/>
                    <a:pt x="545" y="303"/>
                  </a:cubicBezTo>
                  <a:cubicBezTo>
                    <a:pt x="568" y="348"/>
                    <a:pt x="568" y="348"/>
                    <a:pt x="568" y="348"/>
                  </a:cubicBezTo>
                  <a:cubicBezTo>
                    <a:pt x="613" y="421"/>
                    <a:pt x="689" y="468"/>
                    <a:pt x="781" y="475"/>
                  </a:cubicBezTo>
                  <a:cubicBezTo>
                    <a:pt x="785" y="490"/>
                    <a:pt x="785" y="490"/>
                    <a:pt x="785" y="490"/>
                  </a:cubicBezTo>
                  <a:cubicBezTo>
                    <a:pt x="788" y="489"/>
                    <a:pt x="790" y="489"/>
                    <a:pt x="793" y="489"/>
                  </a:cubicBezTo>
                  <a:cubicBezTo>
                    <a:pt x="802" y="489"/>
                    <a:pt x="809" y="495"/>
                    <a:pt x="814" y="505"/>
                  </a:cubicBezTo>
                  <a:cubicBezTo>
                    <a:pt x="822" y="514"/>
                    <a:pt x="831" y="519"/>
                    <a:pt x="840" y="519"/>
                  </a:cubicBezTo>
                  <a:cubicBezTo>
                    <a:pt x="849" y="548"/>
                    <a:pt x="849" y="548"/>
                    <a:pt x="849" y="548"/>
                  </a:cubicBezTo>
                  <a:cubicBezTo>
                    <a:pt x="878" y="645"/>
                    <a:pt x="878" y="645"/>
                    <a:pt x="878" y="645"/>
                  </a:cubicBezTo>
                  <a:cubicBezTo>
                    <a:pt x="849" y="640"/>
                    <a:pt x="821" y="638"/>
                    <a:pt x="793" y="638"/>
                  </a:cubicBezTo>
                  <a:cubicBezTo>
                    <a:pt x="737" y="638"/>
                    <a:pt x="684" y="647"/>
                    <a:pt x="633" y="661"/>
                  </a:cubicBezTo>
                  <a:cubicBezTo>
                    <a:pt x="533" y="690"/>
                    <a:pt x="354" y="760"/>
                    <a:pt x="249" y="809"/>
                  </a:cubicBezTo>
                  <a:cubicBezTo>
                    <a:pt x="215" y="825"/>
                    <a:pt x="185" y="837"/>
                    <a:pt x="154" y="848"/>
                  </a:cubicBezTo>
                  <a:cubicBezTo>
                    <a:pt x="196" y="836"/>
                    <a:pt x="237" y="822"/>
                    <a:pt x="276" y="806"/>
                  </a:cubicBezTo>
                  <a:cubicBezTo>
                    <a:pt x="343" y="779"/>
                    <a:pt x="492" y="736"/>
                    <a:pt x="559" y="711"/>
                  </a:cubicBezTo>
                  <a:cubicBezTo>
                    <a:pt x="617" y="690"/>
                    <a:pt x="678" y="678"/>
                    <a:pt x="741" y="678"/>
                  </a:cubicBezTo>
                  <a:cubicBezTo>
                    <a:pt x="771" y="678"/>
                    <a:pt x="801" y="681"/>
                    <a:pt x="832" y="686"/>
                  </a:cubicBezTo>
                  <a:cubicBezTo>
                    <a:pt x="832" y="686"/>
                    <a:pt x="832" y="686"/>
                    <a:pt x="832" y="686"/>
                  </a:cubicBezTo>
                  <a:cubicBezTo>
                    <a:pt x="834" y="686"/>
                    <a:pt x="837" y="687"/>
                    <a:pt x="839" y="687"/>
                  </a:cubicBezTo>
                  <a:cubicBezTo>
                    <a:pt x="841" y="687"/>
                    <a:pt x="842" y="688"/>
                    <a:pt x="843" y="688"/>
                  </a:cubicBezTo>
                  <a:cubicBezTo>
                    <a:pt x="858" y="677"/>
                    <a:pt x="875" y="668"/>
                    <a:pt x="892" y="660"/>
                  </a:cubicBezTo>
                  <a:cubicBezTo>
                    <a:pt x="905" y="654"/>
                    <a:pt x="919" y="648"/>
                    <a:pt x="933" y="643"/>
                  </a:cubicBezTo>
                  <a:cubicBezTo>
                    <a:pt x="932" y="637"/>
                    <a:pt x="932" y="637"/>
                    <a:pt x="932" y="637"/>
                  </a:cubicBezTo>
                  <a:cubicBezTo>
                    <a:pt x="931" y="636"/>
                    <a:pt x="931" y="636"/>
                    <a:pt x="931" y="636"/>
                  </a:cubicBezTo>
                  <a:cubicBezTo>
                    <a:pt x="896" y="502"/>
                    <a:pt x="896" y="502"/>
                    <a:pt x="896" y="502"/>
                  </a:cubicBezTo>
                  <a:cubicBezTo>
                    <a:pt x="936" y="491"/>
                    <a:pt x="936" y="491"/>
                    <a:pt x="936" y="491"/>
                  </a:cubicBezTo>
                  <a:cubicBezTo>
                    <a:pt x="974" y="625"/>
                    <a:pt x="974" y="625"/>
                    <a:pt x="974" y="625"/>
                  </a:cubicBezTo>
                  <a:cubicBezTo>
                    <a:pt x="976" y="633"/>
                    <a:pt x="976" y="633"/>
                    <a:pt x="976" y="633"/>
                  </a:cubicBezTo>
                  <a:cubicBezTo>
                    <a:pt x="980" y="632"/>
                    <a:pt x="983" y="631"/>
                    <a:pt x="987" y="631"/>
                  </a:cubicBezTo>
                  <a:cubicBezTo>
                    <a:pt x="1002" y="629"/>
                    <a:pt x="1017" y="628"/>
                    <a:pt x="1033" y="628"/>
                  </a:cubicBezTo>
                  <a:cubicBezTo>
                    <a:pt x="1033" y="628"/>
                    <a:pt x="1033" y="628"/>
                    <a:pt x="1034" y="628"/>
                  </a:cubicBezTo>
                  <a:cubicBezTo>
                    <a:pt x="1045" y="628"/>
                    <a:pt x="1056" y="628"/>
                    <a:pt x="1067" y="629"/>
                  </a:cubicBezTo>
                  <a:cubicBezTo>
                    <a:pt x="1069" y="627"/>
                    <a:pt x="1071" y="626"/>
                    <a:pt x="1073" y="624"/>
                  </a:cubicBezTo>
                  <a:cubicBezTo>
                    <a:pt x="1074" y="623"/>
                    <a:pt x="1074" y="623"/>
                    <a:pt x="1075" y="622"/>
                  </a:cubicBezTo>
                  <a:cubicBezTo>
                    <a:pt x="1075" y="622"/>
                    <a:pt x="1075" y="622"/>
                    <a:pt x="1075" y="622"/>
                  </a:cubicBezTo>
                  <a:cubicBezTo>
                    <a:pt x="1151" y="556"/>
                    <a:pt x="1236" y="517"/>
                    <a:pt x="1328" y="500"/>
                  </a:cubicBezTo>
                  <a:cubicBezTo>
                    <a:pt x="1399" y="487"/>
                    <a:pt x="1551" y="448"/>
                    <a:pt x="1622" y="438"/>
                  </a:cubicBezTo>
                  <a:cubicBezTo>
                    <a:pt x="1663" y="432"/>
                    <a:pt x="1706" y="423"/>
                    <a:pt x="1747" y="412"/>
                  </a:cubicBezTo>
                  <a:cubicBezTo>
                    <a:pt x="1747" y="412"/>
                    <a:pt x="1747" y="412"/>
                    <a:pt x="1747" y="412"/>
                  </a:cubicBezTo>
                  <a:cubicBezTo>
                    <a:pt x="1751" y="424"/>
                    <a:pt x="1751" y="424"/>
                    <a:pt x="1751" y="424"/>
                  </a:cubicBezTo>
                  <a:cubicBezTo>
                    <a:pt x="1960" y="1011"/>
                    <a:pt x="1960" y="1011"/>
                    <a:pt x="1960" y="1011"/>
                  </a:cubicBezTo>
                  <a:cubicBezTo>
                    <a:pt x="1931" y="1020"/>
                    <a:pt x="1931" y="1020"/>
                    <a:pt x="1931" y="1020"/>
                  </a:cubicBezTo>
                  <a:cubicBezTo>
                    <a:pt x="1885" y="1035"/>
                    <a:pt x="1829" y="1044"/>
                    <a:pt x="1766" y="1052"/>
                  </a:cubicBezTo>
                  <a:cubicBezTo>
                    <a:pt x="1657" y="1065"/>
                    <a:pt x="1544" y="1075"/>
                    <a:pt x="1438" y="1103"/>
                  </a:cubicBezTo>
                  <a:cubicBezTo>
                    <a:pt x="1426" y="1106"/>
                    <a:pt x="1415" y="1110"/>
                    <a:pt x="1404" y="1113"/>
                  </a:cubicBezTo>
                  <a:cubicBezTo>
                    <a:pt x="1378" y="1121"/>
                    <a:pt x="1352" y="1131"/>
                    <a:pt x="1327" y="1143"/>
                  </a:cubicBezTo>
                  <a:cubicBezTo>
                    <a:pt x="1327" y="1143"/>
                    <a:pt x="1327" y="1143"/>
                    <a:pt x="1327" y="1143"/>
                  </a:cubicBezTo>
                  <a:cubicBezTo>
                    <a:pt x="1322" y="1145"/>
                    <a:pt x="1318" y="1147"/>
                    <a:pt x="1313" y="1149"/>
                  </a:cubicBezTo>
                  <a:cubicBezTo>
                    <a:pt x="1304" y="1162"/>
                    <a:pt x="1295" y="1175"/>
                    <a:pt x="1284" y="1187"/>
                  </a:cubicBezTo>
                  <a:cubicBezTo>
                    <a:pt x="1250" y="1225"/>
                    <a:pt x="1208" y="1255"/>
                    <a:pt x="1158" y="1275"/>
                  </a:cubicBezTo>
                  <a:cubicBezTo>
                    <a:pt x="1158" y="1275"/>
                    <a:pt x="1158" y="1275"/>
                    <a:pt x="1158" y="1275"/>
                  </a:cubicBezTo>
                  <a:cubicBezTo>
                    <a:pt x="1160" y="1282"/>
                    <a:pt x="1160" y="1282"/>
                    <a:pt x="1160" y="1282"/>
                  </a:cubicBezTo>
                  <a:cubicBezTo>
                    <a:pt x="1160" y="1282"/>
                    <a:pt x="1160" y="1282"/>
                    <a:pt x="1160" y="1282"/>
                  </a:cubicBezTo>
                  <a:cubicBezTo>
                    <a:pt x="1255" y="1629"/>
                    <a:pt x="1255" y="1629"/>
                    <a:pt x="1255" y="1629"/>
                  </a:cubicBezTo>
                  <a:cubicBezTo>
                    <a:pt x="1259" y="1643"/>
                    <a:pt x="1250" y="1658"/>
                    <a:pt x="1237" y="1661"/>
                  </a:cubicBezTo>
                  <a:cubicBezTo>
                    <a:pt x="1234" y="1662"/>
                    <a:pt x="1232" y="1662"/>
                    <a:pt x="1230" y="1662"/>
                  </a:cubicBezTo>
                  <a:cubicBezTo>
                    <a:pt x="1218" y="1662"/>
                    <a:pt x="1208" y="1655"/>
                    <a:pt x="1204" y="1643"/>
                  </a:cubicBezTo>
                  <a:cubicBezTo>
                    <a:pt x="1146" y="1432"/>
                    <a:pt x="1146" y="1432"/>
                    <a:pt x="1146" y="1432"/>
                  </a:cubicBezTo>
                  <a:cubicBezTo>
                    <a:pt x="1146" y="1432"/>
                    <a:pt x="1146" y="1432"/>
                    <a:pt x="1146" y="1432"/>
                  </a:cubicBezTo>
                  <a:cubicBezTo>
                    <a:pt x="1146" y="1432"/>
                    <a:pt x="1146" y="1432"/>
                    <a:pt x="1146" y="1432"/>
                  </a:cubicBezTo>
                  <a:cubicBezTo>
                    <a:pt x="1109" y="1298"/>
                    <a:pt x="1109" y="1298"/>
                    <a:pt x="1109" y="1298"/>
                  </a:cubicBezTo>
                  <a:cubicBezTo>
                    <a:pt x="1109" y="1297"/>
                    <a:pt x="1109" y="1297"/>
                    <a:pt x="1109" y="1297"/>
                  </a:cubicBezTo>
                  <a:cubicBezTo>
                    <a:pt x="1108" y="1297"/>
                    <a:pt x="1108" y="1297"/>
                    <a:pt x="1108" y="1297"/>
                  </a:cubicBezTo>
                  <a:cubicBezTo>
                    <a:pt x="1107" y="1290"/>
                    <a:pt x="1107" y="1290"/>
                    <a:pt x="1107" y="1290"/>
                  </a:cubicBezTo>
                  <a:cubicBezTo>
                    <a:pt x="1097" y="1292"/>
                    <a:pt x="1087" y="1294"/>
                    <a:pt x="1077" y="1295"/>
                  </a:cubicBezTo>
                  <a:cubicBezTo>
                    <a:pt x="1062" y="1297"/>
                    <a:pt x="1048" y="1298"/>
                    <a:pt x="1034" y="1298"/>
                  </a:cubicBezTo>
                  <a:cubicBezTo>
                    <a:pt x="1001" y="1298"/>
                    <a:pt x="968" y="1293"/>
                    <a:pt x="937" y="1284"/>
                  </a:cubicBezTo>
                  <a:cubicBezTo>
                    <a:pt x="920" y="1278"/>
                    <a:pt x="903" y="1271"/>
                    <a:pt x="887" y="1263"/>
                  </a:cubicBezTo>
                  <a:cubicBezTo>
                    <a:pt x="882" y="1264"/>
                    <a:pt x="877" y="1265"/>
                    <a:pt x="873" y="1265"/>
                  </a:cubicBezTo>
                  <a:cubicBezTo>
                    <a:pt x="873" y="1265"/>
                    <a:pt x="873" y="1265"/>
                    <a:pt x="873" y="1265"/>
                  </a:cubicBezTo>
                  <a:cubicBezTo>
                    <a:pt x="851" y="1268"/>
                    <a:pt x="829" y="1272"/>
                    <a:pt x="807" y="1277"/>
                  </a:cubicBezTo>
                  <a:cubicBezTo>
                    <a:pt x="796" y="1280"/>
                    <a:pt x="785" y="1283"/>
                    <a:pt x="773" y="1286"/>
                  </a:cubicBezTo>
                  <a:cubicBezTo>
                    <a:pt x="668" y="1316"/>
                    <a:pt x="566" y="1366"/>
                    <a:pt x="465" y="1410"/>
                  </a:cubicBezTo>
                  <a:cubicBezTo>
                    <a:pt x="407" y="1435"/>
                    <a:pt x="354" y="1456"/>
                    <a:pt x="307" y="1467"/>
                  </a:cubicBezTo>
                  <a:cubicBezTo>
                    <a:pt x="277" y="1473"/>
                    <a:pt x="277" y="1473"/>
                    <a:pt x="277" y="1473"/>
                  </a:cubicBezTo>
                  <a:cubicBezTo>
                    <a:pt x="157" y="862"/>
                    <a:pt x="157" y="862"/>
                    <a:pt x="157" y="862"/>
                  </a:cubicBezTo>
                  <a:cubicBezTo>
                    <a:pt x="154" y="850"/>
                    <a:pt x="154" y="850"/>
                    <a:pt x="154" y="850"/>
                  </a:cubicBezTo>
                  <a:cubicBezTo>
                    <a:pt x="154" y="849"/>
                    <a:pt x="154" y="849"/>
                    <a:pt x="154" y="849"/>
                  </a:cubicBezTo>
                  <a:cubicBezTo>
                    <a:pt x="152" y="850"/>
                    <a:pt x="152" y="850"/>
                    <a:pt x="152" y="850"/>
                  </a:cubicBezTo>
                  <a:cubicBezTo>
                    <a:pt x="152" y="852"/>
                    <a:pt x="152" y="852"/>
                    <a:pt x="152" y="852"/>
                  </a:cubicBezTo>
                  <a:cubicBezTo>
                    <a:pt x="124" y="899"/>
                    <a:pt x="124" y="899"/>
                    <a:pt x="124" y="899"/>
                  </a:cubicBezTo>
                  <a:cubicBezTo>
                    <a:pt x="121" y="904"/>
                    <a:pt x="121" y="904"/>
                    <a:pt x="121" y="904"/>
                  </a:cubicBezTo>
                  <a:cubicBezTo>
                    <a:pt x="242" y="1522"/>
                    <a:pt x="242" y="1522"/>
                    <a:pt x="242" y="1522"/>
                  </a:cubicBezTo>
                  <a:cubicBezTo>
                    <a:pt x="330" y="1506"/>
                    <a:pt x="403" y="1484"/>
                    <a:pt x="486" y="1448"/>
                  </a:cubicBezTo>
                  <a:cubicBezTo>
                    <a:pt x="552" y="1419"/>
                    <a:pt x="617" y="1387"/>
                    <a:pt x="684" y="1361"/>
                  </a:cubicBezTo>
                  <a:cubicBezTo>
                    <a:pt x="787" y="1321"/>
                    <a:pt x="856" y="1299"/>
                    <a:pt x="929" y="1299"/>
                  </a:cubicBezTo>
                  <a:cubicBezTo>
                    <a:pt x="974" y="1299"/>
                    <a:pt x="1022" y="1308"/>
                    <a:pt x="1080" y="1326"/>
                  </a:cubicBezTo>
                  <a:cubicBezTo>
                    <a:pt x="1092" y="1370"/>
                    <a:pt x="1092" y="1370"/>
                    <a:pt x="1092" y="1370"/>
                  </a:cubicBezTo>
                  <a:cubicBezTo>
                    <a:pt x="1028" y="1348"/>
                    <a:pt x="980" y="1338"/>
                    <a:pt x="932" y="1338"/>
                  </a:cubicBezTo>
                  <a:cubicBezTo>
                    <a:pt x="866" y="1338"/>
                    <a:pt x="802" y="1358"/>
                    <a:pt x="699" y="1398"/>
                  </a:cubicBezTo>
                  <a:cubicBezTo>
                    <a:pt x="632" y="1424"/>
                    <a:pt x="568" y="1456"/>
                    <a:pt x="502" y="1484"/>
                  </a:cubicBezTo>
                  <a:cubicBezTo>
                    <a:pt x="395" y="1530"/>
                    <a:pt x="323" y="1547"/>
                    <a:pt x="211" y="1568"/>
                  </a:cubicBezTo>
                  <a:cubicBezTo>
                    <a:pt x="91" y="957"/>
                    <a:pt x="91" y="957"/>
                    <a:pt x="91" y="957"/>
                  </a:cubicBezTo>
                  <a:cubicBezTo>
                    <a:pt x="61" y="1010"/>
                    <a:pt x="61" y="1010"/>
                    <a:pt x="61" y="1010"/>
                  </a:cubicBezTo>
                  <a:cubicBezTo>
                    <a:pt x="179" y="1614"/>
                    <a:pt x="179" y="1614"/>
                    <a:pt x="179" y="1614"/>
                  </a:cubicBezTo>
                  <a:cubicBezTo>
                    <a:pt x="296" y="1593"/>
                    <a:pt x="296" y="1593"/>
                    <a:pt x="296" y="1593"/>
                  </a:cubicBezTo>
                  <a:cubicBezTo>
                    <a:pt x="445" y="1565"/>
                    <a:pt x="574" y="1489"/>
                    <a:pt x="713" y="1435"/>
                  </a:cubicBezTo>
                  <a:cubicBezTo>
                    <a:pt x="814" y="1396"/>
                    <a:pt x="876" y="1378"/>
                    <a:pt x="934" y="1378"/>
                  </a:cubicBezTo>
                  <a:cubicBezTo>
                    <a:pt x="985" y="1378"/>
                    <a:pt x="1034" y="1391"/>
                    <a:pt x="1105" y="1417"/>
                  </a:cubicBezTo>
                  <a:cubicBezTo>
                    <a:pt x="1119" y="1463"/>
                    <a:pt x="1119" y="1463"/>
                    <a:pt x="1119" y="1463"/>
                  </a:cubicBezTo>
                  <a:cubicBezTo>
                    <a:pt x="1039" y="1434"/>
                    <a:pt x="991" y="1416"/>
                    <a:pt x="938" y="1416"/>
                  </a:cubicBezTo>
                  <a:cubicBezTo>
                    <a:pt x="885" y="1416"/>
                    <a:pt x="827" y="1433"/>
                    <a:pt x="728" y="1472"/>
                  </a:cubicBezTo>
                  <a:cubicBezTo>
                    <a:pt x="662" y="1497"/>
                    <a:pt x="598" y="1529"/>
                    <a:pt x="533" y="1557"/>
                  </a:cubicBezTo>
                  <a:cubicBezTo>
                    <a:pt x="389" y="1620"/>
                    <a:pt x="301" y="1632"/>
                    <a:pt x="147" y="1660"/>
                  </a:cubicBezTo>
                  <a:cubicBezTo>
                    <a:pt x="30" y="1063"/>
                    <a:pt x="30" y="1063"/>
                    <a:pt x="30" y="1063"/>
                  </a:cubicBezTo>
                  <a:cubicBezTo>
                    <a:pt x="0" y="1116"/>
                    <a:pt x="0" y="1116"/>
                    <a:pt x="0" y="1116"/>
                  </a:cubicBezTo>
                  <a:cubicBezTo>
                    <a:pt x="116" y="1707"/>
                    <a:pt x="116" y="1707"/>
                    <a:pt x="116" y="1707"/>
                  </a:cubicBezTo>
                  <a:cubicBezTo>
                    <a:pt x="289" y="1675"/>
                    <a:pt x="389" y="1663"/>
                    <a:pt x="549" y="1594"/>
                  </a:cubicBezTo>
                  <a:cubicBezTo>
                    <a:pt x="614" y="1566"/>
                    <a:pt x="677" y="1534"/>
                    <a:pt x="742" y="1509"/>
                  </a:cubicBezTo>
                  <a:cubicBezTo>
                    <a:pt x="828" y="1476"/>
                    <a:pt x="882" y="1459"/>
                    <a:pt x="935" y="1459"/>
                  </a:cubicBezTo>
                  <a:cubicBezTo>
                    <a:pt x="974" y="1459"/>
                    <a:pt x="1013" y="1469"/>
                    <a:pt x="1064" y="1488"/>
                  </a:cubicBezTo>
                  <a:cubicBezTo>
                    <a:pt x="1132" y="1512"/>
                    <a:pt x="1132" y="1512"/>
                    <a:pt x="1132" y="1512"/>
                  </a:cubicBezTo>
                  <a:cubicBezTo>
                    <a:pt x="1150" y="1575"/>
                    <a:pt x="1150" y="1575"/>
                    <a:pt x="1150" y="1575"/>
                  </a:cubicBezTo>
                  <a:cubicBezTo>
                    <a:pt x="1150" y="1576"/>
                    <a:pt x="1150" y="1576"/>
                    <a:pt x="1150" y="1576"/>
                  </a:cubicBezTo>
                  <a:cubicBezTo>
                    <a:pt x="1172" y="1657"/>
                    <a:pt x="1172" y="1657"/>
                    <a:pt x="1172" y="1657"/>
                  </a:cubicBezTo>
                  <a:cubicBezTo>
                    <a:pt x="1180" y="1683"/>
                    <a:pt x="1204" y="1701"/>
                    <a:pt x="1231" y="1701"/>
                  </a:cubicBezTo>
                  <a:cubicBezTo>
                    <a:pt x="1236" y="1701"/>
                    <a:pt x="1242" y="1701"/>
                    <a:pt x="1247" y="1699"/>
                  </a:cubicBezTo>
                  <a:cubicBezTo>
                    <a:pt x="1248" y="1699"/>
                    <a:pt x="1248" y="1699"/>
                    <a:pt x="1248" y="1699"/>
                  </a:cubicBezTo>
                  <a:cubicBezTo>
                    <a:pt x="1280" y="1690"/>
                    <a:pt x="1299" y="1656"/>
                    <a:pt x="1290" y="1624"/>
                  </a:cubicBezTo>
                  <a:cubicBezTo>
                    <a:pt x="1274" y="1564"/>
                    <a:pt x="1274" y="1564"/>
                    <a:pt x="1274" y="1564"/>
                  </a:cubicBezTo>
                  <a:cubicBezTo>
                    <a:pt x="1249" y="1473"/>
                    <a:pt x="1249" y="1473"/>
                    <a:pt x="1249" y="1473"/>
                  </a:cubicBezTo>
                  <a:cubicBezTo>
                    <a:pt x="1291" y="1425"/>
                    <a:pt x="1291" y="1425"/>
                    <a:pt x="1291" y="1425"/>
                  </a:cubicBezTo>
                  <a:cubicBezTo>
                    <a:pt x="1370" y="1327"/>
                    <a:pt x="1418" y="1306"/>
                    <a:pt x="1579" y="1279"/>
                  </a:cubicBezTo>
                  <a:cubicBezTo>
                    <a:pt x="1647" y="1267"/>
                    <a:pt x="1718" y="1262"/>
                    <a:pt x="1788" y="1253"/>
                  </a:cubicBezTo>
                  <a:cubicBezTo>
                    <a:pt x="1961" y="1231"/>
                    <a:pt x="2053" y="1190"/>
                    <a:pt x="2218" y="1129"/>
                  </a:cubicBezTo>
                  <a:cubicBezTo>
                    <a:pt x="2016" y="562"/>
                    <a:pt x="2016" y="562"/>
                    <a:pt x="2016" y="562"/>
                  </a:cubicBezTo>
                  <a:cubicBezTo>
                    <a:pt x="1963" y="532"/>
                    <a:pt x="1963" y="532"/>
                    <a:pt x="1963" y="532"/>
                  </a:cubicBezTo>
                  <a:cubicBezTo>
                    <a:pt x="2167" y="1105"/>
                    <a:pt x="2167" y="1105"/>
                    <a:pt x="2167" y="1105"/>
                  </a:cubicBezTo>
                  <a:cubicBezTo>
                    <a:pt x="2021" y="1160"/>
                    <a:pt x="1938" y="1194"/>
                    <a:pt x="1783" y="1214"/>
                  </a:cubicBezTo>
                  <a:cubicBezTo>
                    <a:pt x="1713" y="1223"/>
                    <a:pt x="1641" y="1228"/>
                    <a:pt x="1572" y="1240"/>
                  </a:cubicBezTo>
                  <a:cubicBezTo>
                    <a:pt x="1364" y="1275"/>
                    <a:pt x="1337" y="1297"/>
                    <a:pt x="1236" y="1423"/>
                  </a:cubicBezTo>
                  <a:cubicBezTo>
                    <a:pt x="1223" y="1375"/>
                    <a:pt x="1223" y="1375"/>
                    <a:pt x="1223" y="1375"/>
                  </a:cubicBezTo>
                  <a:cubicBezTo>
                    <a:pt x="1325" y="1253"/>
                    <a:pt x="1367" y="1234"/>
                    <a:pt x="1566" y="1201"/>
                  </a:cubicBezTo>
                  <a:cubicBezTo>
                    <a:pt x="1713" y="1176"/>
                    <a:pt x="1862" y="1176"/>
                    <a:pt x="2005" y="1123"/>
                  </a:cubicBezTo>
                  <a:cubicBezTo>
                    <a:pt x="2116" y="1082"/>
                    <a:pt x="2116" y="1082"/>
                    <a:pt x="2116" y="1082"/>
                  </a:cubicBezTo>
                  <a:cubicBezTo>
                    <a:pt x="1909" y="502"/>
                    <a:pt x="1909" y="502"/>
                    <a:pt x="1909" y="502"/>
                  </a:cubicBezTo>
                  <a:cubicBezTo>
                    <a:pt x="1857" y="472"/>
                    <a:pt x="1857" y="472"/>
                    <a:pt x="1857" y="472"/>
                  </a:cubicBezTo>
                  <a:cubicBezTo>
                    <a:pt x="2066" y="1058"/>
                    <a:pt x="2066" y="1058"/>
                    <a:pt x="2066" y="1058"/>
                  </a:cubicBezTo>
                  <a:cubicBezTo>
                    <a:pt x="1959" y="1098"/>
                    <a:pt x="1888" y="1120"/>
                    <a:pt x="1773" y="1135"/>
                  </a:cubicBezTo>
                  <a:cubicBezTo>
                    <a:pt x="1702" y="1144"/>
                    <a:pt x="1629" y="1150"/>
                    <a:pt x="1559" y="1161"/>
                  </a:cubicBezTo>
                  <a:cubicBezTo>
                    <a:pt x="1371" y="1193"/>
                    <a:pt x="1314" y="1210"/>
                    <a:pt x="1210" y="1328"/>
                  </a:cubicBezTo>
                  <a:cubicBezTo>
                    <a:pt x="1198" y="1282"/>
                    <a:pt x="1198" y="1282"/>
                    <a:pt x="1198" y="1282"/>
                  </a:cubicBezTo>
                  <a:cubicBezTo>
                    <a:pt x="1302" y="1169"/>
                    <a:pt x="1377" y="1152"/>
                    <a:pt x="1552" y="1122"/>
                  </a:cubicBezTo>
                  <a:cubicBezTo>
                    <a:pt x="1623" y="1110"/>
                    <a:pt x="1696" y="1105"/>
                    <a:pt x="1768" y="1095"/>
                  </a:cubicBezTo>
                  <a:cubicBezTo>
                    <a:pt x="1857" y="1084"/>
                    <a:pt x="1931" y="1066"/>
                    <a:pt x="2015" y="1035"/>
                  </a:cubicBezTo>
                  <a:cubicBezTo>
                    <a:pt x="1803" y="442"/>
                    <a:pt x="1803" y="442"/>
                    <a:pt x="1803" y="442"/>
                  </a:cubicBezTo>
                  <a:cubicBezTo>
                    <a:pt x="1798" y="439"/>
                    <a:pt x="1798" y="439"/>
                    <a:pt x="1798" y="439"/>
                  </a:cubicBezTo>
                  <a:cubicBezTo>
                    <a:pt x="1750" y="413"/>
                    <a:pt x="1750" y="413"/>
                    <a:pt x="1750" y="413"/>
                  </a:cubicBezTo>
                  <a:cubicBezTo>
                    <a:pt x="1749" y="411"/>
                    <a:pt x="1749" y="411"/>
                    <a:pt x="1749" y="411"/>
                  </a:cubicBezTo>
                  <a:cubicBezTo>
                    <a:pt x="1747" y="411"/>
                    <a:pt x="1747" y="411"/>
                    <a:pt x="1747" y="411"/>
                  </a:cubicBezTo>
                  <a:cubicBezTo>
                    <a:pt x="1747" y="412"/>
                    <a:pt x="1747" y="412"/>
                    <a:pt x="1747" y="412"/>
                  </a:cubicBezTo>
                  <a:cubicBezTo>
                    <a:pt x="1716" y="418"/>
                    <a:pt x="1684" y="423"/>
                    <a:pt x="1647" y="426"/>
                  </a:cubicBezTo>
                  <a:cubicBezTo>
                    <a:pt x="1532" y="439"/>
                    <a:pt x="1340" y="468"/>
                    <a:pt x="1239" y="495"/>
                  </a:cubicBezTo>
                  <a:cubicBezTo>
                    <a:pt x="1164" y="515"/>
                    <a:pt x="1091" y="547"/>
                    <a:pt x="1025" y="602"/>
                  </a:cubicBezTo>
                  <a:cubicBezTo>
                    <a:pt x="1002" y="509"/>
                    <a:pt x="1002" y="509"/>
                    <a:pt x="1002" y="509"/>
                  </a:cubicBezTo>
                  <a:cubicBezTo>
                    <a:pt x="1002" y="509"/>
                    <a:pt x="1002" y="509"/>
                    <a:pt x="1002" y="509"/>
                  </a:cubicBezTo>
                  <a:cubicBezTo>
                    <a:pt x="1001" y="508"/>
                    <a:pt x="1001" y="508"/>
                    <a:pt x="1001" y="508"/>
                  </a:cubicBezTo>
                  <a:cubicBezTo>
                    <a:pt x="993" y="477"/>
                    <a:pt x="993" y="477"/>
                    <a:pt x="993" y="477"/>
                  </a:cubicBezTo>
                  <a:cubicBezTo>
                    <a:pt x="1001" y="470"/>
                    <a:pt x="1006" y="462"/>
                    <a:pt x="1007" y="454"/>
                  </a:cubicBezTo>
                  <a:cubicBezTo>
                    <a:pt x="1008" y="435"/>
                    <a:pt x="1014" y="425"/>
                    <a:pt x="1025" y="424"/>
                  </a:cubicBezTo>
                  <a:cubicBezTo>
                    <a:pt x="1021" y="409"/>
                    <a:pt x="1021" y="409"/>
                    <a:pt x="1021" y="409"/>
                  </a:cubicBezTo>
                  <a:cubicBezTo>
                    <a:pt x="1100" y="353"/>
                    <a:pt x="1139" y="279"/>
                    <a:pt x="1138" y="190"/>
                  </a:cubicBezTo>
                  <a:cubicBezTo>
                    <a:pt x="1135" y="142"/>
                    <a:pt x="1135" y="142"/>
                    <a:pt x="1135" y="142"/>
                  </a:cubicBezTo>
                  <a:cubicBezTo>
                    <a:pt x="1133" y="128"/>
                    <a:pt x="1130" y="114"/>
                    <a:pt x="1127" y="99"/>
                  </a:cubicBezTo>
                  <a:cubicBezTo>
                    <a:pt x="1074" y="69"/>
                    <a:pt x="1074" y="69"/>
                    <a:pt x="1074" y="69"/>
                  </a:cubicBezTo>
                  <a:cubicBezTo>
                    <a:pt x="1055" y="0"/>
                    <a:pt x="1055" y="0"/>
                    <a:pt x="105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243BE37-0A79-4A1E-A2DA-48A119BB2447}"/>
              </a:ext>
            </a:extLst>
          </p:cNvPr>
          <p:cNvGrpSpPr/>
          <p:nvPr/>
        </p:nvGrpSpPr>
        <p:grpSpPr>
          <a:xfrm>
            <a:off x="860162" y="-691995"/>
            <a:ext cx="7195586" cy="521676"/>
            <a:chOff x="1754188" y="2586038"/>
            <a:chExt cx="4630738" cy="347663"/>
          </a:xfrm>
        </p:grpSpPr>
        <p:sp>
          <p:nvSpPr>
            <p:cNvPr id="197" name="Freeform 192">
              <a:extLst>
                <a:ext uri="{FF2B5EF4-FFF2-40B4-BE49-F238E27FC236}">
                  <a16:creationId xmlns:a16="http://schemas.microsoft.com/office/drawing/2014/main" id="{94566551-0FAE-410E-B2CD-6C2507999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188" y="2586038"/>
              <a:ext cx="4630738" cy="347663"/>
            </a:xfrm>
            <a:custGeom>
              <a:avLst/>
              <a:gdLst>
                <a:gd name="T0" fmla="*/ 3992 w 4014"/>
                <a:gd name="T1" fmla="*/ 292 h 292"/>
                <a:gd name="T2" fmla="*/ 22 w 4014"/>
                <a:gd name="T3" fmla="*/ 292 h 292"/>
                <a:gd name="T4" fmla="*/ 0 w 4014"/>
                <a:gd name="T5" fmla="*/ 274 h 292"/>
                <a:gd name="T6" fmla="*/ 0 w 4014"/>
                <a:gd name="T7" fmla="*/ 18 h 292"/>
                <a:gd name="T8" fmla="*/ 22 w 4014"/>
                <a:gd name="T9" fmla="*/ 0 h 292"/>
                <a:gd name="T10" fmla="*/ 3992 w 4014"/>
                <a:gd name="T11" fmla="*/ 0 h 292"/>
                <a:gd name="T12" fmla="*/ 4014 w 4014"/>
                <a:gd name="T13" fmla="*/ 18 h 292"/>
                <a:gd name="T14" fmla="*/ 4014 w 4014"/>
                <a:gd name="T15" fmla="*/ 274 h 292"/>
                <a:gd name="T16" fmla="*/ 3992 w 4014"/>
                <a:gd name="T17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4" h="292">
                  <a:moveTo>
                    <a:pt x="3992" y="292"/>
                  </a:moveTo>
                  <a:cubicBezTo>
                    <a:pt x="22" y="292"/>
                    <a:pt x="22" y="292"/>
                    <a:pt x="22" y="292"/>
                  </a:cubicBezTo>
                  <a:cubicBezTo>
                    <a:pt x="10" y="292"/>
                    <a:pt x="0" y="284"/>
                    <a:pt x="0" y="27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10" y="0"/>
                    <a:pt x="22" y="0"/>
                  </a:cubicBezTo>
                  <a:cubicBezTo>
                    <a:pt x="3992" y="0"/>
                    <a:pt x="3992" y="0"/>
                    <a:pt x="3992" y="0"/>
                  </a:cubicBezTo>
                  <a:cubicBezTo>
                    <a:pt x="4004" y="0"/>
                    <a:pt x="4014" y="8"/>
                    <a:pt x="4014" y="18"/>
                  </a:cubicBezTo>
                  <a:cubicBezTo>
                    <a:pt x="4014" y="274"/>
                    <a:pt x="4014" y="274"/>
                    <a:pt x="4014" y="274"/>
                  </a:cubicBezTo>
                  <a:cubicBezTo>
                    <a:pt x="4014" y="284"/>
                    <a:pt x="4004" y="292"/>
                    <a:pt x="3992" y="292"/>
                  </a:cubicBezTo>
                </a:path>
              </a:pathLst>
            </a:custGeom>
            <a:solidFill>
              <a:srgbClr val="CDD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93">
              <a:extLst>
                <a:ext uri="{FF2B5EF4-FFF2-40B4-BE49-F238E27FC236}">
                  <a16:creationId xmlns:a16="http://schemas.microsoft.com/office/drawing/2014/main" id="{A69A9A20-8613-473D-AB0B-9CD3FFAF9B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5338" y="2625725"/>
              <a:ext cx="1455738" cy="234950"/>
            </a:xfrm>
            <a:custGeom>
              <a:avLst/>
              <a:gdLst>
                <a:gd name="T0" fmla="*/ 1224 w 1261"/>
                <a:gd name="T1" fmla="*/ 195 h 197"/>
                <a:gd name="T2" fmla="*/ 1231 w 1261"/>
                <a:gd name="T3" fmla="*/ 51 h 197"/>
                <a:gd name="T4" fmla="*/ 1232 w 1261"/>
                <a:gd name="T5" fmla="*/ 152 h 197"/>
                <a:gd name="T6" fmla="*/ 1145 w 1261"/>
                <a:gd name="T7" fmla="*/ 51 h 197"/>
                <a:gd name="T8" fmla="*/ 1174 w 1261"/>
                <a:gd name="T9" fmla="*/ 141 h 197"/>
                <a:gd name="T10" fmla="*/ 1118 w 1261"/>
                <a:gd name="T11" fmla="*/ 122 h 197"/>
                <a:gd name="T12" fmla="*/ 1057 w 1261"/>
                <a:gd name="T13" fmla="*/ 197 h 197"/>
                <a:gd name="T14" fmla="*/ 1057 w 1261"/>
                <a:gd name="T15" fmla="*/ 75 h 197"/>
                <a:gd name="T16" fmla="*/ 1031 w 1261"/>
                <a:gd name="T17" fmla="*/ 122 h 197"/>
                <a:gd name="T18" fmla="*/ 941 w 1261"/>
                <a:gd name="T19" fmla="*/ 195 h 197"/>
                <a:gd name="T20" fmla="*/ 861 w 1261"/>
                <a:gd name="T21" fmla="*/ 51 h 197"/>
                <a:gd name="T22" fmla="*/ 926 w 1261"/>
                <a:gd name="T23" fmla="*/ 118 h 197"/>
                <a:gd name="T24" fmla="*/ 808 w 1261"/>
                <a:gd name="T25" fmla="*/ 171 h 197"/>
                <a:gd name="T26" fmla="*/ 804 w 1261"/>
                <a:gd name="T27" fmla="*/ 197 h 197"/>
                <a:gd name="T28" fmla="*/ 808 w 1261"/>
                <a:gd name="T29" fmla="*/ 76 h 197"/>
                <a:gd name="T30" fmla="*/ 811 w 1261"/>
                <a:gd name="T31" fmla="*/ 49 h 197"/>
                <a:gd name="T32" fmla="*/ 808 w 1261"/>
                <a:gd name="T33" fmla="*/ 171 h 197"/>
                <a:gd name="T34" fmla="*/ 646 w 1261"/>
                <a:gd name="T35" fmla="*/ 195 h 197"/>
                <a:gd name="T36" fmla="*/ 713 w 1261"/>
                <a:gd name="T37" fmla="*/ 195 h 197"/>
                <a:gd name="T38" fmla="*/ 658 w 1261"/>
                <a:gd name="T39" fmla="*/ 51 h 197"/>
                <a:gd name="T40" fmla="*/ 680 w 1261"/>
                <a:gd name="T41" fmla="*/ 73 h 197"/>
                <a:gd name="T42" fmla="*/ 663 w 1261"/>
                <a:gd name="T43" fmla="*/ 136 h 197"/>
                <a:gd name="T44" fmla="*/ 524 w 1261"/>
                <a:gd name="T45" fmla="*/ 195 h 197"/>
                <a:gd name="T46" fmla="*/ 556 w 1261"/>
                <a:gd name="T47" fmla="*/ 169 h 197"/>
                <a:gd name="T48" fmla="*/ 445 w 1261"/>
                <a:gd name="T49" fmla="*/ 20 h 197"/>
                <a:gd name="T50" fmla="*/ 462 w 1261"/>
                <a:gd name="T51" fmla="*/ 4 h 197"/>
                <a:gd name="T52" fmla="*/ 410 w 1261"/>
                <a:gd name="T53" fmla="*/ 36 h 197"/>
                <a:gd name="T54" fmla="*/ 394 w 1261"/>
                <a:gd name="T55" fmla="*/ 20 h 197"/>
                <a:gd name="T56" fmla="*/ 412 w 1261"/>
                <a:gd name="T57" fmla="*/ 51 h 197"/>
                <a:gd name="T58" fmla="*/ 433 w 1261"/>
                <a:gd name="T59" fmla="*/ 197 h 197"/>
                <a:gd name="T60" fmla="*/ 460 w 1261"/>
                <a:gd name="T61" fmla="*/ 51 h 197"/>
                <a:gd name="T62" fmla="*/ 272 w 1261"/>
                <a:gd name="T63" fmla="*/ 129 h 197"/>
                <a:gd name="T64" fmla="*/ 347 w 1261"/>
                <a:gd name="T65" fmla="*/ 51 h 197"/>
                <a:gd name="T66" fmla="*/ 317 w 1261"/>
                <a:gd name="T67" fmla="*/ 89 h 197"/>
                <a:gd name="T68" fmla="*/ 258 w 1261"/>
                <a:gd name="T69" fmla="*/ 178 h 197"/>
                <a:gd name="T70" fmla="*/ 226 w 1261"/>
                <a:gd name="T71" fmla="*/ 195 h 197"/>
                <a:gd name="T72" fmla="*/ 245 w 1261"/>
                <a:gd name="T73" fmla="*/ 51 h 197"/>
                <a:gd name="T74" fmla="*/ 146 w 1261"/>
                <a:gd name="T75" fmla="*/ 37 h 197"/>
                <a:gd name="T76" fmla="*/ 127 w 1261"/>
                <a:gd name="T77" fmla="*/ 19 h 197"/>
                <a:gd name="T78" fmla="*/ 162 w 1261"/>
                <a:gd name="T79" fmla="*/ 51 h 197"/>
                <a:gd name="T80" fmla="*/ 54 w 1261"/>
                <a:gd name="T81" fmla="*/ 171 h 197"/>
                <a:gd name="T82" fmla="*/ 49 w 1261"/>
                <a:gd name="T83" fmla="*/ 197 h 197"/>
                <a:gd name="T84" fmla="*/ 54 w 1261"/>
                <a:gd name="T85" fmla="*/ 76 h 197"/>
                <a:gd name="T86" fmla="*/ 56 w 1261"/>
                <a:gd name="T87" fmla="*/ 49 h 197"/>
                <a:gd name="T88" fmla="*/ 54 w 1261"/>
                <a:gd name="T89" fmla="*/ 17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1" h="197">
                  <a:moveTo>
                    <a:pt x="1173" y="90"/>
                  </a:moveTo>
                  <a:cubicBezTo>
                    <a:pt x="1179" y="106"/>
                    <a:pt x="1185" y="120"/>
                    <a:pt x="1192" y="134"/>
                  </a:cubicBezTo>
                  <a:cubicBezTo>
                    <a:pt x="1224" y="195"/>
                    <a:pt x="1224" y="195"/>
                    <a:pt x="1224" y="195"/>
                  </a:cubicBezTo>
                  <a:cubicBezTo>
                    <a:pt x="1261" y="195"/>
                    <a:pt x="1261" y="195"/>
                    <a:pt x="1261" y="195"/>
                  </a:cubicBezTo>
                  <a:cubicBezTo>
                    <a:pt x="1261" y="51"/>
                    <a:pt x="1261" y="51"/>
                    <a:pt x="1261" y="51"/>
                  </a:cubicBezTo>
                  <a:cubicBezTo>
                    <a:pt x="1231" y="51"/>
                    <a:pt x="1231" y="51"/>
                    <a:pt x="1231" y="51"/>
                  </a:cubicBezTo>
                  <a:cubicBezTo>
                    <a:pt x="1231" y="97"/>
                    <a:pt x="1231" y="97"/>
                    <a:pt x="1231" y="97"/>
                  </a:cubicBezTo>
                  <a:cubicBezTo>
                    <a:pt x="1231" y="112"/>
                    <a:pt x="1231" y="132"/>
                    <a:pt x="1233" y="152"/>
                  </a:cubicBezTo>
                  <a:cubicBezTo>
                    <a:pt x="1232" y="152"/>
                    <a:pt x="1232" y="152"/>
                    <a:pt x="1232" y="152"/>
                  </a:cubicBezTo>
                  <a:cubicBezTo>
                    <a:pt x="1226" y="138"/>
                    <a:pt x="1219" y="122"/>
                    <a:pt x="1211" y="108"/>
                  </a:cubicBezTo>
                  <a:cubicBezTo>
                    <a:pt x="1182" y="51"/>
                    <a:pt x="1182" y="51"/>
                    <a:pt x="1182" y="51"/>
                  </a:cubicBezTo>
                  <a:cubicBezTo>
                    <a:pt x="1145" y="51"/>
                    <a:pt x="1145" y="51"/>
                    <a:pt x="1145" y="51"/>
                  </a:cubicBezTo>
                  <a:cubicBezTo>
                    <a:pt x="1145" y="195"/>
                    <a:pt x="1145" y="195"/>
                    <a:pt x="1145" y="195"/>
                  </a:cubicBezTo>
                  <a:cubicBezTo>
                    <a:pt x="1174" y="195"/>
                    <a:pt x="1174" y="195"/>
                    <a:pt x="1174" y="195"/>
                  </a:cubicBezTo>
                  <a:cubicBezTo>
                    <a:pt x="1174" y="141"/>
                    <a:pt x="1174" y="141"/>
                    <a:pt x="1174" y="141"/>
                  </a:cubicBezTo>
                  <a:cubicBezTo>
                    <a:pt x="1174" y="116"/>
                    <a:pt x="1174" y="105"/>
                    <a:pt x="1172" y="90"/>
                  </a:cubicBezTo>
                  <a:lnTo>
                    <a:pt x="1173" y="90"/>
                  </a:lnTo>
                  <a:close/>
                  <a:moveTo>
                    <a:pt x="1118" y="122"/>
                  </a:moveTo>
                  <a:cubicBezTo>
                    <a:pt x="1118" y="69"/>
                    <a:pt x="1095" y="49"/>
                    <a:pt x="1059" y="49"/>
                  </a:cubicBezTo>
                  <a:cubicBezTo>
                    <a:pt x="1024" y="49"/>
                    <a:pt x="999" y="72"/>
                    <a:pt x="999" y="124"/>
                  </a:cubicBezTo>
                  <a:cubicBezTo>
                    <a:pt x="999" y="178"/>
                    <a:pt x="1021" y="197"/>
                    <a:pt x="1057" y="197"/>
                  </a:cubicBezTo>
                  <a:cubicBezTo>
                    <a:pt x="1092" y="197"/>
                    <a:pt x="1118" y="175"/>
                    <a:pt x="1118" y="122"/>
                  </a:cubicBezTo>
                  <a:moveTo>
                    <a:pt x="1031" y="122"/>
                  </a:moveTo>
                  <a:cubicBezTo>
                    <a:pt x="1031" y="86"/>
                    <a:pt x="1042" y="75"/>
                    <a:pt x="1057" y="75"/>
                  </a:cubicBezTo>
                  <a:cubicBezTo>
                    <a:pt x="1075" y="75"/>
                    <a:pt x="1086" y="88"/>
                    <a:pt x="1086" y="124"/>
                  </a:cubicBezTo>
                  <a:cubicBezTo>
                    <a:pt x="1086" y="159"/>
                    <a:pt x="1076" y="171"/>
                    <a:pt x="1059" y="171"/>
                  </a:cubicBezTo>
                  <a:cubicBezTo>
                    <a:pt x="1042" y="171"/>
                    <a:pt x="1031" y="158"/>
                    <a:pt x="1031" y="122"/>
                  </a:cubicBezTo>
                  <a:moveTo>
                    <a:pt x="989" y="51"/>
                  </a:moveTo>
                  <a:cubicBezTo>
                    <a:pt x="941" y="149"/>
                    <a:pt x="941" y="149"/>
                    <a:pt x="941" y="149"/>
                  </a:cubicBezTo>
                  <a:cubicBezTo>
                    <a:pt x="941" y="195"/>
                    <a:pt x="941" y="195"/>
                    <a:pt x="941" y="195"/>
                  </a:cubicBezTo>
                  <a:cubicBezTo>
                    <a:pt x="909" y="195"/>
                    <a:pt x="909" y="195"/>
                    <a:pt x="909" y="195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861" y="51"/>
                    <a:pt x="861" y="51"/>
                    <a:pt x="861" y="51"/>
                  </a:cubicBezTo>
                  <a:cubicBezTo>
                    <a:pt x="896" y="51"/>
                    <a:pt x="896" y="51"/>
                    <a:pt x="896" y="51"/>
                  </a:cubicBezTo>
                  <a:cubicBezTo>
                    <a:pt x="925" y="118"/>
                    <a:pt x="925" y="118"/>
                    <a:pt x="925" y="118"/>
                  </a:cubicBezTo>
                  <a:cubicBezTo>
                    <a:pt x="926" y="118"/>
                    <a:pt x="926" y="118"/>
                    <a:pt x="926" y="118"/>
                  </a:cubicBezTo>
                  <a:cubicBezTo>
                    <a:pt x="956" y="51"/>
                    <a:pt x="956" y="51"/>
                    <a:pt x="956" y="51"/>
                  </a:cubicBezTo>
                  <a:lnTo>
                    <a:pt x="989" y="51"/>
                  </a:lnTo>
                  <a:close/>
                  <a:moveTo>
                    <a:pt x="808" y="171"/>
                  </a:moveTo>
                  <a:cubicBezTo>
                    <a:pt x="791" y="171"/>
                    <a:pt x="778" y="160"/>
                    <a:pt x="772" y="153"/>
                  </a:cubicBezTo>
                  <a:cubicBezTo>
                    <a:pt x="754" y="179"/>
                    <a:pt x="754" y="179"/>
                    <a:pt x="754" y="179"/>
                  </a:cubicBezTo>
                  <a:cubicBezTo>
                    <a:pt x="759" y="185"/>
                    <a:pt x="776" y="197"/>
                    <a:pt x="804" y="197"/>
                  </a:cubicBezTo>
                  <a:cubicBezTo>
                    <a:pt x="840" y="197"/>
                    <a:pt x="858" y="176"/>
                    <a:pt x="858" y="155"/>
                  </a:cubicBezTo>
                  <a:cubicBezTo>
                    <a:pt x="858" y="109"/>
                    <a:pt x="792" y="112"/>
                    <a:pt x="792" y="89"/>
                  </a:cubicBezTo>
                  <a:cubicBezTo>
                    <a:pt x="792" y="82"/>
                    <a:pt x="798" y="76"/>
                    <a:pt x="808" y="76"/>
                  </a:cubicBezTo>
                  <a:cubicBezTo>
                    <a:pt x="823" y="76"/>
                    <a:pt x="832" y="85"/>
                    <a:pt x="835" y="90"/>
                  </a:cubicBezTo>
                  <a:cubicBezTo>
                    <a:pt x="855" y="66"/>
                    <a:pt x="855" y="66"/>
                    <a:pt x="855" y="66"/>
                  </a:cubicBezTo>
                  <a:cubicBezTo>
                    <a:pt x="850" y="60"/>
                    <a:pt x="835" y="49"/>
                    <a:pt x="811" y="49"/>
                  </a:cubicBezTo>
                  <a:cubicBezTo>
                    <a:pt x="781" y="49"/>
                    <a:pt x="760" y="68"/>
                    <a:pt x="760" y="92"/>
                  </a:cubicBezTo>
                  <a:cubicBezTo>
                    <a:pt x="760" y="137"/>
                    <a:pt x="827" y="134"/>
                    <a:pt x="827" y="157"/>
                  </a:cubicBezTo>
                  <a:cubicBezTo>
                    <a:pt x="827" y="164"/>
                    <a:pt x="821" y="171"/>
                    <a:pt x="808" y="171"/>
                  </a:cubicBezTo>
                  <a:moveTo>
                    <a:pt x="658" y="51"/>
                  </a:moveTo>
                  <a:cubicBezTo>
                    <a:pt x="615" y="195"/>
                    <a:pt x="615" y="195"/>
                    <a:pt x="615" y="195"/>
                  </a:cubicBezTo>
                  <a:cubicBezTo>
                    <a:pt x="646" y="195"/>
                    <a:pt x="646" y="195"/>
                    <a:pt x="646" y="195"/>
                  </a:cubicBezTo>
                  <a:cubicBezTo>
                    <a:pt x="656" y="162"/>
                    <a:pt x="656" y="162"/>
                    <a:pt x="656" y="162"/>
                  </a:cubicBezTo>
                  <a:cubicBezTo>
                    <a:pt x="704" y="162"/>
                    <a:pt x="704" y="162"/>
                    <a:pt x="704" y="162"/>
                  </a:cubicBezTo>
                  <a:cubicBezTo>
                    <a:pt x="713" y="195"/>
                    <a:pt x="713" y="195"/>
                    <a:pt x="713" y="195"/>
                  </a:cubicBezTo>
                  <a:cubicBezTo>
                    <a:pt x="746" y="195"/>
                    <a:pt x="746" y="195"/>
                    <a:pt x="746" y="195"/>
                  </a:cubicBezTo>
                  <a:cubicBezTo>
                    <a:pt x="702" y="51"/>
                    <a:pt x="702" y="51"/>
                    <a:pt x="702" y="51"/>
                  </a:cubicBezTo>
                  <a:lnTo>
                    <a:pt x="658" y="51"/>
                  </a:lnTo>
                  <a:close/>
                  <a:moveTo>
                    <a:pt x="669" y="115"/>
                  </a:moveTo>
                  <a:cubicBezTo>
                    <a:pt x="674" y="97"/>
                    <a:pt x="677" y="85"/>
                    <a:pt x="680" y="73"/>
                  </a:cubicBezTo>
                  <a:cubicBezTo>
                    <a:pt x="680" y="73"/>
                    <a:pt x="680" y="73"/>
                    <a:pt x="680" y="73"/>
                  </a:cubicBezTo>
                  <a:cubicBezTo>
                    <a:pt x="683" y="86"/>
                    <a:pt x="686" y="96"/>
                    <a:pt x="691" y="116"/>
                  </a:cubicBezTo>
                  <a:cubicBezTo>
                    <a:pt x="697" y="136"/>
                    <a:pt x="697" y="136"/>
                    <a:pt x="697" y="136"/>
                  </a:cubicBezTo>
                  <a:cubicBezTo>
                    <a:pt x="663" y="136"/>
                    <a:pt x="663" y="136"/>
                    <a:pt x="663" y="136"/>
                  </a:cubicBezTo>
                  <a:lnTo>
                    <a:pt x="669" y="115"/>
                  </a:lnTo>
                  <a:close/>
                  <a:moveTo>
                    <a:pt x="524" y="51"/>
                  </a:moveTo>
                  <a:cubicBezTo>
                    <a:pt x="524" y="195"/>
                    <a:pt x="524" y="195"/>
                    <a:pt x="524" y="195"/>
                  </a:cubicBezTo>
                  <a:cubicBezTo>
                    <a:pt x="609" y="195"/>
                    <a:pt x="609" y="195"/>
                    <a:pt x="609" y="195"/>
                  </a:cubicBezTo>
                  <a:cubicBezTo>
                    <a:pt x="609" y="169"/>
                    <a:pt x="609" y="169"/>
                    <a:pt x="609" y="169"/>
                  </a:cubicBezTo>
                  <a:cubicBezTo>
                    <a:pt x="556" y="169"/>
                    <a:pt x="556" y="169"/>
                    <a:pt x="556" y="169"/>
                  </a:cubicBezTo>
                  <a:cubicBezTo>
                    <a:pt x="556" y="51"/>
                    <a:pt x="556" y="51"/>
                    <a:pt x="556" y="51"/>
                  </a:cubicBezTo>
                  <a:lnTo>
                    <a:pt x="524" y="51"/>
                  </a:lnTo>
                  <a:close/>
                  <a:moveTo>
                    <a:pt x="445" y="20"/>
                  </a:moveTo>
                  <a:cubicBezTo>
                    <a:pt x="445" y="29"/>
                    <a:pt x="452" y="36"/>
                    <a:pt x="462" y="36"/>
                  </a:cubicBezTo>
                  <a:cubicBezTo>
                    <a:pt x="471" y="36"/>
                    <a:pt x="478" y="29"/>
                    <a:pt x="478" y="20"/>
                  </a:cubicBezTo>
                  <a:cubicBezTo>
                    <a:pt x="478" y="11"/>
                    <a:pt x="471" y="4"/>
                    <a:pt x="462" y="4"/>
                  </a:cubicBezTo>
                  <a:cubicBezTo>
                    <a:pt x="452" y="4"/>
                    <a:pt x="445" y="11"/>
                    <a:pt x="445" y="20"/>
                  </a:cubicBezTo>
                  <a:moveTo>
                    <a:pt x="394" y="20"/>
                  </a:moveTo>
                  <a:cubicBezTo>
                    <a:pt x="394" y="29"/>
                    <a:pt x="401" y="36"/>
                    <a:pt x="410" y="36"/>
                  </a:cubicBezTo>
                  <a:cubicBezTo>
                    <a:pt x="420" y="36"/>
                    <a:pt x="427" y="29"/>
                    <a:pt x="427" y="20"/>
                  </a:cubicBezTo>
                  <a:cubicBezTo>
                    <a:pt x="427" y="11"/>
                    <a:pt x="420" y="4"/>
                    <a:pt x="410" y="4"/>
                  </a:cubicBezTo>
                  <a:cubicBezTo>
                    <a:pt x="401" y="4"/>
                    <a:pt x="394" y="11"/>
                    <a:pt x="394" y="20"/>
                  </a:cubicBezTo>
                  <a:moveTo>
                    <a:pt x="437" y="171"/>
                  </a:moveTo>
                  <a:cubicBezTo>
                    <a:pt x="419" y="171"/>
                    <a:pt x="412" y="160"/>
                    <a:pt x="412" y="139"/>
                  </a:cubicBezTo>
                  <a:cubicBezTo>
                    <a:pt x="412" y="51"/>
                    <a:pt x="412" y="51"/>
                    <a:pt x="412" y="51"/>
                  </a:cubicBezTo>
                  <a:cubicBezTo>
                    <a:pt x="380" y="51"/>
                    <a:pt x="380" y="51"/>
                    <a:pt x="380" y="51"/>
                  </a:cubicBezTo>
                  <a:cubicBezTo>
                    <a:pt x="380" y="145"/>
                    <a:pt x="380" y="145"/>
                    <a:pt x="380" y="145"/>
                  </a:cubicBezTo>
                  <a:cubicBezTo>
                    <a:pt x="380" y="175"/>
                    <a:pt x="396" y="197"/>
                    <a:pt x="433" y="197"/>
                  </a:cubicBezTo>
                  <a:cubicBezTo>
                    <a:pt x="465" y="197"/>
                    <a:pt x="492" y="182"/>
                    <a:pt x="492" y="138"/>
                  </a:cubicBezTo>
                  <a:cubicBezTo>
                    <a:pt x="492" y="51"/>
                    <a:pt x="492" y="51"/>
                    <a:pt x="492" y="51"/>
                  </a:cubicBezTo>
                  <a:cubicBezTo>
                    <a:pt x="460" y="51"/>
                    <a:pt x="460" y="51"/>
                    <a:pt x="460" y="51"/>
                  </a:cubicBezTo>
                  <a:cubicBezTo>
                    <a:pt x="460" y="143"/>
                    <a:pt x="460" y="143"/>
                    <a:pt x="460" y="143"/>
                  </a:cubicBezTo>
                  <a:cubicBezTo>
                    <a:pt x="460" y="163"/>
                    <a:pt x="452" y="171"/>
                    <a:pt x="437" y="171"/>
                  </a:cubicBezTo>
                  <a:moveTo>
                    <a:pt x="272" y="129"/>
                  </a:moveTo>
                  <a:cubicBezTo>
                    <a:pt x="273" y="129"/>
                    <a:pt x="273" y="129"/>
                    <a:pt x="273" y="129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347" y="51"/>
                    <a:pt x="347" y="51"/>
                    <a:pt x="347" y="51"/>
                  </a:cubicBezTo>
                  <a:cubicBezTo>
                    <a:pt x="347" y="195"/>
                    <a:pt x="347" y="195"/>
                    <a:pt x="347" y="195"/>
                  </a:cubicBezTo>
                  <a:cubicBezTo>
                    <a:pt x="317" y="195"/>
                    <a:pt x="317" y="195"/>
                    <a:pt x="317" y="195"/>
                  </a:cubicBezTo>
                  <a:cubicBezTo>
                    <a:pt x="317" y="89"/>
                    <a:pt x="317" y="89"/>
                    <a:pt x="317" y="89"/>
                  </a:cubicBezTo>
                  <a:cubicBezTo>
                    <a:pt x="316" y="89"/>
                    <a:pt x="316" y="89"/>
                    <a:pt x="316" y="89"/>
                  </a:cubicBezTo>
                  <a:cubicBezTo>
                    <a:pt x="284" y="178"/>
                    <a:pt x="284" y="178"/>
                    <a:pt x="284" y="178"/>
                  </a:cubicBezTo>
                  <a:cubicBezTo>
                    <a:pt x="258" y="178"/>
                    <a:pt x="258" y="178"/>
                    <a:pt x="258" y="178"/>
                  </a:cubicBezTo>
                  <a:cubicBezTo>
                    <a:pt x="227" y="89"/>
                    <a:pt x="227" y="89"/>
                    <a:pt x="227" y="89"/>
                  </a:cubicBezTo>
                  <a:cubicBezTo>
                    <a:pt x="226" y="89"/>
                    <a:pt x="226" y="89"/>
                    <a:pt x="226" y="89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245" y="51"/>
                    <a:pt x="245" y="51"/>
                    <a:pt x="245" y="51"/>
                  </a:cubicBezTo>
                  <a:lnTo>
                    <a:pt x="272" y="129"/>
                  </a:lnTo>
                  <a:close/>
                  <a:moveTo>
                    <a:pt x="127" y="19"/>
                  </a:moveTo>
                  <a:cubicBezTo>
                    <a:pt x="127" y="29"/>
                    <a:pt x="135" y="37"/>
                    <a:pt x="146" y="37"/>
                  </a:cubicBezTo>
                  <a:cubicBezTo>
                    <a:pt x="157" y="37"/>
                    <a:pt x="165" y="29"/>
                    <a:pt x="165" y="19"/>
                  </a:cubicBezTo>
                  <a:cubicBezTo>
                    <a:pt x="165" y="8"/>
                    <a:pt x="157" y="0"/>
                    <a:pt x="146" y="0"/>
                  </a:cubicBezTo>
                  <a:cubicBezTo>
                    <a:pt x="135" y="0"/>
                    <a:pt x="127" y="8"/>
                    <a:pt x="127" y="19"/>
                  </a:cubicBezTo>
                  <a:moveTo>
                    <a:pt x="130" y="195"/>
                  </a:moveTo>
                  <a:cubicBezTo>
                    <a:pt x="162" y="195"/>
                    <a:pt x="162" y="195"/>
                    <a:pt x="162" y="195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30" y="51"/>
                    <a:pt x="130" y="51"/>
                    <a:pt x="130" y="51"/>
                  </a:cubicBezTo>
                  <a:lnTo>
                    <a:pt x="130" y="195"/>
                  </a:lnTo>
                  <a:close/>
                  <a:moveTo>
                    <a:pt x="54" y="171"/>
                  </a:moveTo>
                  <a:cubicBezTo>
                    <a:pt x="36" y="171"/>
                    <a:pt x="24" y="160"/>
                    <a:pt x="17" y="153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5" y="185"/>
                    <a:pt x="22" y="197"/>
                    <a:pt x="49" y="197"/>
                  </a:cubicBezTo>
                  <a:cubicBezTo>
                    <a:pt x="86" y="197"/>
                    <a:pt x="104" y="176"/>
                    <a:pt x="104" y="155"/>
                  </a:cubicBezTo>
                  <a:cubicBezTo>
                    <a:pt x="104" y="109"/>
                    <a:pt x="38" y="112"/>
                    <a:pt x="38" y="89"/>
                  </a:cubicBezTo>
                  <a:cubicBezTo>
                    <a:pt x="38" y="82"/>
                    <a:pt x="44" y="76"/>
                    <a:pt x="54" y="76"/>
                  </a:cubicBezTo>
                  <a:cubicBezTo>
                    <a:pt x="69" y="76"/>
                    <a:pt x="77" y="85"/>
                    <a:pt x="81" y="90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95" y="60"/>
                    <a:pt x="80" y="49"/>
                    <a:pt x="56" y="49"/>
                  </a:cubicBezTo>
                  <a:cubicBezTo>
                    <a:pt x="27" y="49"/>
                    <a:pt x="6" y="68"/>
                    <a:pt x="6" y="92"/>
                  </a:cubicBezTo>
                  <a:cubicBezTo>
                    <a:pt x="6" y="137"/>
                    <a:pt x="72" y="134"/>
                    <a:pt x="72" y="157"/>
                  </a:cubicBezTo>
                  <a:cubicBezTo>
                    <a:pt x="72" y="164"/>
                    <a:pt x="66" y="171"/>
                    <a:pt x="54" y="1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338" name="Picture 1" descr="image001">
            <a:extLst>
              <a:ext uri="{FF2B5EF4-FFF2-40B4-BE49-F238E27FC236}">
                <a16:creationId xmlns:a16="http://schemas.microsoft.com/office/drawing/2014/main" id="{C7482092-134E-4832-8D47-2DC6E1DF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2" y="1028700"/>
            <a:ext cx="8257050" cy="467522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7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F22630-AAC4-4D4B-88D8-CD16D60F0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4"/>
          <a:stretch/>
        </p:blipFill>
        <p:spPr>
          <a:xfrm>
            <a:off x="456812" y="847725"/>
            <a:ext cx="8382388" cy="3676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E2530A-653E-484F-B96B-EB4264914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2" y="414871"/>
            <a:ext cx="2920237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2C2BF0-04A9-4D7D-91E7-4C463CB06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7" b="18632"/>
          <a:stretch/>
        </p:blipFill>
        <p:spPr>
          <a:xfrm>
            <a:off x="442912" y="818650"/>
            <a:ext cx="8258175" cy="4315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8745DB-C358-4C72-8ED7-557C2CF72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385796"/>
            <a:ext cx="2920237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A36D23A-342F-4E75-8444-40DBEA49CE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6" b="4997"/>
          <a:stretch/>
        </p:blipFill>
        <p:spPr>
          <a:xfrm>
            <a:off x="438150" y="754178"/>
            <a:ext cx="8267700" cy="5084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35DBB2-3A53-46A2-8199-70149444F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6" y="321324"/>
            <a:ext cx="3310415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A507FB24-C32F-4ADF-9014-404E46D21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E5DA54E-693D-431D-BFE2-9E969A3602E6}"/>
              </a:ext>
            </a:extLst>
          </p:cNvPr>
          <p:cNvGrpSpPr/>
          <p:nvPr/>
        </p:nvGrpSpPr>
        <p:grpSpPr>
          <a:xfrm>
            <a:off x="-284383" y="464820"/>
            <a:ext cx="9712766" cy="5638800"/>
            <a:chOff x="-284383" y="464820"/>
            <a:chExt cx="9712766" cy="5638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B4E24E-F905-4C3D-9973-C063EAC335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284383" y="464820"/>
              <a:ext cx="9712766" cy="5638800"/>
              <a:chOff x="0" y="488"/>
              <a:chExt cx="5760" cy="3344"/>
            </a:xfrm>
          </p:grpSpPr>
          <p:sp>
            <p:nvSpPr>
              <p:cNvPr id="6" name="AutoShape 3">
                <a:extLst>
                  <a:ext uri="{FF2B5EF4-FFF2-40B4-BE49-F238E27FC236}">
                    <a16:creationId xmlns:a16="http://schemas.microsoft.com/office/drawing/2014/main" id="{31603EFA-92A4-44DD-A147-26D942C8FD9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0" y="488"/>
                <a:ext cx="5760" cy="3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205">
                <a:extLst>
                  <a:ext uri="{FF2B5EF4-FFF2-40B4-BE49-F238E27FC236}">
                    <a16:creationId xmlns:a16="http://schemas.microsoft.com/office/drawing/2014/main" id="{61E3F1A7-C084-4BDF-9AC1-7C781AC308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" y="586"/>
                <a:ext cx="5092" cy="3099"/>
                <a:chOff x="256" y="586"/>
                <a:chExt cx="5092" cy="3099"/>
              </a:xfrm>
            </p:grpSpPr>
            <p:sp>
              <p:nvSpPr>
                <p:cNvPr id="1357" name="Freeform 5">
                  <a:extLst>
                    <a:ext uri="{FF2B5EF4-FFF2-40B4-BE49-F238E27FC236}">
                      <a16:creationId xmlns:a16="http://schemas.microsoft.com/office/drawing/2014/main" id="{62A702D1-AD8D-4F1A-9CF4-16D116CACD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98" y="1019"/>
                  <a:ext cx="3" cy="2666"/>
                </a:xfrm>
                <a:custGeom>
                  <a:avLst/>
                  <a:gdLst>
                    <a:gd name="T0" fmla="*/ 0 w 3"/>
                    <a:gd name="T1" fmla="*/ 2620 h 2666"/>
                    <a:gd name="T2" fmla="*/ 3 w 3"/>
                    <a:gd name="T3" fmla="*/ 2592 h 2666"/>
                    <a:gd name="T4" fmla="*/ 3 w 3"/>
                    <a:gd name="T5" fmla="*/ 2527 h 2666"/>
                    <a:gd name="T6" fmla="*/ 0 w 3"/>
                    <a:gd name="T7" fmla="*/ 2499 h 2666"/>
                    <a:gd name="T8" fmla="*/ 3 w 3"/>
                    <a:gd name="T9" fmla="*/ 2452 h 2666"/>
                    <a:gd name="T10" fmla="*/ 0 w 3"/>
                    <a:gd name="T11" fmla="*/ 2397 h 2666"/>
                    <a:gd name="T12" fmla="*/ 3 w 3"/>
                    <a:gd name="T13" fmla="*/ 2369 h 2666"/>
                    <a:gd name="T14" fmla="*/ 3 w 3"/>
                    <a:gd name="T15" fmla="*/ 2304 h 2666"/>
                    <a:gd name="T16" fmla="*/ 0 w 3"/>
                    <a:gd name="T17" fmla="*/ 2276 h 2666"/>
                    <a:gd name="T18" fmla="*/ 3 w 3"/>
                    <a:gd name="T19" fmla="*/ 2229 h 2666"/>
                    <a:gd name="T20" fmla="*/ 0 w 3"/>
                    <a:gd name="T21" fmla="*/ 2174 h 2666"/>
                    <a:gd name="T22" fmla="*/ 3 w 3"/>
                    <a:gd name="T23" fmla="*/ 2146 h 2666"/>
                    <a:gd name="T24" fmla="*/ 3 w 3"/>
                    <a:gd name="T25" fmla="*/ 2081 h 2666"/>
                    <a:gd name="T26" fmla="*/ 0 w 3"/>
                    <a:gd name="T27" fmla="*/ 2053 h 2666"/>
                    <a:gd name="T28" fmla="*/ 3 w 3"/>
                    <a:gd name="T29" fmla="*/ 2006 h 2666"/>
                    <a:gd name="T30" fmla="*/ 0 w 3"/>
                    <a:gd name="T31" fmla="*/ 1951 h 2666"/>
                    <a:gd name="T32" fmla="*/ 3 w 3"/>
                    <a:gd name="T33" fmla="*/ 1923 h 2666"/>
                    <a:gd name="T34" fmla="*/ 3 w 3"/>
                    <a:gd name="T35" fmla="*/ 1858 h 2666"/>
                    <a:gd name="T36" fmla="*/ 0 w 3"/>
                    <a:gd name="T37" fmla="*/ 1830 h 2666"/>
                    <a:gd name="T38" fmla="*/ 3 w 3"/>
                    <a:gd name="T39" fmla="*/ 1784 h 2666"/>
                    <a:gd name="T40" fmla="*/ 0 w 3"/>
                    <a:gd name="T41" fmla="*/ 1728 h 2666"/>
                    <a:gd name="T42" fmla="*/ 3 w 3"/>
                    <a:gd name="T43" fmla="*/ 1700 h 2666"/>
                    <a:gd name="T44" fmla="*/ 3 w 3"/>
                    <a:gd name="T45" fmla="*/ 1635 h 2666"/>
                    <a:gd name="T46" fmla="*/ 0 w 3"/>
                    <a:gd name="T47" fmla="*/ 1607 h 2666"/>
                    <a:gd name="T48" fmla="*/ 3 w 3"/>
                    <a:gd name="T49" fmla="*/ 1561 h 2666"/>
                    <a:gd name="T50" fmla="*/ 0 w 3"/>
                    <a:gd name="T51" fmla="*/ 1505 h 2666"/>
                    <a:gd name="T52" fmla="*/ 3 w 3"/>
                    <a:gd name="T53" fmla="*/ 1477 h 2666"/>
                    <a:gd name="T54" fmla="*/ 3 w 3"/>
                    <a:gd name="T55" fmla="*/ 1412 h 2666"/>
                    <a:gd name="T56" fmla="*/ 0 w 3"/>
                    <a:gd name="T57" fmla="*/ 1384 h 2666"/>
                    <a:gd name="T58" fmla="*/ 3 w 3"/>
                    <a:gd name="T59" fmla="*/ 1338 h 2666"/>
                    <a:gd name="T60" fmla="*/ 0 w 3"/>
                    <a:gd name="T61" fmla="*/ 1282 h 2666"/>
                    <a:gd name="T62" fmla="*/ 3 w 3"/>
                    <a:gd name="T63" fmla="*/ 1254 h 2666"/>
                    <a:gd name="T64" fmla="*/ 3 w 3"/>
                    <a:gd name="T65" fmla="*/ 1189 h 2666"/>
                    <a:gd name="T66" fmla="*/ 0 w 3"/>
                    <a:gd name="T67" fmla="*/ 1161 h 2666"/>
                    <a:gd name="T68" fmla="*/ 3 w 3"/>
                    <a:gd name="T69" fmla="*/ 1115 h 2666"/>
                    <a:gd name="T70" fmla="*/ 0 w 3"/>
                    <a:gd name="T71" fmla="*/ 1059 h 2666"/>
                    <a:gd name="T72" fmla="*/ 3 w 3"/>
                    <a:gd name="T73" fmla="*/ 1031 h 2666"/>
                    <a:gd name="T74" fmla="*/ 3 w 3"/>
                    <a:gd name="T75" fmla="*/ 966 h 2666"/>
                    <a:gd name="T76" fmla="*/ 0 w 3"/>
                    <a:gd name="T77" fmla="*/ 938 h 2666"/>
                    <a:gd name="T78" fmla="*/ 3 w 3"/>
                    <a:gd name="T79" fmla="*/ 892 h 2666"/>
                    <a:gd name="T80" fmla="*/ 0 w 3"/>
                    <a:gd name="T81" fmla="*/ 836 h 2666"/>
                    <a:gd name="T82" fmla="*/ 3 w 3"/>
                    <a:gd name="T83" fmla="*/ 808 h 2666"/>
                    <a:gd name="T84" fmla="*/ 3 w 3"/>
                    <a:gd name="T85" fmla="*/ 743 h 2666"/>
                    <a:gd name="T86" fmla="*/ 0 w 3"/>
                    <a:gd name="T87" fmla="*/ 715 h 2666"/>
                    <a:gd name="T88" fmla="*/ 3 w 3"/>
                    <a:gd name="T89" fmla="*/ 669 h 2666"/>
                    <a:gd name="T90" fmla="*/ 0 w 3"/>
                    <a:gd name="T91" fmla="*/ 613 h 2666"/>
                    <a:gd name="T92" fmla="*/ 3 w 3"/>
                    <a:gd name="T93" fmla="*/ 585 h 2666"/>
                    <a:gd name="T94" fmla="*/ 3 w 3"/>
                    <a:gd name="T95" fmla="*/ 520 h 2666"/>
                    <a:gd name="T96" fmla="*/ 0 w 3"/>
                    <a:gd name="T97" fmla="*/ 492 h 2666"/>
                    <a:gd name="T98" fmla="*/ 3 w 3"/>
                    <a:gd name="T99" fmla="*/ 446 h 2666"/>
                    <a:gd name="T100" fmla="*/ 0 w 3"/>
                    <a:gd name="T101" fmla="*/ 390 h 2666"/>
                    <a:gd name="T102" fmla="*/ 3 w 3"/>
                    <a:gd name="T103" fmla="*/ 362 h 2666"/>
                    <a:gd name="T104" fmla="*/ 3 w 3"/>
                    <a:gd name="T105" fmla="*/ 297 h 2666"/>
                    <a:gd name="T106" fmla="*/ 0 w 3"/>
                    <a:gd name="T107" fmla="*/ 269 h 2666"/>
                    <a:gd name="T108" fmla="*/ 3 w 3"/>
                    <a:gd name="T109" fmla="*/ 223 h 2666"/>
                    <a:gd name="T110" fmla="*/ 0 w 3"/>
                    <a:gd name="T111" fmla="*/ 167 h 2666"/>
                    <a:gd name="T112" fmla="*/ 3 w 3"/>
                    <a:gd name="T113" fmla="*/ 139 h 2666"/>
                    <a:gd name="T114" fmla="*/ 3 w 3"/>
                    <a:gd name="T115" fmla="*/ 74 h 2666"/>
                    <a:gd name="T116" fmla="*/ 0 w 3"/>
                    <a:gd name="T117" fmla="*/ 46 h 2666"/>
                    <a:gd name="T118" fmla="*/ 3 w 3"/>
                    <a:gd name="T119" fmla="*/ 0 h 2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" h="2666">
                      <a:moveTo>
                        <a:pt x="3" y="2657"/>
                      </a:moveTo>
                      <a:lnTo>
                        <a:pt x="0" y="2657"/>
                      </a:lnTo>
                      <a:lnTo>
                        <a:pt x="0" y="2666"/>
                      </a:lnTo>
                      <a:lnTo>
                        <a:pt x="3" y="2666"/>
                      </a:lnTo>
                      <a:lnTo>
                        <a:pt x="3" y="2657"/>
                      </a:lnTo>
                      <a:close/>
                      <a:moveTo>
                        <a:pt x="3" y="2638"/>
                      </a:moveTo>
                      <a:lnTo>
                        <a:pt x="0" y="2638"/>
                      </a:lnTo>
                      <a:lnTo>
                        <a:pt x="0" y="2647"/>
                      </a:lnTo>
                      <a:lnTo>
                        <a:pt x="3" y="2647"/>
                      </a:lnTo>
                      <a:lnTo>
                        <a:pt x="3" y="2638"/>
                      </a:lnTo>
                      <a:close/>
                      <a:moveTo>
                        <a:pt x="3" y="2620"/>
                      </a:moveTo>
                      <a:lnTo>
                        <a:pt x="0" y="2620"/>
                      </a:lnTo>
                      <a:lnTo>
                        <a:pt x="0" y="2629"/>
                      </a:lnTo>
                      <a:lnTo>
                        <a:pt x="3" y="2629"/>
                      </a:lnTo>
                      <a:lnTo>
                        <a:pt x="3" y="2620"/>
                      </a:lnTo>
                      <a:close/>
                      <a:moveTo>
                        <a:pt x="3" y="2601"/>
                      </a:moveTo>
                      <a:lnTo>
                        <a:pt x="0" y="2601"/>
                      </a:lnTo>
                      <a:lnTo>
                        <a:pt x="0" y="2610"/>
                      </a:lnTo>
                      <a:lnTo>
                        <a:pt x="3" y="2610"/>
                      </a:lnTo>
                      <a:lnTo>
                        <a:pt x="3" y="2601"/>
                      </a:lnTo>
                      <a:close/>
                      <a:moveTo>
                        <a:pt x="3" y="2582"/>
                      </a:moveTo>
                      <a:lnTo>
                        <a:pt x="0" y="2582"/>
                      </a:lnTo>
                      <a:lnTo>
                        <a:pt x="0" y="2592"/>
                      </a:lnTo>
                      <a:lnTo>
                        <a:pt x="3" y="2592"/>
                      </a:lnTo>
                      <a:lnTo>
                        <a:pt x="3" y="2582"/>
                      </a:lnTo>
                      <a:close/>
                      <a:moveTo>
                        <a:pt x="3" y="2564"/>
                      </a:moveTo>
                      <a:lnTo>
                        <a:pt x="0" y="2564"/>
                      </a:lnTo>
                      <a:lnTo>
                        <a:pt x="0" y="2573"/>
                      </a:lnTo>
                      <a:lnTo>
                        <a:pt x="3" y="2573"/>
                      </a:lnTo>
                      <a:lnTo>
                        <a:pt x="3" y="2564"/>
                      </a:lnTo>
                      <a:close/>
                      <a:moveTo>
                        <a:pt x="3" y="2545"/>
                      </a:moveTo>
                      <a:lnTo>
                        <a:pt x="0" y="2545"/>
                      </a:lnTo>
                      <a:lnTo>
                        <a:pt x="0" y="2554"/>
                      </a:lnTo>
                      <a:lnTo>
                        <a:pt x="3" y="2554"/>
                      </a:lnTo>
                      <a:lnTo>
                        <a:pt x="3" y="2545"/>
                      </a:lnTo>
                      <a:close/>
                      <a:moveTo>
                        <a:pt x="3" y="2527"/>
                      </a:moveTo>
                      <a:lnTo>
                        <a:pt x="0" y="2527"/>
                      </a:lnTo>
                      <a:lnTo>
                        <a:pt x="0" y="2536"/>
                      </a:lnTo>
                      <a:lnTo>
                        <a:pt x="3" y="2536"/>
                      </a:lnTo>
                      <a:lnTo>
                        <a:pt x="3" y="2527"/>
                      </a:lnTo>
                      <a:close/>
                      <a:moveTo>
                        <a:pt x="3" y="2508"/>
                      </a:moveTo>
                      <a:lnTo>
                        <a:pt x="0" y="2508"/>
                      </a:lnTo>
                      <a:lnTo>
                        <a:pt x="0" y="2517"/>
                      </a:lnTo>
                      <a:lnTo>
                        <a:pt x="3" y="2517"/>
                      </a:lnTo>
                      <a:lnTo>
                        <a:pt x="3" y="2508"/>
                      </a:lnTo>
                      <a:close/>
                      <a:moveTo>
                        <a:pt x="3" y="2489"/>
                      </a:moveTo>
                      <a:lnTo>
                        <a:pt x="0" y="2489"/>
                      </a:lnTo>
                      <a:lnTo>
                        <a:pt x="0" y="2499"/>
                      </a:lnTo>
                      <a:lnTo>
                        <a:pt x="3" y="2499"/>
                      </a:lnTo>
                      <a:lnTo>
                        <a:pt x="3" y="2489"/>
                      </a:lnTo>
                      <a:close/>
                      <a:moveTo>
                        <a:pt x="3" y="2471"/>
                      </a:moveTo>
                      <a:lnTo>
                        <a:pt x="0" y="2471"/>
                      </a:lnTo>
                      <a:lnTo>
                        <a:pt x="0" y="2480"/>
                      </a:lnTo>
                      <a:lnTo>
                        <a:pt x="3" y="2480"/>
                      </a:lnTo>
                      <a:lnTo>
                        <a:pt x="3" y="2471"/>
                      </a:lnTo>
                      <a:close/>
                      <a:moveTo>
                        <a:pt x="3" y="2452"/>
                      </a:moveTo>
                      <a:lnTo>
                        <a:pt x="0" y="2452"/>
                      </a:lnTo>
                      <a:lnTo>
                        <a:pt x="0" y="2462"/>
                      </a:lnTo>
                      <a:lnTo>
                        <a:pt x="3" y="2462"/>
                      </a:lnTo>
                      <a:lnTo>
                        <a:pt x="3" y="2452"/>
                      </a:lnTo>
                      <a:close/>
                      <a:moveTo>
                        <a:pt x="3" y="2434"/>
                      </a:moveTo>
                      <a:lnTo>
                        <a:pt x="0" y="2434"/>
                      </a:lnTo>
                      <a:lnTo>
                        <a:pt x="0" y="2443"/>
                      </a:lnTo>
                      <a:lnTo>
                        <a:pt x="3" y="2443"/>
                      </a:lnTo>
                      <a:lnTo>
                        <a:pt x="3" y="2434"/>
                      </a:lnTo>
                      <a:close/>
                      <a:moveTo>
                        <a:pt x="3" y="2415"/>
                      </a:moveTo>
                      <a:lnTo>
                        <a:pt x="0" y="2415"/>
                      </a:lnTo>
                      <a:lnTo>
                        <a:pt x="0" y="2424"/>
                      </a:lnTo>
                      <a:lnTo>
                        <a:pt x="3" y="2424"/>
                      </a:lnTo>
                      <a:lnTo>
                        <a:pt x="3" y="2415"/>
                      </a:lnTo>
                      <a:close/>
                      <a:moveTo>
                        <a:pt x="3" y="2397"/>
                      </a:moveTo>
                      <a:lnTo>
                        <a:pt x="0" y="2397"/>
                      </a:lnTo>
                      <a:lnTo>
                        <a:pt x="0" y="2406"/>
                      </a:lnTo>
                      <a:lnTo>
                        <a:pt x="3" y="2406"/>
                      </a:lnTo>
                      <a:lnTo>
                        <a:pt x="3" y="2397"/>
                      </a:lnTo>
                      <a:close/>
                      <a:moveTo>
                        <a:pt x="3" y="2378"/>
                      </a:moveTo>
                      <a:lnTo>
                        <a:pt x="0" y="2378"/>
                      </a:lnTo>
                      <a:lnTo>
                        <a:pt x="0" y="2387"/>
                      </a:lnTo>
                      <a:lnTo>
                        <a:pt x="3" y="2387"/>
                      </a:lnTo>
                      <a:lnTo>
                        <a:pt x="3" y="2378"/>
                      </a:lnTo>
                      <a:close/>
                      <a:moveTo>
                        <a:pt x="3" y="2359"/>
                      </a:moveTo>
                      <a:lnTo>
                        <a:pt x="0" y="2359"/>
                      </a:lnTo>
                      <a:lnTo>
                        <a:pt x="0" y="2369"/>
                      </a:lnTo>
                      <a:lnTo>
                        <a:pt x="3" y="2369"/>
                      </a:lnTo>
                      <a:lnTo>
                        <a:pt x="3" y="2359"/>
                      </a:lnTo>
                      <a:close/>
                      <a:moveTo>
                        <a:pt x="3" y="2341"/>
                      </a:moveTo>
                      <a:lnTo>
                        <a:pt x="0" y="2341"/>
                      </a:lnTo>
                      <a:lnTo>
                        <a:pt x="0" y="2350"/>
                      </a:lnTo>
                      <a:lnTo>
                        <a:pt x="3" y="2350"/>
                      </a:lnTo>
                      <a:lnTo>
                        <a:pt x="3" y="2341"/>
                      </a:lnTo>
                      <a:close/>
                      <a:moveTo>
                        <a:pt x="3" y="2322"/>
                      </a:moveTo>
                      <a:lnTo>
                        <a:pt x="0" y="2322"/>
                      </a:lnTo>
                      <a:lnTo>
                        <a:pt x="0" y="2332"/>
                      </a:lnTo>
                      <a:lnTo>
                        <a:pt x="3" y="2332"/>
                      </a:lnTo>
                      <a:lnTo>
                        <a:pt x="3" y="2322"/>
                      </a:lnTo>
                      <a:close/>
                      <a:moveTo>
                        <a:pt x="3" y="2304"/>
                      </a:moveTo>
                      <a:lnTo>
                        <a:pt x="0" y="2304"/>
                      </a:lnTo>
                      <a:lnTo>
                        <a:pt x="0" y="2313"/>
                      </a:lnTo>
                      <a:lnTo>
                        <a:pt x="3" y="2313"/>
                      </a:lnTo>
                      <a:lnTo>
                        <a:pt x="3" y="2304"/>
                      </a:lnTo>
                      <a:close/>
                      <a:moveTo>
                        <a:pt x="3" y="2285"/>
                      </a:moveTo>
                      <a:lnTo>
                        <a:pt x="0" y="2285"/>
                      </a:lnTo>
                      <a:lnTo>
                        <a:pt x="0" y="2294"/>
                      </a:lnTo>
                      <a:lnTo>
                        <a:pt x="3" y="2294"/>
                      </a:lnTo>
                      <a:lnTo>
                        <a:pt x="3" y="2285"/>
                      </a:lnTo>
                      <a:close/>
                      <a:moveTo>
                        <a:pt x="3" y="2267"/>
                      </a:moveTo>
                      <a:lnTo>
                        <a:pt x="0" y="2267"/>
                      </a:lnTo>
                      <a:lnTo>
                        <a:pt x="0" y="2276"/>
                      </a:lnTo>
                      <a:lnTo>
                        <a:pt x="3" y="2276"/>
                      </a:lnTo>
                      <a:lnTo>
                        <a:pt x="3" y="2267"/>
                      </a:lnTo>
                      <a:close/>
                      <a:moveTo>
                        <a:pt x="3" y="2248"/>
                      </a:moveTo>
                      <a:lnTo>
                        <a:pt x="0" y="2248"/>
                      </a:lnTo>
                      <a:lnTo>
                        <a:pt x="0" y="2257"/>
                      </a:lnTo>
                      <a:lnTo>
                        <a:pt x="3" y="2257"/>
                      </a:lnTo>
                      <a:lnTo>
                        <a:pt x="3" y="2248"/>
                      </a:lnTo>
                      <a:close/>
                      <a:moveTo>
                        <a:pt x="3" y="2229"/>
                      </a:moveTo>
                      <a:lnTo>
                        <a:pt x="0" y="2229"/>
                      </a:lnTo>
                      <a:lnTo>
                        <a:pt x="0" y="2239"/>
                      </a:lnTo>
                      <a:lnTo>
                        <a:pt x="3" y="2239"/>
                      </a:lnTo>
                      <a:lnTo>
                        <a:pt x="3" y="2229"/>
                      </a:lnTo>
                      <a:close/>
                      <a:moveTo>
                        <a:pt x="3" y="2211"/>
                      </a:moveTo>
                      <a:lnTo>
                        <a:pt x="0" y="2211"/>
                      </a:lnTo>
                      <a:lnTo>
                        <a:pt x="0" y="2220"/>
                      </a:lnTo>
                      <a:lnTo>
                        <a:pt x="3" y="2220"/>
                      </a:lnTo>
                      <a:lnTo>
                        <a:pt x="3" y="2211"/>
                      </a:lnTo>
                      <a:close/>
                      <a:moveTo>
                        <a:pt x="3" y="2192"/>
                      </a:moveTo>
                      <a:lnTo>
                        <a:pt x="0" y="2192"/>
                      </a:lnTo>
                      <a:lnTo>
                        <a:pt x="0" y="2202"/>
                      </a:lnTo>
                      <a:lnTo>
                        <a:pt x="3" y="2202"/>
                      </a:lnTo>
                      <a:lnTo>
                        <a:pt x="3" y="2192"/>
                      </a:lnTo>
                      <a:close/>
                      <a:moveTo>
                        <a:pt x="3" y="2174"/>
                      </a:moveTo>
                      <a:lnTo>
                        <a:pt x="0" y="2174"/>
                      </a:lnTo>
                      <a:lnTo>
                        <a:pt x="0" y="2183"/>
                      </a:lnTo>
                      <a:lnTo>
                        <a:pt x="3" y="2183"/>
                      </a:lnTo>
                      <a:lnTo>
                        <a:pt x="3" y="2174"/>
                      </a:lnTo>
                      <a:close/>
                      <a:moveTo>
                        <a:pt x="3" y="2155"/>
                      </a:moveTo>
                      <a:lnTo>
                        <a:pt x="0" y="2155"/>
                      </a:lnTo>
                      <a:lnTo>
                        <a:pt x="0" y="2164"/>
                      </a:lnTo>
                      <a:lnTo>
                        <a:pt x="3" y="2164"/>
                      </a:lnTo>
                      <a:lnTo>
                        <a:pt x="3" y="2155"/>
                      </a:lnTo>
                      <a:close/>
                      <a:moveTo>
                        <a:pt x="3" y="2136"/>
                      </a:moveTo>
                      <a:lnTo>
                        <a:pt x="0" y="2136"/>
                      </a:lnTo>
                      <a:lnTo>
                        <a:pt x="0" y="2146"/>
                      </a:lnTo>
                      <a:lnTo>
                        <a:pt x="3" y="2146"/>
                      </a:lnTo>
                      <a:lnTo>
                        <a:pt x="3" y="2136"/>
                      </a:lnTo>
                      <a:close/>
                      <a:moveTo>
                        <a:pt x="3" y="2118"/>
                      </a:moveTo>
                      <a:lnTo>
                        <a:pt x="0" y="2118"/>
                      </a:lnTo>
                      <a:lnTo>
                        <a:pt x="0" y="2127"/>
                      </a:lnTo>
                      <a:lnTo>
                        <a:pt x="3" y="2127"/>
                      </a:lnTo>
                      <a:lnTo>
                        <a:pt x="3" y="2118"/>
                      </a:lnTo>
                      <a:close/>
                      <a:moveTo>
                        <a:pt x="3" y="2099"/>
                      </a:moveTo>
                      <a:lnTo>
                        <a:pt x="0" y="2099"/>
                      </a:lnTo>
                      <a:lnTo>
                        <a:pt x="0" y="2109"/>
                      </a:lnTo>
                      <a:lnTo>
                        <a:pt x="3" y="2109"/>
                      </a:lnTo>
                      <a:lnTo>
                        <a:pt x="3" y="2099"/>
                      </a:lnTo>
                      <a:close/>
                      <a:moveTo>
                        <a:pt x="3" y="2081"/>
                      </a:moveTo>
                      <a:lnTo>
                        <a:pt x="0" y="2081"/>
                      </a:lnTo>
                      <a:lnTo>
                        <a:pt x="0" y="2090"/>
                      </a:lnTo>
                      <a:lnTo>
                        <a:pt x="3" y="2090"/>
                      </a:lnTo>
                      <a:lnTo>
                        <a:pt x="3" y="2081"/>
                      </a:lnTo>
                      <a:close/>
                      <a:moveTo>
                        <a:pt x="3" y="2062"/>
                      </a:moveTo>
                      <a:lnTo>
                        <a:pt x="0" y="2062"/>
                      </a:lnTo>
                      <a:lnTo>
                        <a:pt x="0" y="2071"/>
                      </a:lnTo>
                      <a:lnTo>
                        <a:pt x="3" y="2071"/>
                      </a:lnTo>
                      <a:lnTo>
                        <a:pt x="3" y="2062"/>
                      </a:lnTo>
                      <a:close/>
                      <a:moveTo>
                        <a:pt x="3" y="2044"/>
                      </a:moveTo>
                      <a:lnTo>
                        <a:pt x="0" y="2044"/>
                      </a:lnTo>
                      <a:lnTo>
                        <a:pt x="0" y="2053"/>
                      </a:lnTo>
                      <a:lnTo>
                        <a:pt x="3" y="2053"/>
                      </a:lnTo>
                      <a:lnTo>
                        <a:pt x="3" y="2044"/>
                      </a:lnTo>
                      <a:close/>
                      <a:moveTo>
                        <a:pt x="3" y="2025"/>
                      </a:moveTo>
                      <a:lnTo>
                        <a:pt x="0" y="2025"/>
                      </a:lnTo>
                      <a:lnTo>
                        <a:pt x="0" y="2034"/>
                      </a:lnTo>
                      <a:lnTo>
                        <a:pt x="3" y="2034"/>
                      </a:lnTo>
                      <a:lnTo>
                        <a:pt x="3" y="2025"/>
                      </a:lnTo>
                      <a:close/>
                      <a:moveTo>
                        <a:pt x="3" y="2006"/>
                      </a:moveTo>
                      <a:lnTo>
                        <a:pt x="0" y="2006"/>
                      </a:lnTo>
                      <a:lnTo>
                        <a:pt x="0" y="2016"/>
                      </a:lnTo>
                      <a:lnTo>
                        <a:pt x="3" y="2016"/>
                      </a:lnTo>
                      <a:lnTo>
                        <a:pt x="3" y="2006"/>
                      </a:lnTo>
                      <a:close/>
                      <a:moveTo>
                        <a:pt x="3" y="1988"/>
                      </a:moveTo>
                      <a:lnTo>
                        <a:pt x="0" y="1988"/>
                      </a:lnTo>
                      <a:lnTo>
                        <a:pt x="0" y="1997"/>
                      </a:lnTo>
                      <a:lnTo>
                        <a:pt x="3" y="1997"/>
                      </a:lnTo>
                      <a:lnTo>
                        <a:pt x="3" y="1988"/>
                      </a:lnTo>
                      <a:close/>
                      <a:moveTo>
                        <a:pt x="3" y="1969"/>
                      </a:moveTo>
                      <a:lnTo>
                        <a:pt x="0" y="1969"/>
                      </a:lnTo>
                      <a:lnTo>
                        <a:pt x="0" y="1979"/>
                      </a:lnTo>
                      <a:lnTo>
                        <a:pt x="3" y="1979"/>
                      </a:lnTo>
                      <a:lnTo>
                        <a:pt x="3" y="1969"/>
                      </a:lnTo>
                      <a:close/>
                      <a:moveTo>
                        <a:pt x="3" y="1951"/>
                      </a:moveTo>
                      <a:lnTo>
                        <a:pt x="0" y="1951"/>
                      </a:lnTo>
                      <a:lnTo>
                        <a:pt x="0" y="1960"/>
                      </a:lnTo>
                      <a:lnTo>
                        <a:pt x="3" y="1960"/>
                      </a:lnTo>
                      <a:lnTo>
                        <a:pt x="3" y="1951"/>
                      </a:lnTo>
                      <a:close/>
                      <a:moveTo>
                        <a:pt x="3" y="1932"/>
                      </a:moveTo>
                      <a:lnTo>
                        <a:pt x="0" y="1932"/>
                      </a:lnTo>
                      <a:lnTo>
                        <a:pt x="0" y="1941"/>
                      </a:lnTo>
                      <a:lnTo>
                        <a:pt x="3" y="1941"/>
                      </a:lnTo>
                      <a:lnTo>
                        <a:pt x="3" y="1932"/>
                      </a:lnTo>
                      <a:close/>
                      <a:moveTo>
                        <a:pt x="3" y="1914"/>
                      </a:moveTo>
                      <a:lnTo>
                        <a:pt x="0" y="1914"/>
                      </a:lnTo>
                      <a:lnTo>
                        <a:pt x="0" y="1923"/>
                      </a:lnTo>
                      <a:lnTo>
                        <a:pt x="3" y="1923"/>
                      </a:lnTo>
                      <a:lnTo>
                        <a:pt x="3" y="1914"/>
                      </a:lnTo>
                      <a:close/>
                      <a:moveTo>
                        <a:pt x="3" y="1895"/>
                      </a:moveTo>
                      <a:lnTo>
                        <a:pt x="0" y="1895"/>
                      </a:lnTo>
                      <a:lnTo>
                        <a:pt x="0" y="1904"/>
                      </a:lnTo>
                      <a:lnTo>
                        <a:pt x="3" y="1904"/>
                      </a:lnTo>
                      <a:lnTo>
                        <a:pt x="3" y="1895"/>
                      </a:lnTo>
                      <a:close/>
                      <a:moveTo>
                        <a:pt x="3" y="1876"/>
                      </a:moveTo>
                      <a:lnTo>
                        <a:pt x="0" y="1876"/>
                      </a:lnTo>
                      <a:lnTo>
                        <a:pt x="0" y="1886"/>
                      </a:lnTo>
                      <a:lnTo>
                        <a:pt x="3" y="1886"/>
                      </a:lnTo>
                      <a:lnTo>
                        <a:pt x="3" y="1876"/>
                      </a:lnTo>
                      <a:close/>
                      <a:moveTo>
                        <a:pt x="3" y="1858"/>
                      </a:moveTo>
                      <a:lnTo>
                        <a:pt x="0" y="1858"/>
                      </a:lnTo>
                      <a:lnTo>
                        <a:pt x="0" y="1867"/>
                      </a:lnTo>
                      <a:lnTo>
                        <a:pt x="3" y="1867"/>
                      </a:lnTo>
                      <a:lnTo>
                        <a:pt x="3" y="1858"/>
                      </a:lnTo>
                      <a:close/>
                      <a:moveTo>
                        <a:pt x="3" y="1839"/>
                      </a:moveTo>
                      <a:lnTo>
                        <a:pt x="0" y="1839"/>
                      </a:lnTo>
                      <a:lnTo>
                        <a:pt x="0" y="1849"/>
                      </a:lnTo>
                      <a:lnTo>
                        <a:pt x="3" y="1849"/>
                      </a:lnTo>
                      <a:lnTo>
                        <a:pt x="3" y="1839"/>
                      </a:lnTo>
                      <a:close/>
                      <a:moveTo>
                        <a:pt x="3" y="1821"/>
                      </a:moveTo>
                      <a:lnTo>
                        <a:pt x="0" y="1821"/>
                      </a:lnTo>
                      <a:lnTo>
                        <a:pt x="0" y="1830"/>
                      </a:lnTo>
                      <a:lnTo>
                        <a:pt x="3" y="1830"/>
                      </a:lnTo>
                      <a:lnTo>
                        <a:pt x="3" y="1821"/>
                      </a:lnTo>
                      <a:close/>
                      <a:moveTo>
                        <a:pt x="3" y="1802"/>
                      </a:moveTo>
                      <a:lnTo>
                        <a:pt x="0" y="1802"/>
                      </a:lnTo>
                      <a:lnTo>
                        <a:pt x="0" y="1811"/>
                      </a:lnTo>
                      <a:lnTo>
                        <a:pt x="3" y="1811"/>
                      </a:lnTo>
                      <a:lnTo>
                        <a:pt x="3" y="1802"/>
                      </a:lnTo>
                      <a:close/>
                      <a:moveTo>
                        <a:pt x="3" y="1784"/>
                      </a:moveTo>
                      <a:lnTo>
                        <a:pt x="0" y="1784"/>
                      </a:lnTo>
                      <a:lnTo>
                        <a:pt x="0" y="1793"/>
                      </a:lnTo>
                      <a:lnTo>
                        <a:pt x="3" y="1793"/>
                      </a:lnTo>
                      <a:lnTo>
                        <a:pt x="3" y="1784"/>
                      </a:lnTo>
                      <a:close/>
                      <a:moveTo>
                        <a:pt x="3" y="1765"/>
                      </a:moveTo>
                      <a:lnTo>
                        <a:pt x="0" y="1765"/>
                      </a:lnTo>
                      <a:lnTo>
                        <a:pt x="0" y="1774"/>
                      </a:lnTo>
                      <a:lnTo>
                        <a:pt x="3" y="1774"/>
                      </a:lnTo>
                      <a:lnTo>
                        <a:pt x="3" y="1765"/>
                      </a:lnTo>
                      <a:close/>
                      <a:moveTo>
                        <a:pt x="3" y="1746"/>
                      </a:moveTo>
                      <a:lnTo>
                        <a:pt x="0" y="1746"/>
                      </a:lnTo>
                      <a:lnTo>
                        <a:pt x="0" y="1756"/>
                      </a:lnTo>
                      <a:lnTo>
                        <a:pt x="3" y="1756"/>
                      </a:lnTo>
                      <a:lnTo>
                        <a:pt x="3" y="1746"/>
                      </a:lnTo>
                      <a:close/>
                      <a:moveTo>
                        <a:pt x="3" y="1728"/>
                      </a:moveTo>
                      <a:lnTo>
                        <a:pt x="0" y="1728"/>
                      </a:lnTo>
                      <a:lnTo>
                        <a:pt x="0" y="1737"/>
                      </a:lnTo>
                      <a:lnTo>
                        <a:pt x="3" y="1737"/>
                      </a:lnTo>
                      <a:lnTo>
                        <a:pt x="3" y="1728"/>
                      </a:lnTo>
                      <a:close/>
                      <a:moveTo>
                        <a:pt x="3" y="1709"/>
                      </a:moveTo>
                      <a:lnTo>
                        <a:pt x="0" y="1709"/>
                      </a:lnTo>
                      <a:lnTo>
                        <a:pt x="0" y="1718"/>
                      </a:lnTo>
                      <a:lnTo>
                        <a:pt x="3" y="1718"/>
                      </a:lnTo>
                      <a:lnTo>
                        <a:pt x="3" y="1709"/>
                      </a:lnTo>
                      <a:close/>
                      <a:moveTo>
                        <a:pt x="3" y="1691"/>
                      </a:moveTo>
                      <a:lnTo>
                        <a:pt x="0" y="1691"/>
                      </a:lnTo>
                      <a:lnTo>
                        <a:pt x="0" y="1700"/>
                      </a:lnTo>
                      <a:lnTo>
                        <a:pt x="3" y="1700"/>
                      </a:lnTo>
                      <a:lnTo>
                        <a:pt x="3" y="1691"/>
                      </a:lnTo>
                      <a:close/>
                      <a:moveTo>
                        <a:pt x="3" y="1672"/>
                      </a:moveTo>
                      <a:lnTo>
                        <a:pt x="0" y="1672"/>
                      </a:lnTo>
                      <a:lnTo>
                        <a:pt x="0" y="1681"/>
                      </a:lnTo>
                      <a:lnTo>
                        <a:pt x="3" y="1681"/>
                      </a:lnTo>
                      <a:lnTo>
                        <a:pt x="3" y="1672"/>
                      </a:lnTo>
                      <a:close/>
                      <a:moveTo>
                        <a:pt x="3" y="1653"/>
                      </a:moveTo>
                      <a:lnTo>
                        <a:pt x="0" y="1653"/>
                      </a:lnTo>
                      <a:lnTo>
                        <a:pt x="0" y="1663"/>
                      </a:lnTo>
                      <a:lnTo>
                        <a:pt x="3" y="1663"/>
                      </a:lnTo>
                      <a:lnTo>
                        <a:pt x="3" y="1653"/>
                      </a:lnTo>
                      <a:close/>
                      <a:moveTo>
                        <a:pt x="3" y="1635"/>
                      </a:moveTo>
                      <a:lnTo>
                        <a:pt x="0" y="1635"/>
                      </a:lnTo>
                      <a:lnTo>
                        <a:pt x="0" y="1644"/>
                      </a:lnTo>
                      <a:lnTo>
                        <a:pt x="3" y="1644"/>
                      </a:lnTo>
                      <a:lnTo>
                        <a:pt x="3" y="1635"/>
                      </a:lnTo>
                      <a:close/>
                      <a:moveTo>
                        <a:pt x="3" y="1616"/>
                      </a:moveTo>
                      <a:lnTo>
                        <a:pt x="0" y="1616"/>
                      </a:lnTo>
                      <a:lnTo>
                        <a:pt x="0" y="1626"/>
                      </a:lnTo>
                      <a:lnTo>
                        <a:pt x="3" y="1626"/>
                      </a:lnTo>
                      <a:lnTo>
                        <a:pt x="3" y="1616"/>
                      </a:lnTo>
                      <a:close/>
                      <a:moveTo>
                        <a:pt x="3" y="1598"/>
                      </a:moveTo>
                      <a:lnTo>
                        <a:pt x="0" y="1598"/>
                      </a:lnTo>
                      <a:lnTo>
                        <a:pt x="0" y="1607"/>
                      </a:lnTo>
                      <a:lnTo>
                        <a:pt x="3" y="1607"/>
                      </a:lnTo>
                      <a:lnTo>
                        <a:pt x="3" y="1598"/>
                      </a:lnTo>
                      <a:close/>
                      <a:moveTo>
                        <a:pt x="3" y="1579"/>
                      </a:moveTo>
                      <a:lnTo>
                        <a:pt x="0" y="1579"/>
                      </a:lnTo>
                      <a:lnTo>
                        <a:pt x="0" y="1588"/>
                      </a:lnTo>
                      <a:lnTo>
                        <a:pt x="3" y="1588"/>
                      </a:lnTo>
                      <a:lnTo>
                        <a:pt x="3" y="1579"/>
                      </a:lnTo>
                      <a:close/>
                      <a:moveTo>
                        <a:pt x="3" y="1561"/>
                      </a:moveTo>
                      <a:lnTo>
                        <a:pt x="0" y="1561"/>
                      </a:lnTo>
                      <a:lnTo>
                        <a:pt x="0" y="1570"/>
                      </a:lnTo>
                      <a:lnTo>
                        <a:pt x="3" y="1570"/>
                      </a:lnTo>
                      <a:lnTo>
                        <a:pt x="3" y="1561"/>
                      </a:lnTo>
                      <a:close/>
                      <a:moveTo>
                        <a:pt x="3" y="1542"/>
                      </a:moveTo>
                      <a:lnTo>
                        <a:pt x="0" y="1542"/>
                      </a:lnTo>
                      <a:lnTo>
                        <a:pt x="0" y="1551"/>
                      </a:lnTo>
                      <a:lnTo>
                        <a:pt x="3" y="1551"/>
                      </a:lnTo>
                      <a:lnTo>
                        <a:pt x="3" y="1542"/>
                      </a:lnTo>
                      <a:close/>
                      <a:moveTo>
                        <a:pt x="3" y="1523"/>
                      </a:moveTo>
                      <a:lnTo>
                        <a:pt x="0" y="1523"/>
                      </a:lnTo>
                      <a:lnTo>
                        <a:pt x="0" y="1533"/>
                      </a:lnTo>
                      <a:lnTo>
                        <a:pt x="3" y="1533"/>
                      </a:lnTo>
                      <a:lnTo>
                        <a:pt x="3" y="1523"/>
                      </a:lnTo>
                      <a:close/>
                      <a:moveTo>
                        <a:pt x="3" y="1505"/>
                      </a:moveTo>
                      <a:lnTo>
                        <a:pt x="0" y="1505"/>
                      </a:lnTo>
                      <a:lnTo>
                        <a:pt x="0" y="1514"/>
                      </a:lnTo>
                      <a:lnTo>
                        <a:pt x="3" y="1514"/>
                      </a:lnTo>
                      <a:lnTo>
                        <a:pt x="3" y="1505"/>
                      </a:lnTo>
                      <a:close/>
                      <a:moveTo>
                        <a:pt x="3" y="1486"/>
                      </a:moveTo>
                      <a:lnTo>
                        <a:pt x="0" y="1486"/>
                      </a:lnTo>
                      <a:lnTo>
                        <a:pt x="0" y="1496"/>
                      </a:lnTo>
                      <a:lnTo>
                        <a:pt x="3" y="1496"/>
                      </a:lnTo>
                      <a:lnTo>
                        <a:pt x="3" y="1486"/>
                      </a:lnTo>
                      <a:close/>
                      <a:moveTo>
                        <a:pt x="3" y="1468"/>
                      </a:moveTo>
                      <a:lnTo>
                        <a:pt x="0" y="1468"/>
                      </a:lnTo>
                      <a:lnTo>
                        <a:pt x="0" y="1477"/>
                      </a:lnTo>
                      <a:lnTo>
                        <a:pt x="3" y="1477"/>
                      </a:lnTo>
                      <a:lnTo>
                        <a:pt x="3" y="1468"/>
                      </a:lnTo>
                      <a:close/>
                      <a:moveTo>
                        <a:pt x="3" y="1449"/>
                      </a:moveTo>
                      <a:lnTo>
                        <a:pt x="0" y="1449"/>
                      </a:lnTo>
                      <a:lnTo>
                        <a:pt x="0" y="1458"/>
                      </a:lnTo>
                      <a:lnTo>
                        <a:pt x="3" y="1458"/>
                      </a:lnTo>
                      <a:lnTo>
                        <a:pt x="3" y="1449"/>
                      </a:lnTo>
                      <a:close/>
                      <a:moveTo>
                        <a:pt x="3" y="1431"/>
                      </a:moveTo>
                      <a:lnTo>
                        <a:pt x="0" y="1431"/>
                      </a:lnTo>
                      <a:lnTo>
                        <a:pt x="0" y="1440"/>
                      </a:lnTo>
                      <a:lnTo>
                        <a:pt x="3" y="1440"/>
                      </a:lnTo>
                      <a:lnTo>
                        <a:pt x="3" y="1431"/>
                      </a:lnTo>
                      <a:close/>
                      <a:moveTo>
                        <a:pt x="3" y="1412"/>
                      </a:moveTo>
                      <a:lnTo>
                        <a:pt x="0" y="1412"/>
                      </a:lnTo>
                      <a:lnTo>
                        <a:pt x="0" y="1421"/>
                      </a:lnTo>
                      <a:lnTo>
                        <a:pt x="3" y="1421"/>
                      </a:lnTo>
                      <a:lnTo>
                        <a:pt x="3" y="1412"/>
                      </a:lnTo>
                      <a:close/>
                      <a:moveTo>
                        <a:pt x="3" y="1393"/>
                      </a:moveTo>
                      <a:lnTo>
                        <a:pt x="0" y="1393"/>
                      </a:lnTo>
                      <a:lnTo>
                        <a:pt x="0" y="1403"/>
                      </a:lnTo>
                      <a:lnTo>
                        <a:pt x="3" y="1403"/>
                      </a:lnTo>
                      <a:lnTo>
                        <a:pt x="3" y="1393"/>
                      </a:lnTo>
                      <a:close/>
                      <a:moveTo>
                        <a:pt x="3" y="1375"/>
                      </a:moveTo>
                      <a:lnTo>
                        <a:pt x="0" y="1375"/>
                      </a:lnTo>
                      <a:lnTo>
                        <a:pt x="0" y="1384"/>
                      </a:lnTo>
                      <a:lnTo>
                        <a:pt x="3" y="1384"/>
                      </a:lnTo>
                      <a:lnTo>
                        <a:pt x="3" y="1375"/>
                      </a:lnTo>
                      <a:close/>
                      <a:moveTo>
                        <a:pt x="3" y="1356"/>
                      </a:moveTo>
                      <a:lnTo>
                        <a:pt x="0" y="1356"/>
                      </a:lnTo>
                      <a:lnTo>
                        <a:pt x="0" y="1366"/>
                      </a:lnTo>
                      <a:lnTo>
                        <a:pt x="3" y="1366"/>
                      </a:lnTo>
                      <a:lnTo>
                        <a:pt x="3" y="1356"/>
                      </a:lnTo>
                      <a:close/>
                      <a:moveTo>
                        <a:pt x="3" y="1338"/>
                      </a:moveTo>
                      <a:lnTo>
                        <a:pt x="0" y="1338"/>
                      </a:lnTo>
                      <a:lnTo>
                        <a:pt x="0" y="1347"/>
                      </a:lnTo>
                      <a:lnTo>
                        <a:pt x="3" y="1347"/>
                      </a:lnTo>
                      <a:lnTo>
                        <a:pt x="3" y="1338"/>
                      </a:lnTo>
                      <a:close/>
                      <a:moveTo>
                        <a:pt x="3" y="1319"/>
                      </a:moveTo>
                      <a:lnTo>
                        <a:pt x="0" y="1319"/>
                      </a:lnTo>
                      <a:lnTo>
                        <a:pt x="0" y="1328"/>
                      </a:lnTo>
                      <a:lnTo>
                        <a:pt x="3" y="1328"/>
                      </a:lnTo>
                      <a:lnTo>
                        <a:pt x="3" y="1319"/>
                      </a:lnTo>
                      <a:close/>
                      <a:moveTo>
                        <a:pt x="3" y="1300"/>
                      </a:moveTo>
                      <a:lnTo>
                        <a:pt x="0" y="1300"/>
                      </a:lnTo>
                      <a:lnTo>
                        <a:pt x="0" y="1310"/>
                      </a:lnTo>
                      <a:lnTo>
                        <a:pt x="3" y="1310"/>
                      </a:lnTo>
                      <a:lnTo>
                        <a:pt x="3" y="1300"/>
                      </a:lnTo>
                      <a:close/>
                      <a:moveTo>
                        <a:pt x="3" y="1282"/>
                      </a:moveTo>
                      <a:lnTo>
                        <a:pt x="0" y="1282"/>
                      </a:lnTo>
                      <a:lnTo>
                        <a:pt x="0" y="1291"/>
                      </a:lnTo>
                      <a:lnTo>
                        <a:pt x="3" y="1291"/>
                      </a:lnTo>
                      <a:lnTo>
                        <a:pt x="3" y="1282"/>
                      </a:lnTo>
                      <a:close/>
                      <a:moveTo>
                        <a:pt x="3" y="1263"/>
                      </a:moveTo>
                      <a:lnTo>
                        <a:pt x="0" y="1263"/>
                      </a:lnTo>
                      <a:lnTo>
                        <a:pt x="0" y="1273"/>
                      </a:lnTo>
                      <a:lnTo>
                        <a:pt x="3" y="1273"/>
                      </a:lnTo>
                      <a:lnTo>
                        <a:pt x="3" y="1263"/>
                      </a:lnTo>
                      <a:close/>
                      <a:moveTo>
                        <a:pt x="3" y="1245"/>
                      </a:moveTo>
                      <a:lnTo>
                        <a:pt x="0" y="1245"/>
                      </a:lnTo>
                      <a:lnTo>
                        <a:pt x="0" y="1254"/>
                      </a:lnTo>
                      <a:lnTo>
                        <a:pt x="3" y="1254"/>
                      </a:lnTo>
                      <a:lnTo>
                        <a:pt x="3" y="1245"/>
                      </a:lnTo>
                      <a:close/>
                      <a:moveTo>
                        <a:pt x="3" y="1226"/>
                      </a:moveTo>
                      <a:lnTo>
                        <a:pt x="0" y="1226"/>
                      </a:lnTo>
                      <a:lnTo>
                        <a:pt x="0" y="1235"/>
                      </a:lnTo>
                      <a:lnTo>
                        <a:pt x="3" y="1235"/>
                      </a:lnTo>
                      <a:lnTo>
                        <a:pt x="3" y="1226"/>
                      </a:lnTo>
                      <a:close/>
                      <a:moveTo>
                        <a:pt x="3" y="1208"/>
                      </a:moveTo>
                      <a:lnTo>
                        <a:pt x="0" y="1208"/>
                      </a:lnTo>
                      <a:lnTo>
                        <a:pt x="0" y="1217"/>
                      </a:lnTo>
                      <a:lnTo>
                        <a:pt x="3" y="1217"/>
                      </a:lnTo>
                      <a:lnTo>
                        <a:pt x="3" y="1208"/>
                      </a:lnTo>
                      <a:close/>
                      <a:moveTo>
                        <a:pt x="3" y="1189"/>
                      </a:moveTo>
                      <a:lnTo>
                        <a:pt x="0" y="1189"/>
                      </a:lnTo>
                      <a:lnTo>
                        <a:pt x="0" y="1198"/>
                      </a:lnTo>
                      <a:lnTo>
                        <a:pt x="3" y="1198"/>
                      </a:lnTo>
                      <a:lnTo>
                        <a:pt x="3" y="1189"/>
                      </a:lnTo>
                      <a:close/>
                      <a:moveTo>
                        <a:pt x="3" y="1170"/>
                      </a:moveTo>
                      <a:lnTo>
                        <a:pt x="0" y="1170"/>
                      </a:lnTo>
                      <a:lnTo>
                        <a:pt x="0" y="1180"/>
                      </a:lnTo>
                      <a:lnTo>
                        <a:pt x="3" y="1180"/>
                      </a:lnTo>
                      <a:lnTo>
                        <a:pt x="3" y="1170"/>
                      </a:lnTo>
                      <a:close/>
                      <a:moveTo>
                        <a:pt x="3" y="1152"/>
                      </a:moveTo>
                      <a:lnTo>
                        <a:pt x="0" y="1152"/>
                      </a:lnTo>
                      <a:lnTo>
                        <a:pt x="0" y="1161"/>
                      </a:lnTo>
                      <a:lnTo>
                        <a:pt x="3" y="1161"/>
                      </a:lnTo>
                      <a:lnTo>
                        <a:pt x="3" y="1152"/>
                      </a:lnTo>
                      <a:close/>
                      <a:moveTo>
                        <a:pt x="3" y="1133"/>
                      </a:moveTo>
                      <a:lnTo>
                        <a:pt x="0" y="1133"/>
                      </a:lnTo>
                      <a:lnTo>
                        <a:pt x="0" y="1143"/>
                      </a:lnTo>
                      <a:lnTo>
                        <a:pt x="3" y="1143"/>
                      </a:lnTo>
                      <a:lnTo>
                        <a:pt x="3" y="1133"/>
                      </a:lnTo>
                      <a:close/>
                      <a:moveTo>
                        <a:pt x="3" y="1115"/>
                      </a:moveTo>
                      <a:lnTo>
                        <a:pt x="0" y="1115"/>
                      </a:lnTo>
                      <a:lnTo>
                        <a:pt x="0" y="1124"/>
                      </a:lnTo>
                      <a:lnTo>
                        <a:pt x="3" y="1124"/>
                      </a:lnTo>
                      <a:lnTo>
                        <a:pt x="3" y="1115"/>
                      </a:lnTo>
                      <a:close/>
                      <a:moveTo>
                        <a:pt x="3" y="1096"/>
                      </a:moveTo>
                      <a:lnTo>
                        <a:pt x="0" y="1096"/>
                      </a:lnTo>
                      <a:lnTo>
                        <a:pt x="0" y="1105"/>
                      </a:lnTo>
                      <a:lnTo>
                        <a:pt x="3" y="1105"/>
                      </a:lnTo>
                      <a:lnTo>
                        <a:pt x="3" y="1096"/>
                      </a:lnTo>
                      <a:close/>
                      <a:moveTo>
                        <a:pt x="3" y="1078"/>
                      </a:moveTo>
                      <a:lnTo>
                        <a:pt x="0" y="1078"/>
                      </a:lnTo>
                      <a:lnTo>
                        <a:pt x="0" y="1087"/>
                      </a:lnTo>
                      <a:lnTo>
                        <a:pt x="3" y="1087"/>
                      </a:lnTo>
                      <a:lnTo>
                        <a:pt x="3" y="1078"/>
                      </a:lnTo>
                      <a:close/>
                      <a:moveTo>
                        <a:pt x="3" y="1059"/>
                      </a:moveTo>
                      <a:lnTo>
                        <a:pt x="0" y="1059"/>
                      </a:lnTo>
                      <a:lnTo>
                        <a:pt x="0" y="1068"/>
                      </a:lnTo>
                      <a:lnTo>
                        <a:pt x="3" y="1068"/>
                      </a:lnTo>
                      <a:lnTo>
                        <a:pt x="3" y="1059"/>
                      </a:lnTo>
                      <a:close/>
                      <a:moveTo>
                        <a:pt x="3" y="1040"/>
                      </a:moveTo>
                      <a:lnTo>
                        <a:pt x="0" y="1040"/>
                      </a:lnTo>
                      <a:lnTo>
                        <a:pt x="0" y="1050"/>
                      </a:lnTo>
                      <a:lnTo>
                        <a:pt x="3" y="1050"/>
                      </a:lnTo>
                      <a:lnTo>
                        <a:pt x="3" y="1040"/>
                      </a:lnTo>
                      <a:close/>
                      <a:moveTo>
                        <a:pt x="3" y="1022"/>
                      </a:moveTo>
                      <a:lnTo>
                        <a:pt x="0" y="1022"/>
                      </a:lnTo>
                      <a:lnTo>
                        <a:pt x="0" y="1031"/>
                      </a:lnTo>
                      <a:lnTo>
                        <a:pt x="3" y="1031"/>
                      </a:lnTo>
                      <a:lnTo>
                        <a:pt x="3" y="1022"/>
                      </a:lnTo>
                      <a:close/>
                      <a:moveTo>
                        <a:pt x="3" y="1003"/>
                      </a:moveTo>
                      <a:lnTo>
                        <a:pt x="0" y="1003"/>
                      </a:lnTo>
                      <a:lnTo>
                        <a:pt x="0" y="1013"/>
                      </a:lnTo>
                      <a:lnTo>
                        <a:pt x="3" y="1013"/>
                      </a:lnTo>
                      <a:lnTo>
                        <a:pt x="3" y="1003"/>
                      </a:lnTo>
                      <a:close/>
                      <a:moveTo>
                        <a:pt x="3" y="985"/>
                      </a:moveTo>
                      <a:lnTo>
                        <a:pt x="0" y="985"/>
                      </a:lnTo>
                      <a:lnTo>
                        <a:pt x="0" y="994"/>
                      </a:lnTo>
                      <a:lnTo>
                        <a:pt x="3" y="994"/>
                      </a:lnTo>
                      <a:lnTo>
                        <a:pt x="3" y="985"/>
                      </a:lnTo>
                      <a:close/>
                      <a:moveTo>
                        <a:pt x="3" y="966"/>
                      </a:moveTo>
                      <a:lnTo>
                        <a:pt x="0" y="966"/>
                      </a:lnTo>
                      <a:lnTo>
                        <a:pt x="0" y="975"/>
                      </a:lnTo>
                      <a:lnTo>
                        <a:pt x="3" y="975"/>
                      </a:lnTo>
                      <a:lnTo>
                        <a:pt x="3" y="966"/>
                      </a:lnTo>
                      <a:close/>
                      <a:moveTo>
                        <a:pt x="3" y="948"/>
                      </a:moveTo>
                      <a:lnTo>
                        <a:pt x="0" y="948"/>
                      </a:lnTo>
                      <a:lnTo>
                        <a:pt x="0" y="957"/>
                      </a:lnTo>
                      <a:lnTo>
                        <a:pt x="3" y="957"/>
                      </a:lnTo>
                      <a:lnTo>
                        <a:pt x="3" y="948"/>
                      </a:lnTo>
                      <a:close/>
                      <a:moveTo>
                        <a:pt x="3" y="929"/>
                      </a:moveTo>
                      <a:lnTo>
                        <a:pt x="0" y="929"/>
                      </a:lnTo>
                      <a:lnTo>
                        <a:pt x="0" y="938"/>
                      </a:lnTo>
                      <a:lnTo>
                        <a:pt x="3" y="938"/>
                      </a:lnTo>
                      <a:lnTo>
                        <a:pt x="3" y="929"/>
                      </a:lnTo>
                      <a:close/>
                      <a:moveTo>
                        <a:pt x="3" y="910"/>
                      </a:moveTo>
                      <a:lnTo>
                        <a:pt x="0" y="910"/>
                      </a:lnTo>
                      <a:lnTo>
                        <a:pt x="0" y="920"/>
                      </a:lnTo>
                      <a:lnTo>
                        <a:pt x="3" y="920"/>
                      </a:lnTo>
                      <a:lnTo>
                        <a:pt x="3" y="910"/>
                      </a:lnTo>
                      <a:close/>
                      <a:moveTo>
                        <a:pt x="3" y="892"/>
                      </a:moveTo>
                      <a:lnTo>
                        <a:pt x="0" y="892"/>
                      </a:lnTo>
                      <a:lnTo>
                        <a:pt x="0" y="901"/>
                      </a:lnTo>
                      <a:lnTo>
                        <a:pt x="3" y="901"/>
                      </a:lnTo>
                      <a:lnTo>
                        <a:pt x="3" y="892"/>
                      </a:lnTo>
                      <a:close/>
                      <a:moveTo>
                        <a:pt x="3" y="873"/>
                      </a:moveTo>
                      <a:lnTo>
                        <a:pt x="0" y="873"/>
                      </a:lnTo>
                      <a:lnTo>
                        <a:pt x="0" y="882"/>
                      </a:lnTo>
                      <a:lnTo>
                        <a:pt x="3" y="882"/>
                      </a:lnTo>
                      <a:lnTo>
                        <a:pt x="3" y="873"/>
                      </a:lnTo>
                      <a:close/>
                      <a:moveTo>
                        <a:pt x="3" y="855"/>
                      </a:moveTo>
                      <a:lnTo>
                        <a:pt x="0" y="855"/>
                      </a:lnTo>
                      <a:lnTo>
                        <a:pt x="0" y="864"/>
                      </a:lnTo>
                      <a:lnTo>
                        <a:pt x="3" y="864"/>
                      </a:lnTo>
                      <a:lnTo>
                        <a:pt x="3" y="855"/>
                      </a:lnTo>
                      <a:close/>
                      <a:moveTo>
                        <a:pt x="3" y="836"/>
                      </a:moveTo>
                      <a:lnTo>
                        <a:pt x="0" y="836"/>
                      </a:lnTo>
                      <a:lnTo>
                        <a:pt x="0" y="845"/>
                      </a:lnTo>
                      <a:lnTo>
                        <a:pt x="3" y="845"/>
                      </a:lnTo>
                      <a:lnTo>
                        <a:pt x="3" y="836"/>
                      </a:lnTo>
                      <a:close/>
                      <a:moveTo>
                        <a:pt x="3" y="817"/>
                      </a:moveTo>
                      <a:lnTo>
                        <a:pt x="0" y="817"/>
                      </a:lnTo>
                      <a:lnTo>
                        <a:pt x="0" y="827"/>
                      </a:lnTo>
                      <a:lnTo>
                        <a:pt x="3" y="827"/>
                      </a:lnTo>
                      <a:lnTo>
                        <a:pt x="3" y="817"/>
                      </a:lnTo>
                      <a:close/>
                      <a:moveTo>
                        <a:pt x="3" y="799"/>
                      </a:moveTo>
                      <a:lnTo>
                        <a:pt x="0" y="799"/>
                      </a:lnTo>
                      <a:lnTo>
                        <a:pt x="0" y="808"/>
                      </a:lnTo>
                      <a:lnTo>
                        <a:pt x="3" y="808"/>
                      </a:lnTo>
                      <a:lnTo>
                        <a:pt x="3" y="799"/>
                      </a:lnTo>
                      <a:close/>
                      <a:moveTo>
                        <a:pt x="3" y="780"/>
                      </a:moveTo>
                      <a:lnTo>
                        <a:pt x="0" y="780"/>
                      </a:lnTo>
                      <a:lnTo>
                        <a:pt x="0" y="790"/>
                      </a:lnTo>
                      <a:lnTo>
                        <a:pt x="3" y="790"/>
                      </a:lnTo>
                      <a:lnTo>
                        <a:pt x="3" y="780"/>
                      </a:lnTo>
                      <a:close/>
                      <a:moveTo>
                        <a:pt x="3" y="762"/>
                      </a:moveTo>
                      <a:lnTo>
                        <a:pt x="0" y="762"/>
                      </a:lnTo>
                      <a:lnTo>
                        <a:pt x="0" y="771"/>
                      </a:lnTo>
                      <a:lnTo>
                        <a:pt x="3" y="771"/>
                      </a:lnTo>
                      <a:lnTo>
                        <a:pt x="3" y="762"/>
                      </a:lnTo>
                      <a:close/>
                      <a:moveTo>
                        <a:pt x="3" y="743"/>
                      </a:moveTo>
                      <a:lnTo>
                        <a:pt x="0" y="743"/>
                      </a:lnTo>
                      <a:lnTo>
                        <a:pt x="0" y="752"/>
                      </a:lnTo>
                      <a:lnTo>
                        <a:pt x="3" y="752"/>
                      </a:lnTo>
                      <a:lnTo>
                        <a:pt x="3" y="743"/>
                      </a:lnTo>
                      <a:close/>
                      <a:moveTo>
                        <a:pt x="3" y="725"/>
                      </a:moveTo>
                      <a:lnTo>
                        <a:pt x="0" y="725"/>
                      </a:lnTo>
                      <a:lnTo>
                        <a:pt x="0" y="734"/>
                      </a:lnTo>
                      <a:lnTo>
                        <a:pt x="3" y="734"/>
                      </a:lnTo>
                      <a:lnTo>
                        <a:pt x="3" y="725"/>
                      </a:lnTo>
                      <a:close/>
                      <a:moveTo>
                        <a:pt x="3" y="706"/>
                      </a:moveTo>
                      <a:lnTo>
                        <a:pt x="0" y="706"/>
                      </a:lnTo>
                      <a:lnTo>
                        <a:pt x="0" y="715"/>
                      </a:lnTo>
                      <a:lnTo>
                        <a:pt x="3" y="715"/>
                      </a:lnTo>
                      <a:lnTo>
                        <a:pt x="3" y="706"/>
                      </a:lnTo>
                      <a:close/>
                      <a:moveTo>
                        <a:pt x="3" y="687"/>
                      </a:moveTo>
                      <a:lnTo>
                        <a:pt x="0" y="687"/>
                      </a:lnTo>
                      <a:lnTo>
                        <a:pt x="0" y="697"/>
                      </a:lnTo>
                      <a:lnTo>
                        <a:pt x="3" y="697"/>
                      </a:lnTo>
                      <a:lnTo>
                        <a:pt x="3" y="687"/>
                      </a:lnTo>
                      <a:close/>
                      <a:moveTo>
                        <a:pt x="3" y="669"/>
                      </a:moveTo>
                      <a:lnTo>
                        <a:pt x="0" y="669"/>
                      </a:lnTo>
                      <a:lnTo>
                        <a:pt x="0" y="678"/>
                      </a:lnTo>
                      <a:lnTo>
                        <a:pt x="3" y="678"/>
                      </a:lnTo>
                      <a:lnTo>
                        <a:pt x="3" y="669"/>
                      </a:lnTo>
                      <a:close/>
                      <a:moveTo>
                        <a:pt x="3" y="650"/>
                      </a:moveTo>
                      <a:lnTo>
                        <a:pt x="0" y="650"/>
                      </a:lnTo>
                      <a:lnTo>
                        <a:pt x="0" y="660"/>
                      </a:lnTo>
                      <a:lnTo>
                        <a:pt x="3" y="660"/>
                      </a:lnTo>
                      <a:lnTo>
                        <a:pt x="3" y="650"/>
                      </a:lnTo>
                      <a:close/>
                      <a:moveTo>
                        <a:pt x="3" y="632"/>
                      </a:moveTo>
                      <a:lnTo>
                        <a:pt x="0" y="632"/>
                      </a:lnTo>
                      <a:lnTo>
                        <a:pt x="0" y="641"/>
                      </a:lnTo>
                      <a:lnTo>
                        <a:pt x="3" y="641"/>
                      </a:lnTo>
                      <a:lnTo>
                        <a:pt x="3" y="632"/>
                      </a:lnTo>
                      <a:close/>
                      <a:moveTo>
                        <a:pt x="3" y="613"/>
                      </a:moveTo>
                      <a:lnTo>
                        <a:pt x="0" y="613"/>
                      </a:lnTo>
                      <a:lnTo>
                        <a:pt x="0" y="622"/>
                      </a:lnTo>
                      <a:lnTo>
                        <a:pt x="3" y="622"/>
                      </a:lnTo>
                      <a:lnTo>
                        <a:pt x="3" y="613"/>
                      </a:lnTo>
                      <a:close/>
                      <a:moveTo>
                        <a:pt x="3" y="595"/>
                      </a:moveTo>
                      <a:lnTo>
                        <a:pt x="0" y="595"/>
                      </a:lnTo>
                      <a:lnTo>
                        <a:pt x="0" y="604"/>
                      </a:lnTo>
                      <a:lnTo>
                        <a:pt x="3" y="604"/>
                      </a:lnTo>
                      <a:lnTo>
                        <a:pt x="3" y="595"/>
                      </a:lnTo>
                      <a:close/>
                      <a:moveTo>
                        <a:pt x="3" y="576"/>
                      </a:moveTo>
                      <a:lnTo>
                        <a:pt x="0" y="576"/>
                      </a:lnTo>
                      <a:lnTo>
                        <a:pt x="0" y="585"/>
                      </a:lnTo>
                      <a:lnTo>
                        <a:pt x="3" y="585"/>
                      </a:lnTo>
                      <a:lnTo>
                        <a:pt x="3" y="576"/>
                      </a:lnTo>
                      <a:close/>
                      <a:moveTo>
                        <a:pt x="3" y="557"/>
                      </a:moveTo>
                      <a:lnTo>
                        <a:pt x="0" y="557"/>
                      </a:lnTo>
                      <a:lnTo>
                        <a:pt x="0" y="567"/>
                      </a:lnTo>
                      <a:lnTo>
                        <a:pt x="3" y="567"/>
                      </a:lnTo>
                      <a:lnTo>
                        <a:pt x="3" y="557"/>
                      </a:lnTo>
                      <a:close/>
                      <a:moveTo>
                        <a:pt x="3" y="539"/>
                      </a:moveTo>
                      <a:lnTo>
                        <a:pt x="0" y="539"/>
                      </a:lnTo>
                      <a:lnTo>
                        <a:pt x="0" y="548"/>
                      </a:lnTo>
                      <a:lnTo>
                        <a:pt x="3" y="548"/>
                      </a:lnTo>
                      <a:lnTo>
                        <a:pt x="3" y="539"/>
                      </a:lnTo>
                      <a:close/>
                      <a:moveTo>
                        <a:pt x="3" y="520"/>
                      </a:moveTo>
                      <a:lnTo>
                        <a:pt x="0" y="520"/>
                      </a:lnTo>
                      <a:lnTo>
                        <a:pt x="0" y="530"/>
                      </a:lnTo>
                      <a:lnTo>
                        <a:pt x="3" y="530"/>
                      </a:lnTo>
                      <a:lnTo>
                        <a:pt x="3" y="520"/>
                      </a:lnTo>
                      <a:close/>
                      <a:moveTo>
                        <a:pt x="3" y="502"/>
                      </a:moveTo>
                      <a:lnTo>
                        <a:pt x="0" y="502"/>
                      </a:lnTo>
                      <a:lnTo>
                        <a:pt x="0" y="511"/>
                      </a:lnTo>
                      <a:lnTo>
                        <a:pt x="3" y="511"/>
                      </a:lnTo>
                      <a:lnTo>
                        <a:pt x="3" y="502"/>
                      </a:lnTo>
                      <a:close/>
                      <a:moveTo>
                        <a:pt x="3" y="483"/>
                      </a:moveTo>
                      <a:lnTo>
                        <a:pt x="0" y="483"/>
                      </a:lnTo>
                      <a:lnTo>
                        <a:pt x="0" y="492"/>
                      </a:lnTo>
                      <a:lnTo>
                        <a:pt x="3" y="492"/>
                      </a:lnTo>
                      <a:lnTo>
                        <a:pt x="3" y="483"/>
                      </a:lnTo>
                      <a:close/>
                      <a:moveTo>
                        <a:pt x="3" y="464"/>
                      </a:moveTo>
                      <a:lnTo>
                        <a:pt x="0" y="464"/>
                      </a:lnTo>
                      <a:lnTo>
                        <a:pt x="0" y="474"/>
                      </a:lnTo>
                      <a:lnTo>
                        <a:pt x="3" y="474"/>
                      </a:lnTo>
                      <a:lnTo>
                        <a:pt x="3" y="464"/>
                      </a:lnTo>
                      <a:close/>
                      <a:moveTo>
                        <a:pt x="3" y="446"/>
                      </a:moveTo>
                      <a:lnTo>
                        <a:pt x="0" y="446"/>
                      </a:lnTo>
                      <a:lnTo>
                        <a:pt x="0" y="455"/>
                      </a:lnTo>
                      <a:lnTo>
                        <a:pt x="3" y="455"/>
                      </a:lnTo>
                      <a:lnTo>
                        <a:pt x="3" y="446"/>
                      </a:lnTo>
                      <a:close/>
                      <a:moveTo>
                        <a:pt x="3" y="427"/>
                      </a:moveTo>
                      <a:lnTo>
                        <a:pt x="0" y="427"/>
                      </a:lnTo>
                      <a:lnTo>
                        <a:pt x="0" y="437"/>
                      </a:lnTo>
                      <a:lnTo>
                        <a:pt x="3" y="437"/>
                      </a:lnTo>
                      <a:lnTo>
                        <a:pt x="3" y="427"/>
                      </a:lnTo>
                      <a:close/>
                      <a:moveTo>
                        <a:pt x="3" y="409"/>
                      </a:moveTo>
                      <a:lnTo>
                        <a:pt x="0" y="409"/>
                      </a:lnTo>
                      <a:lnTo>
                        <a:pt x="0" y="418"/>
                      </a:lnTo>
                      <a:lnTo>
                        <a:pt x="3" y="418"/>
                      </a:lnTo>
                      <a:lnTo>
                        <a:pt x="3" y="409"/>
                      </a:lnTo>
                      <a:close/>
                      <a:moveTo>
                        <a:pt x="3" y="390"/>
                      </a:moveTo>
                      <a:lnTo>
                        <a:pt x="0" y="390"/>
                      </a:lnTo>
                      <a:lnTo>
                        <a:pt x="0" y="399"/>
                      </a:lnTo>
                      <a:lnTo>
                        <a:pt x="3" y="399"/>
                      </a:lnTo>
                      <a:lnTo>
                        <a:pt x="3" y="390"/>
                      </a:lnTo>
                      <a:close/>
                      <a:moveTo>
                        <a:pt x="3" y="372"/>
                      </a:moveTo>
                      <a:lnTo>
                        <a:pt x="0" y="372"/>
                      </a:lnTo>
                      <a:lnTo>
                        <a:pt x="0" y="381"/>
                      </a:lnTo>
                      <a:lnTo>
                        <a:pt x="3" y="381"/>
                      </a:lnTo>
                      <a:lnTo>
                        <a:pt x="3" y="372"/>
                      </a:lnTo>
                      <a:close/>
                      <a:moveTo>
                        <a:pt x="3" y="353"/>
                      </a:moveTo>
                      <a:lnTo>
                        <a:pt x="0" y="353"/>
                      </a:lnTo>
                      <a:lnTo>
                        <a:pt x="0" y="362"/>
                      </a:lnTo>
                      <a:lnTo>
                        <a:pt x="3" y="362"/>
                      </a:lnTo>
                      <a:lnTo>
                        <a:pt x="3" y="353"/>
                      </a:lnTo>
                      <a:close/>
                      <a:moveTo>
                        <a:pt x="3" y="334"/>
                      </a:moveTo>
                      <a:lnTo>
                        <a:pt x="0" y="334"/>
                      </a:lnTo>
                      <a:lnTo>
                        <a:pt x="0" y="344"/>
                      </a:lnTo>
                      <a:lnTo>
                        <a:pt x="3" y="344"/>
                      </a:lnTo>
                      <a:lnTo>
                        <a:pt x="3" y="334"/>
                      </a:lnTo>
                      <a:close/>
                      <a:moveTo>
                        <a:pt x="3" y="316"/>
                      </a:moveTo>
                      <a:lnTo>
                        <a:pt x="0" y="316"/>
                      </a:lnTo>
                      <a:lnTo>
                        <a:pt x="0" y="325"/>
                      </a:lnTo>
                      <a:lnTo>
                        <a:pt x="3" y="325"/>
                      </a:lnTo>
                      <a:lnTo>
                        <a:pt x="3" y="316"/>
                      </a:lnTo>
                      <a:close/>
                      <a:moveTo>
                        <a:pt x="3" y="297"/>
                      </a:moveTo>
                      <a:lnTo>
                        <a:pt x="0" y="297"/>
                      </a:lnTo>
                      <a:lnTo>
                        <a:pt x="0" y="307"/>
                      </a:lnTo>
                      <a:lnTo>
                        <a:pt x="3" y="307"/>
                      </a:lnTo>
                      <a:lnTo>
                        <a:pt x="3" y="297"/>
                      </a:lnTo>
                      <a:close/>
                      <a:moveTo>
                        <a:pt x="3" y="279"/>
                      </a:moveTo>
                      <a:lnTo>
                        <a:pt x="0" y="279"/>
                      </a:lnTo>
                      <a:lnTo>
                        <a:pt x="0" y="288"/>
                      </a:lnTo>
                      <a:lnTo>
                        <a:pt x="3" y="288"/>
                      </a:lnTo>
                      <a:lnTo>
                        <a:pt x="3" y="279"/>
                      </a:lnTo>
                      <a:close/>
                      <a:moveTo>
                        <a:pt x="3" y="260"/>
                      </a:moveTo>
                      <a:lnTo>
                        <a:pt x="0" y="260"/>
                      </a:lnTo>
                      <a:lnTo>
                        <a:pt x="0" y="269"/>
                      </a:lnTo>
                      <a:lnTo>
                        <a:pt x="3" y="269"/>
                      </a:lnTo>
                      <a:lnTo>
                        <a:pt x="3" y="260"/>
                      </a:lnTo>
                      <a:close/>
                      <a:moveTo>
                        <a:pt x="3" y="242"/>
                      </a:moveTo>
                      <a:lnTo>
                        <a:pt x="0" y="242"/>
                      </a:lnTo>
                      <a:lnTo>
                        <a:pt x="0" y="251"/>
                      </a:lnTo>
                      <a:lnTo>
                        <a:pt x="3" y="251"/>
                      </a:lnTo>
                      <a:lnTo>
                        <a:pt x="3" y="242"/>
                      </a:lnTo>
                      <a:close/>
                      <a:moveTo>
                        <a:pt x="3" y="223"/>
                      </a:moveTo>
                      <a:lnTo>
                        <a:pt x="0" y="223"/>
                      </a:lnTo>
                      <a:lnTo>
                        <a:pt x="0" y="232"/>
                      </a:lnTo>
                      <a:lnTo>
                        <a:pt x="3" y="232"/>
                      </a:lnTo>
                      <a:lnTo>
                        <a:pt x="3" y="223"/>
                      </a:lnTo>
                      <a:close/>
                      <a:moveTo>
                        <a:pt x="3" y="204"/>
                      </a:moveTo>
                      <a:lnTo>
                        <a:pt x="0" y="204"/>
                      </a:lnTo>
                      <a:lnTo>
                        <a:pt x="0" y="214"/>
                      </a:lnTo>
                      <a:lnTo>
                        <a:pt x="3" y="214"/>
                      </a:lnTo>
                      <a:lnTo>
                        <a:pt x="3" y="204"/>
                      </a:lnTo>
                      <a:close/>
                      <a:moveTo>
                        <a:pt x="3" y="186"/>
                      </a:moveTo>
                      <a:lnTo>
                        <a:pt x="0" y="186"/>
                      </a:lnTo>
                      <a:lnTo>
                        <a:pt x="0" y="195"/>
                      </a:lnTo>
                      <a:lnTo>
                        <a:pt x="3" y="195"/>
                      </a:lnTo>
                      <a:lnTo>
                        <a:pt x="3" y="186"/>
                      </a:lnTo>
                      <a:close/>
                      <a:moveTo>
                        <a:pt x="3" y="167"/>
                      </a:moveTo>
                      <a:lnTo>
                        <a:pt x="0" y="167"/>
                      </a:lnTo>
                      <a:lnTo>
                        <a:pt x="0" y="177"/>
                      </a:lnTo>
                      <a:lnTo>
                        <a:pt x="3" y="177"/>
                      </a:lnTo>
                      <a:lnTo>
                        <a:pt x="3" y="167"/>
                      </a:lnTo>
                      <a:close/>
                      <a:moveTo>
                        <a:pt x="3" y="149"/>
                      </a:moveTo>
                      <a:lnTo>
                        <a:pt x="0" y="149"/>
                      </a:lnTo>
                      <a:lnTo>
                        <a:pt x="0" y="158"/>
                      </a:lnTo>
                      <a:lnTo>
                        <a:pt x="3" y="158"/>
                      </a:lnTo>
                      <a:lnTo>
                        <a:pt x="3" y="149"/>
                      </a:lnTo>
                      <a:close/>
                      <a:moveTo>
                        <a:pt x="3" y="130"/>
                      </a:moveTo>
                      <a:lnTo>
                        <a:pt x="0" y="130"/>
                      </a:lnTo>
                      <a:lnTo>
                        <a:pt x="0" y="139"/>
                      </a:lnTo>
                      <a:lnTo>
                        <a:pt x="3" y="139"/>
                      </a:lnTo>
                      <a:lnTo>
                        <a:pt x="3" y="130"/>
                      </a:lnTo>
                      <a:close/>
                      <a:moveTo>
                        <a:pt x="3" y="112"/>
                      </a:moveTo>
                      <a:lnTo>
                        <a:pt x="0" y="112"/>
                      </a:lnTo>
                      <a:lnTo>
                        <a:pt x="0" y="121"/>
                      </a:lnTo>
                      <a:lnTo>
                        <a:pt x="3" y="121"/>
                      </a:lnTo>
                      <a:lnTo>
                        <a:pt x="3" y="112"/>
                      </a:lnTo>
                      <a:close/>
                      <a:moveTo>
                        <a:pt x="3" y="93"/>
                      </a:moveTo>
                      <a:lnTo>
                        <a:pt x="0" y="93"/>
                      </a:lnTo>
                      <a:lnTo>
                        <a:pt x="0" y="102"/>
                      </a:lnTo>
                      <a:lnTo>
                        <a:pt x="3" y="102"/>
                      </a:lnTo>
                      <a:lnTo>
                        <a:pt x="3" y="93"/>
                      </a:lnTo>
                      <a:close/>
                      <a:moveTo>
                        <a:pt x="3" y="74"/>
                      </a:moveTo>
                      <a:lnTo>
                        <a:pt x="0" y="74"/>
                      </a:lnTo>
                      <a:lnTo>
                        <a:pt x="0" y="84"/>
                      </a:lnTo>
                      <a:lnTo>
                        <a:pt x="3" y="84"/>
                      </a:lnTo>
                      <a:lnTo>
                        <a:pt x="3" y="74"/>
                      </a:lnTo>
                      <a:close/>
                      <a:moveTo>
                        <a:pt x="3" y="56"/>
                      </a:moveTo>
                      <a:lnTo>
                        <a:pt x="0" y="56"/>
                      </a:lnTo>
                      <a:lnTo>
                        <a:pt x="0" y="65"/>
                      </a:lnTo>
                      <a:lnTo>
                        <a:pt x="3" y="65"/>
                      </a:lnTo>
                      <a:lnTo>
                        <a:pt x="3" y="56"/>
                      </a:lnTo>
                      <a:close/>
                      <a:moveTo>
                        <a:pt x="3" y="37"/>
                      </a:moveTo>
                      <a:lnTo>
                        <a:pt x="0" y="37"/>
                      </a:lnTo>
                      <a:lnTo>
                        <a:pt x="0" y="46"/>
                      </a:lnTo>
                      <a:lnTo>
                        <a:pt x="3" y="46"/>
                      </a:lnTo>
                      <a:lnTo>
                        <a:pt x="3" y="37"/>
                      </a:lnTo>
                      <a:close/>
                      <a:moveTo>
                        <a:pt x="3" y="19"/>
                      </a:moveTo>
                      <a:lnTo>
                        <a:pt x="0" y="19"/>
                      </a:lnTo>
                      <a:lnTo>
                        <a:pt x="0" y="28"/>
                      </a:lnTo>
                      <a:lnTo>
                        <a:pt x="3" y="28"/>
                      </a:lnTo>
                      <a:lnTo>
                        <a:pt x="3" y="19"/>
                      </a:lnTo>
                      <a:close/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3" y="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9D9F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8" name="Freeform 6">
                  <a:extLst>
                    <a:ext uri="{FF2B5EF4-FFF2-40B4-BE49-F238E27FC236}">
                      <a16:creationId xmlns:a16="http://schemas.microsoft.com/office/drawing/2014/main" id="{6D1458C2-1B25-4EF1-BD1F-A402BCE815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98" y="1019"/>
                  <a:ext cx="3" cy="2666"/>
                </a:xfrm>
                <a:custGeom>
                  <a:avLst/>
                  <a:gdLst>
                    <a:gd name="T0" fmla="*/ 0 w 3"/>
                    <a:gd name="T1" fmla="*/ 2620 h 2666"/>
                    <a:gd name="T2" fmla="*/ 3 w 3"/>
                    <a:gd name="T3" fmla="*/ 2592 h 2666"/>
                    <a:gd name="T4" fmla="*/ 3 w 3"/>
                    <a:gd name="T5" fmla="*/ 2527 h 2666"/>
                    <a:gd name="T6" fmla="*/ 0 w 3"/>
                    <a:gd name="T7" fmla="*/ 2499 h 2666"/>
                    <a:gd name="T8" fmla="*/ 3 w 3"/>
                    <a:gd name="T9" fmla="*/ 2452 h 2666"/>
                    <a:gd name="T10" fmla="*/ 0 w 3"/>
                    <a:gd name="T11" fmla="*/ 2397 h 2666"/>
                    <a:gd name="T12" fmla="*/ 3 w 3"/>
                    <a:gd name="T13" fmla="*/ 2369 h 2666"/>
                    <a:gd name="T14" fmla="*/ 3 w 3"/>
                    <a:gd name="T15" fmla="*/ 2304 h 2666"/>
                    <a:gd name="T16" fmla="*/ 0 w 3"/>
                    <a:gd name="T17" fmla="*/ 2276 h 2666"/>
                    <a:gd name="T18" fmla="*/ 3 w 3"/>
                    <a:gd name="T19" fmla="*/ 2229 h 2666"/>
                    <a:gd name="T20" fmla="*/ 0 w 3"/>
                    <a:gd name="T21" fmla="*/ 2174 h 2666"/>
                    <a:gd name="T22" fmla="*/ 3 w 3"/>
                    <a:gd name="T23" fmla="*/ 2146 h 2666"/>
                    <a:gd name="T24" fmla="*/ 3 w 3"/>
                    <a:gd name="T25" fmla="*/ 2081 h 2666"/>
                    <a:gd name="T26" fmla="*/ 0 w 3"/>
                    <a:gd name="T27" fmla="*/ 2053 h 2666"/>
                    <a:gd name="T28" fmla="*/ 3 w 3"/>
                    <a:gd name="T29" fmla="*/ 2006 h 2666"/>
                    <a:gd name="T30" fmla="*/ 0 w 3"/>
                    <a:gd name="T31" fmla="*/ 1951 h 2666"/>
                    <a:gd name="T32" fmla="*/ 3 w 3"/>
                    <a:gd name="T33" fmla="*/ 1923 h 2666"/>
                    <a:gd name="T34" fmla="*/ 3 w 3"/>
                    <a:gd name="T35" fmla="*/ 1858 h 2666"/>
                    <a:gd name="T36" fmla="*/ 0 w 3"/>
                    <a:gd name="T37" fmla="*/ 1830 h 2666"/>
                    <a:gd name="T38" fmla="*/ 3 w 3"/>
                    <a:gd name="T39" fmla="*/ 1784 h 2666"/>
                    <a:gd name="T40" fmla="*/ 0 w 3"/>
                    <a:gd name="T41" fmla="*/ 1728 h 2666"/>
                    <a:gd name="T42" fmla="*/ 3 w 3"/>
                    <a:gd name="T43" fmla="*/ 1700 h 2666"/>
                    <a:gd name="T44" fmla="*/ 3 w 3"/>
                    <a:gd name="T45" fmla="*/ 1635 h 2666"/>
                    <a:gd name="T46" fmla="*/ 0 w 3"/>
                    <a:gd name="T47" fmla="*/ 1607 h 2666"/>
                    <a:gd name="T48" fmla="*/ 3 w 3"/>
                    <a:gd name="T49" fmla="*/ 1561 h 2666"/>
                    <a:gd name="T50" fmla="*/ 0 w 3"/>
                    <a:gd name="T51" fmla="*/ 1505 h 2666"/>
                    <a:gd name="T52" fmla="*/ 3 w 3"/>
                    <a:gd name="T53" fmla="*/ 1477 h 2666"/>
                    <a:gd name="T54" fmla="*/ 3 w 3"/>
                    <a:gd name="T55" fmla="*/ 1412 h 2666"/>
                    <a:gd name="T56" fmla="*/ 0 w 3"/>
                    <a:gd name="T57" fmla="*/ 1384 h 2666"/>
                    <a:gd name="T58" fmla="*/ 3 w 3"/>
                    <a:gd name="T59" fmla="*/ 1338 h 2666"/>
                    <a:gd name="T60" fmla="*/ 0 w 3"/>
                    <a:gd name="T61" fmla="*/ 1282 h 2666"/>
                    <a:gd name="T62" fmla="*/ 3 w 3"/>
                    <a:gd name="T63" fmla="*/ 1254 h 2666"/>
                    <a:gd name="T64" fmla="*/ 3 w 3"/>
                    <a:gd name="T65" fmla="*/ 1189 h 2666"/>
                    <a:gd name="T66" fmla="*/ 0 w 3"/>
                    <a:gd name="T67" fmla="*/ 1161 h 2666"/>
                    <a:gd name="T68" fmla="*/ 3 w 3"/>
                    <a:gd name="T69" fmla="*/ 1115 h 2666"/>
                    <a:gd name="T70" fmla="*/ 0 w 3"/>
                    <a:gd name="T71" fmla="*/ 1059 h 2666"/>
                    <a:gd name="T72" fmla="*/ 3 w 3"/>
                    <a:gd name="T73" fmla="*/ 1031 h 2666"/>
                    <a:gd name="T74" fmla="*/ 3 w 3"/>
                    <a:gd name="T75" fmla="*/ 966 h 2666"/>
                    <a:gd name="T76" fmla="*/ 0 w 3"/>
                    <a:gd name="T77" fmla="*/ 938 h 2666"/>
                    <a:gd name="T78" fmla="*/ 3 w 3"/>
                    <a:gd name="T79" fmla="*/ 892 h 2666"/>
                    <a:gd name="T80" fmla="*/ 0 w 3"/>
                    <a:gd name="T81" fmla="*/ 836 h 2666"/>
                    <a:gd name="T82" fmla="*/ 3 w 3"/>
                    <a:gd name="T83" fmla="*/ 808 h 2666"/>
                    <a:gd name="T84" fmla="*/ 3 w 3"/>
                    <a:gd name="T85" fmla="*/ 743 h 2666"/>
                    <a:gd name="T86" fmla="*/ 0 w 3"/>
                    <a:gd name="T87" fmla="*/ 715 h 2666"/>
                    <a:gd name="T88" fmla="*/ 3 w 3"/>
                    <a:gd name="T89" fmla="*/ 669 h 2666"/>
                    <a:gd name="T90" fmla="*/ 0 w 3"/>
                    <a:gd name="T91" fmla="*/ 613 h 2666"/>
                    <a:gd name="T92" fmla="*/ 3 w 3"/>
                    <a:gd name="T93" fmla="*/ 585 h 2666"/>
                    <a:gd name="T94" fmla="*/ 3 w 3"/>
                    <a:gd name="T95" fmla="*/ 520 h 2666"/>
                    <a:gd name="T96" fmla="*/ 0 w 3"/>
                    <a:gd name="T97" fmla="*/ 492 h 2666"/>
                    <a:gd name="T98" fmla="*/ 3 w 3"/>
                    <a:gd name="T99" fmla="*/ 446 h 2666"/>
                    <a:gd name="T100" fmla="*/ 0 w 3"/>
                    <a:gd name="T101" fmla="*/ 390 h 2666"/>
                    <a:gd name="T102" fmla="*/ 3 w 3"/>
                    <a:gd name="T103" fmla="*/ 362 h 2666"/>
                    <a:gd name="T104" fmla="*/ 3 w 3"/>
                    <a:gd name="T105" fmla="*/ 297 h 2666"/>
                    <a:gd name="T106" fmla="*/ 0 w 3"/>
                    <a:gd name="T107" fmla="*/ 269 h 2666"/>
                    <a:gd name="T108" fmla="*/ 3 w 3"/>
                    <a:gd name="T109" fmla="*/ 223 h 2666"/>
                    <a:gd name="T110" fmla="*/ 0 w 3"/>
                    <a:gd name="T111" fmla="*/ 167 h 2666"/>
                    <a:gd name="T112" fmla="*/ 3 w 3"/>
                    <a:gd name="T113" fmla="*/ 139 h 2666"/>
                    <a:gd name="T114" fmla="*/ 3 w 3"/>
                    <a:gd name="T115" fmla="*/ 74 h 2666"/>
                    <a:gd name="T116" fmla="*/ 0 w 3"/>
                    <a:gd name="T117" fmla="*/ 46 h 2666"/>
                    <a:gd name="T118" fmla="*/ 3 w 3"/>
                    <a:gd name="T119" fmla="*/ 0 h 2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" h="2666">
                      <a:moveTo>
                        <a:pt x="3" y="2657"/>
                      </a:moveTo>
                      <a:lnTo>
                        <a:pt x="0" y="2657"/>
                      </a:lnTo>
                      <a:lnTo>
                        <a:pt x="0" y="2666"/>
                      </a:lnTo>
                      <a:lnTo>
                        <a:pt x="3" y="2666"/>
                      </a:lnTo>
                      <a:lnTo>
                        <a:pt x="3" y="2657"/>
                      </a:lnTo>
                      <a:moveTo>
                        <a:pt x="3" y="2638"/>
                      </a:moveTo>
                      <a:lnTo>
                        <a:pt x="0" y="2638"/>
                      </a:lnTo>
                      <a:lnTo>
                        <a:pt x="0" y="2647"/>
                      </a:lnTo>
                      <a:lnTo>
                        <a:pt x="3" y="2647"/>
                      </a:lnTo>
                      <a:lnTo>
                        <a:pt x="3" y="2638"/>
                      </a:lnTo>
                      <a:moveTo>
                        <a:pt x="3" y="2620"/>
                      </a:moveTo>
                      <a:lnTo>
                        <a:pt x="0" y="2620"/>
                      </a:lnTo>
                      <a:lnTo>
                        <a:pt x="0" y="2629"/>
                      </a:lnTo>
                      <a:lnTo>
                        <a:pt x="3" y="2629"/>
                      </a:lnTo>
                      <a:lnTo>
                        <a:pt x="3" y="2620"/>
                      </a:lnTo>
                      <a:moveTo>
                        <a:pt x="3" y="2601"/>
                      </a:moveTo>
                      <a:lnTo>
                        <a:pt x="0" y="2601"/>
                      </a:lnTo>
                      <a:lnTo>
                        <a:pt x="0" y="2610"/>
                      </a:lnTo>
                      <a:lnTo>
                        <a:pt x="3" y="2610"/>
                      </a:lnTo>
                      <a:lnTo>
                        <a:pt x="3" y="2601"/>
                      </a:lnTo>
                      <a:moveTo>
                        <a:pt x="3" y="2582"/>
                      </a:moveTo>
                      <a:lnTo>
                        <a:pt x="0" y="2582"/>
                      </a:lnTo>
                      <a:lnTo>
                        <a:pt x="0" y="2592"/>
                      </a:lnTo>
                      <a:lnTo>
                        <a:pt x="3" y="2592"/>
                      </a:lnTo>
                      <a:lnTo>
                        <a:pt x="3" y="2582"/>
                      </a:lnTo>
                      <a:moveTo>
                        <a:pt x="3" y="2564"/>
                      </a:moveTo>
                      <a:lnTo>
                        <a:pt x="0" y="2564"/>
                      </a:lnTo>
                      <a:lnTo>
                        <a:pt x="0" y="2573"/>
                      </a:lnTo>
                      <a:lnTo>
                        <a:pt x="3" y="2573"/>
                      </a:lnTo>
                      <a:lnTo>
                        <a:pt x="3" y="2564"/>
                      </a:lnTo>
                      <a:moveTo>
                        <a:pt x="3" y="2545"/>
                      </a:moveTo>
                      <a:lnTo>
                        <a:pt x="0" y="2545"/>
                      </a:lnTo>
                      <a:lnTo>
                        <a:pt x="0" y="2554"/>
                      </a:lnTo>
                      <a:lnTo>
                        <a:pt x="3" y="2554"/>
                      </a:lnTo>
                      <a:lnTo>
                        <a:pt x="3" y="2545"/>
                      </a:lnTo>
                      <a:moveTo>
                        <a:pt x="3" y="2527"/>
                      </a:moveTo>
                      <a:lnTo>
                        <a:pt x="0" y="2527"/>
                      </a:lnTo>
                      <a:lnTo>
                        <a:pt x="0" y="2536"/>
                      </a:lnTo>
                      <a:lnTo>
                        <a:pt x="3" y="2536"/>
                      </a:lnTo>
                      <a:lnTo>
                        <a:pt x="3" y="2527"/>
                      </a:lnTo>
                      <a:moveTo>
                        <a:pt x="3" y="2508"/>
                      </a:moveTo>
                      <a:lnTo>
                        <a:pt x="0" y="2508"/>
                      </a:lnTo>
                      <a:lnTo>
                        <a:pt x="0" y="2517"/>
                      </a:lnTo>
                      <a:lnTo>
                        <a:pt x="3" y="2517"/>
                      </a:lnTo>
                      <a:lnTo>
                        <a:pt x="3" y="2508"/>
                      </a:lnTo>
                      <a:moveTo>
                        <a:pt x="3" y="2489"/>
                      </a:moveTo>
                      <a:lnTo>
                        <a:pt x="0" y="2489"/>
                      </a:lnTo>
                      <a:lnTo>
                        <a:pt x="0" y="2499"/>
                      </a:lnTo>
                      <a:lnTo>
                        <a:pt x="3" y="2499"/>
                      </a:lnTo>
                      <a:lnTo>
                        <a:pt x="3" y="2489"/>
                      </a:lnTo>
                      <a:moveTo>
                        <a:pt x="3" y="2471"/>
                      </a:moveTo>
                      <a:lnTo>
                        <a:pt x="0" y="2471"/>
                      </a:lnTo>
                      <a:lnTo>
                        <a:pt x="0" y="2480"/>
                      </a:lnTo>
                      <a:lnTo>
                        <a:pt x="3" y="2480"/>
                      </a:lnTo>
                      <a:lnTo>
                        <a:pt x="3" y="2471"/>
                      </a:lnTo>
                      <a:moveTo>
                        <a:pt x="3" y="2452"/>
                      </a:moveTo>
                      <a:lnTo>
                        <a:pt x="0" y="2452"/>
                      </a:lnTo>
                      <a:lnTo>
                        <a:pt x="0" y="2462"/>
                      </a:lnTo>
                      <a:lnTo>
                        <a:pt x="3" y="2462"/>
                      </a:lnTo>
                      <a:lnTo>
                        <a:pt x="3" y="2452"/>
                      </a:lnTo>
                      <a:moveTo>
                        <a:pt x="3" y="2434"/>
                      </a:moveTo>
                      <a:lnTo>
                        <a:pt x="0" y="2434"/>
                      </a:lnTo>
                      <a:lnTo>
                        <a:pt x="0" y="2443"/>
                      </a:lnTo>
                      <a:lnTo>
                        <a:pt x="3" y="2443"/>
                      </a:lnTo>
                      <a:lnTo>
                        <a:pt x="3" y="2434"/>
                      </a:lnTo>
                      <a:moveTo>
                        <a:pt x="3" y="2415"/>
                      </a:moveTo>
                      <a:lnTo>
                        <a:pt x="0" y="2415"/>
                      </a:lnTo>
                      <a:lnTo>
                        <a:pt x="0" y="2424"/>
                      </a:lnTo>
                      <a:lnTo>
                        <a:pt x="3" y="2424"/>
                      </a:lnTo>
                      <a:lnTo>
                        <a:pt x="3" y="2415"/>
                      </a:lnTo>
                      <a:moveTo>
                        <a:pt x="3" y="2397"/>
                      </a:moveTo>
                      <a:lnTo>
                        <a:pt x="0" y="2397"/>
                      </a:lnTo>
                      <a:lnTo>
                        <a:pt x="0" y="2406"/>
                      </a:lnTo>
                      <a:lnTo>
                        <a:pt x="3" y="2406"/>
                      </a:lnTo>
                      <a:lnTo>
                        <a:pt x="3" y="2397"/>
                      </a:lnTo>
                      <a:moveTo>
                        <a:pt x="3" y="2378"/>
                      </a:moveTo>
                      <a:lnTo>
                        <a:pt x="0" y="2378"/>
                      </a:lnTo>
                      <a:lnTo>
                        <a:pt x="0" y="2387"/>
                      </a:lnTo>
                      <a:lnTo>
                        <a:pt x="3" y="2387"/>
                      </a:lnTo>
                      <a:lnTo>
                        <a:pt x="3" y="2378"/>
                      </a:lnTo>
                      <a:moveTo>
                        <a:pt x="3" y="2359"/>
                      </a:moveTo>
                      <a:lnTo>
                        <a:pt x="0" y="2359"/>
                      </a:lnTo>
                      <a:lnTo>
                        <a:pt x="0" y="2369"/>
                      </a:lnTo>
                      <a:lnTo>
                        <a:pt x="3" y="2369"/>
                      </a:lnTo>
                      <a:lnTo>
                        <a:pt x="3" y="2359"/>
                      </a:lnTo>
                      <a:moveTo>
                        <a:pt x="3" y="2341"/>
                      </a:moveTo>
                      <a:lnTo>
                        <a:pt x="0" y="2341"/>
                      </a:lnTo>
                      <a:lnTo>
                        <a:pt x="0" y="2350"/>
                      </a:lnTo>
                      <a:lnTo>
                        <a:pt x="3" y="2350"/>
                      </a:lnTo>
                      <a:lnTo>
                        <a:pt x="3" y="2341"/>
                      </a:lnTo>
                      <a:moveTo>
                        <a:pt x="3" y="2322"/>
                      </a:moveTo>
                      <a:lnTo>
                        <a:pt x="0" y="2322"/>
                      </a:lnTo>
                      <a:lnTo>
                        <a:pt x="0" y="2332"/>
                      </a:lnTo>
                      <a:lnTo>
                        <a:pt x="3" y="2332"/>
                      </a:lnTo>
                      <a:lnTo>
                        <a:pt x="3" y="2322"/>
                      </a:lnTo>
                      <a:moveTo>
                        <a:pt x="3" y="2304"/>
                      </a:moveTo>
                      <a:lnTo>
                        <a:pt x="0" y="2304"/>
                      </a:lnTo>
                      <a:lnTo>
                        <a:pt x="0" y="2313"/>
                      </a:lnTo>
                      <a:lnTo>
                        <a:pt x="3" y="2313"/>
                      </a:lnTo>
                      <a:lnTo>
                        <a:pt x="3" y="2304"/>
                      </a:lnTo>
                      <a:moveTo>
                        <a:pt x="3" y="2285"/>
                      </a:moveTo>
                      <a:lnTo>
                        <a:pt x="0" y="2285"/>
                      </a:lnTo>
                      <a:lnTo>
                        <a:pt x="0" y="2294"/>
                      </a:lnTo>
                      <a:lnTo>
                        <a:pt x="3" y="2294"/>
                      </a:lnTo>
                      <a:lnTo>
                        <a:pt x="3" y="2285"/>
                      </a:lnTo>
                      <a:moveTo>
                        <a:pt x="3" y="2267"/>
                      </a:moveTo>
                      <a:lnTo>
                        <a:pt x="0" y="2267"/>
                      </a:lnTo>
                      <a:lnTo>
                        <a:pt x="0" y="2276"/>
                      </a:lnTo>
                      <a:lnTo>
                        <a:pt x="3" y="2276"/>
                      </a:lnTo>
                      <a:lnTo>
                        <a:pt x="3" y="2267"/>
                      </a:lnTo>
                      <a:moveTo>
                        <a:pt x="3" y="2248"/>
                      </a:moveTo>
                      <a:lnTo>
                        <a:pt x="0" y="2248"/>
                      </a:lnTo>
                      <a:lnTo>
                        <a:pt x="0" y="2257"/>
                      </a:lnTo>
                      <a:lnTo>
                        <a:pt x="3" y="2257"/>
                      </a:lnTo>
                      <a:lnTo>
                        <a:pt x="3" y="2248"/>
                      </a:lnTo>
                      <a:moveTo>
                        <a:pt x="3" y="2229"/>
                      </a:moveTo>
                      <a:lnTo>
                        <a:pt x="0" y="2229"/>
                      </a:lnTo>
                      <a:lnTo>
                        <a:pt x="0" y="2239"/>
                      </a:lnTo>
                      <a:lnTo>
                        <a:pt x="3" y="2239"/>
                      </a:lnTo>
                      <a:lnTo>
                        <a:pt x="3" y="2229"/>
                      </a:lnTo>
                      <a:moveTo>
                        <a:pt x="3" y="2211"/>
                      </a:moveTo>
                      <a:lnTo>
                        <a:pt x="0" y="2211"/>
                      </a:lnTo>
                      <a:lnTo>
                        <a:pt x="0" y="2220"/>
                      </a:lnTo>
                      <a:lnTo>
                        <a:pt x="3" y="2220"/>
                      </a:lnTo>
                      <a:lnTo>
                        <a:pt x="3" y="2211"/>
                      </a:lnTo>
                      <a:moveTo>
                        <a:pt x="3" y="2192"/>
                      </a:moveTo>
                      <a:lnTo>
                        <a:pt x="0" y="2192"/>
                      </a:lnTo>
                      <a:lnTo>
                        <a:pt x="0" y="2202"/>
                      </a:lnTo>
                      <a:lnTo>
                        <a:pt x="3" y="2202"/>
                      </a:lnTo>
                      <a:lnTo>
                        <a:pt x="3" y="2192"/>
                      </a:lnTo>
                      <a:moveTo>
                        <a:pt x="3" y="2174"/>
                      </a:moveTo>
                      <a:lnTo>
                        <a:pt x="0" y="2174"/>
                      </a:lnTo>
                      <a:lnTo>
                        <a:pt x="0" y="2183"/>
                      </a:lnTo>
                      <a:lnTo>
                        <a:pt x="3" y="2183"/>
                      </a:lnTo>
                      <a:lnTo>
                        <a:pt x="3" y="2174"/>
                      </a:lnTo>
                      <a:moveTo>
                        <a:pt x="3" y="2155"/>
                      </a:moveTo>
                      <a:lnTo>
                        <a:pt x="0" y="2155"/>
                      </a:lnTo>
                      <a:lnTo>
                        <a:pt x="0" y="2164"/>
                      </a:lnTo>
                      <a:lnTo>
                        <a:pt x="3" y="2164"/>
                      </a:lnTo>
                      <a:lnTo>
                        <a:pt x="3" y="2155"/>
                      </a:lnTo>
                      <a:moveTo>
                        <a:pt x="3" y="2136"/>
                      </a:moveTo>
                      <a:lnTo>
                        <a:pt x="0" y="2136"/>
                      </a:lnTo>
                      <a:lnTo>
                        <a:pt x="0" y="2146"/>
                      </a:lnTo>
                      <a:lnTo>
                        <a:pt x="3" y="2146"/>
                      </a:lnTo>
                      <a:lnTo>
                        <a:pt x="3" y="2136"/>
                      </a:lnTo>
                      <a:moveTo>
                        <a:pt x="3" y="2118"/>
                      </a:moveTo>
                      <a:lnTo>
                        <a:pt x="0" y="2118"/>
                      </a:lnTo>
                      <a:lnTo>
                        <a:pt x="0" y="2127"/>
                      </a:lnTo>
                      <a:lnTo>
                        <a:pt x="3" y="2127"/>
                      </a:lnTo>
                      <a:lnTo>
                        <a:pt x="3" y="2118"/>
                      </a:lnTo>
                      <a:moveTo>
                        <a:pt x="3" y="2099"/>
                      </a:moveTo>
                      <a:lnTo>
                        <a:pt x="0" y="2099"/>
                      </a:lnTo>
                      <a:lnTo>
                        <a:pt x="0" y="2109"/>
                      </a:lnTo>
                      <a:lnTo>
                        <a:pt x="3" y="2109"/>
                      </a:lnTo>
                      <a:lnTo>
                        <a:pt x="3" y="2099"/>
                      </a:lnTo>
                      <a:moveTo>
                        <a:pt x="3" y="2081"/>
                      </a:moveTo>
                      <a:lnTo>
                        <a:pt x="0" y="2081"/>
                      </a:lnTo>
                      <a:lnTo>
                        <a:pt x="0" y="2090"/>
                      </a:lnTo>
                      <a:lnTo>
                        <a:pt x="3" y="2090"/>
                      </a:lnTo>
                      <a:lnTo>
                        <a:pt x="3" y="2081"/>
                      </a:lnTo>
                      <a:moveTo>
                        <a:pt x="3" y="2062"/>
                      </a:moveTo>
                      <a:lnTo>
                        <a:pt x="0" y="2062"/>
                      </a:lnTo>
                      <a:lnTo>
                        <a:pt x="0" y="2071"/>
                      </a:lnTo>
                      <a:lnTo>
                        <a:pt x="3" y="2071"/>
                      </a:lnTo>
                      <a:lnTo>
                        <a:pt x="3" y="2062"/>
                      </a:lnTo>
                      <a:moveTo>
                        <a:pt x="3" y="2044"/>
                      </a:moveTo>
                      <a:lnTo>
                        <a:pt x="0" y="2044"/>
                      </a:lnTo>
                      <a:lnTo>
                        <a:pt x="0" y="2053"/>
                      </a:lnTo>
                      <a:lnTo>
                        <a:pt x="3" y="2053"/>
                      </a:lnTo>
                      <a:lnTo>
                        <a:pt x="3" y="2044"/>
                      </a:lnTo>
                      <a:moveTo>
                        <a:pt x="3" y="2025"/>
                      </a:moveTo>
                      <a:lnTo>
                        <a:pt x="0" y="2025"/>
                      </a:lnTo>
                      <a:lnTo>
                        <a:pt x="0" y="2034"/>
                      </a:lnTo>
                      <a:lnTo>
                        <a:pt x="3" y="2034"/>
                      </a:lnTo>
                      <a:lnTo>
                        <a:pt x="3" y="2025"/>
                      </a:lnTo>
                      <a:moveTo>
                        <a:pt x="3" y="2006"/>
                      </a:moveTo>
                      <a:lnTo>
                        <a:pt x="0" y="2006"/>
                      </a:lnTo>
                      <a:lnTo>
                        <a:pt x="0" y="2016"/>
                      </a:lnTo>
                      <a:lnTo>
                        <a:pt x="3" y="2016"/>
                      </a:lnTo>
                      <a:lnTo>
                        <a:pt x="3" y="2006"/>
                      </a:lnTo>
                      <a:moveTo>
                        <a:pt x="3" y="1988"/>
                      </a:moveTo>
                      <a:lnTo>
                        <a:pt x="0" y="1988"/>
                      </a:lnTo>
                      <a:lnTo>
                        <a:pt x="0" y="1997"/>
                      </a:lnTo>
                      <a:lnTo>
                        <a:pt x="3" y="1997"/>
                      </a:lnTo>
                      <a:lnTo>
                        <a:pt x="3" y="1988"/>
                      </a:lnTo>
                      <a:moveTo>
                        <a:pt x="3" y="1969"/>
                      </a:moveTo>
                      <a:lnTo>
                        <a:pt x="0" y="1969"/>
                      </a:lnTo>
                      <a:lnTo>
                        <a:pt x="0" y="1979"/>
                      </a:lnTo>
                      <a:lnTo>
                        <a:pt x="3" y="1979"/>
                      </a:lnTo>
                      <a:lnTo>
                        <a:pt x="3" y="1969"/>
                      </a:lnTo>
                      <a:moveTo>
                        <a:pt x="3" y="1951"/>
                      </a:moveTo>
                      <a:lnTo>
                        <a:pt x="0" y="1951"/>
                      </a:lnTo>
                      <a:lnTo>
                        <a:pt x="0" y="1960"/>
                      </a:lnTo>
                      <a:lnTo>
                        <a:pt x="3" y="1960"/>
                      </a:lnTo>
                      <a:lnTo>
                        <a:pt x="3" y="1951"/>
                      </a:lnTo>
                      <a:moveTo>
                        <a:pt x="3" y="1932"/>
                      </a:moveTo>
                      <a:lnTo>
                        <a:pt x="0" y="1932"/>
                      </a:lnTo>
                      <a:lnTo>
                        <a:pt x="0" y="1941"/>
                      </a:lnTo>
                      <a:lnTo>
                        <a:pt x="3" y="1941"/>
                      </a:lnTo>
                      <a:lnTo>
                        <a:pt x="3" y="1932"/>
                      </a:lnTo>
                      <a:moveTo>
                        <a:pt x="3" y="1914"/>
                      </a:moveTo>
                      <a:lnTo>
                        <a:pt x="0" y="1914"/>
                      </a:lnTo>
                      <a:lnTo>
                        <a:pt x="0" y="1923"/>
                      </a:lnTo>
                      <a:lnTo>
                        <a:pt x="3" y="1923"/>
                      </a:lnTo>
                      <a:lnTo>
                        <a:pt x="3" y="1914"/>
                      </a:lnTo>
                      <a:moveTo>
                        <a:pt x="3" y="1895"/>
                      </a:moveTo>
                      <a:lnTo>
                        <a:pt x="0" y="1895"/>
                      </a:lnTo>
                      <a:lnTo>
                        <a:pt x="0" y="1904"/>
                      </a:lnTo>
                      <a:lnTo>
                        <a:pt x="3" y="1904"/>
                      </a:lnTo>
                      <a:lnTo>
                        <a:pt x="3" y="1895"/>
                      </a:lnTo>
                      <a:moveTo>
                        <a:pt x="3" y="1876"/>
                      </a:moveTo>
                      <a:lnTo>
                        <a:pt x="0" y="1876"/>
                      </a:lnTo>
                      <a:lnTo>
                        <a:pt x="0" y="1886"/>
                      </a:lnTo>
                      <a:lnTo>
                        <a:pt x="3" y="1886"/>
                      </a:lnTo>
                      <a:lnTo>
                        <a:pt x="3" y="1876"/>
                      </a:lnTo>
                      <a:moveTo>
                        <a:pt x="3" y="1858"/>
                      </a:moveTo>
                      <a:lnTo>
                        <a:pt x="0" y="1858"/>
                      </a:lnTo>
                      <a:lnTo>
                        <a:pt x="0" y="1867"/>
                      </a:lnTo>
                      <a:lnTo>
                        <a:pt x="3" y="1867"/>
                      </a:lnTo>
                      <a:lnTo>
                        <a:pt x="3" y="1858"/>
                      </a:lnTo>
                      <a:moveTo>
                        <a:pt x="3" y="1839"/>
                      </a:moveTo>
                      <a:lnTo>
                        <a:pt x="0" y="1839"/>
                      </a:lnTo>
                      <a:lnTo>
                        <a:pt x="0" y="1849"/>
                      </a:lnTo>
                      <a:lnTo>
                        <a:pt x="3" y="1849"/>
                      </a:lnTo>
                      <a:lnTo>
                        <a:pt x="3" y="1839"/>
                      </a:lnTo>
                      <a:moveTo>
                        <a:pt x="3" y="1821"/>
                      </a:moveTo>
                      <a:lnTo>
                        <a:pt x="0" y="1821"/>
                      </a:lnTo>
                      <a:lnTo>
                        <a:pt x="0" y="1830"/>
                      </a:lnTo>
                      <a:lnTo>
                        <a:pt x="3" y="1830"/>
                      </a:lnTo>
                      <a:lnTo>
                        <a:pt x="3" y="1821"/>
                      </a:lnTo>
                      <a:moveTo>
                        <a:pt x="3" y="1802"/>
                      </a:moveTo>
                      <a:lnTo>
                        <a:pt x="0" y="1802"/>
                      </a:lnTo>
                      <a:lnTo>
                        <a:pt x="0" y="1811"/>
                      </a:lnTo>
                      <a:lnTo>
                        <a:pt x="3" y="1811"/>
                      </a:lnTo>
                      <a:lnTo>
                        <a:pt x="3" y="1802"/>
                      </a:lnTo>
                      <a:moveTo>
                        <a:pt x="3" y="1784"/>
                      </a:moveTo>
                      <a:lnTo>
                        <a:pt x="0" y="1784"/>
                      </a:lnTo>
                      <a:lnTo>
                        <a:pt x="0" y="1793"/>
                      </a:lnTo>
                      <a:lnTo>
                        <a:pt x="3" y="1793"/>
                      </a:lnTo>
                      <a:lnTo>
                        <a:pt x="3" y="1784"/>
                      </a:lnTo>
                      <a:moveTo>
                        <a:pt x="3" y="1765"/>
                      </a:moveTo>
                      <a:lnTo>
                        <a:pt x="0" y="1765"/>
                      </a:lnTo>
                      <a:lnTo>
                        <a:pt x="0" y="1774"/>
                      </a:lnTo>
                      <a:lnTo>
                        <a:pt x="3" y="1774"/>
                      </a:lnTo>
                      <a:lnTo>
                        <a:pt x="3" y="1765"/>
                      </a:lnTo>
                      <a:moveTo>
                        <a:pt x="3" y="1746"/>
                      </a:moveTo>
                      <a:lnTo>
                        <a:pt x="0" y="1746"/>
                      </a:lnTo>
                      <a:lnTo>
                        <a:pt x="0" y="1756"/>
                      </a:lnTo>
                      <a:lnTo>
                        <a:pt x="3" y="1756"/>
                      </a:lnTo>
                      <a:lnTo>
                        <a:pt x="3" y="1746"/>
                      </a:lnTo>
                      <a:moveTo>
                        <a:pt x="3" y="1728"/>
                      </a:moveTo>
                      <a:lnTo>
                        <a:pt x="0" y="1728"/>
                      </a:lnTo>
                      <a:lnTo>
                        <a:pt x="0" y="1737"/>
                      </a:lnTo>
                      <a:lnTo>
                        <a:pt x="3" y="1737"/>
                      </a:lnTo>
                      <a:lnTo>
                        <a:pt x="3" y="1728"/>
                      </a:lnTo>
                      <a:moveTo>
                        <a:pt x="3" y="1709"/>
                      </a:moveTo>
                      <a:lnTo>
                        <a:pt x="0" y="1709"/>
                      </a:lnTo>
                      <a:lnTo>
                        <a:pt x="0" y="1718"/>
                      </a:lnTo>
                      <a:lnTo>
                        <a:pt x="3" y="1718"/>
                      </a:lnTo>
                      <a:lnTo>
                        <a:pt x="3" y="1709"/>
                      </a:lnTo>
                      <a:moveTo>
                        <a:pt x="3" y="1691"/>
                      </a:moveTo>
                      <a:lnTo>
                        <a:pt x="0" y="1691"/>
                      </a:lnTo>
                      <a:lnTo>
                        <a:pt x="0" y="1700"/>
                      </a:lnTo>
                      <a:lnTo>
                        <a:pt x="3" y="1700"/>
                      </a:lnTo>
                      <a:lnTo>
                        <a:pt x="3" y="1691"/>
                      </a:lnTo>
                      <a:moveTo>
                        <a:pt x="3" y="1672"/>
                      </a:moveTo>
                      <a:lnTo>
                        <a:pt x="0" y="1672"/>
                      </a:lnTo>
                      <a:lnTo>
                        <a:pt x="0" y="1681"/>
                      </a:lnTo>
                      <a:lnTo>
                        <a:pt x="3" y="1681"/>
                      </a:lnTo>
                      <a:lnTo>
                        <a:pt x="3" y="1672"/>
                      </a:lnTo>
                      <a:moveTo>
                        <a:pt x="3" y="1653"/>
                      </a:moveTo>
                      <a:lnTo>
                        <a:pt x="0" y="1653"/>
                      </a:lnTo>
                      <a:lnTo>
                        <a:pt x="0" y="1663"/>
                      </a:lnTo>
                      <a:lnTo>
                        <a:pt x="3" y="1663"/>
                      </a:lnTo>
                      <a:lnTo>
                        <a:pt x="3" y="1653"/>
                      </a:lnTo>
                      <a:moveTo>
                        <a:pt x="3" y="1635"/>
                      </a:moveTo>
                      <a:lnTo>
                        <a:pt x="0" y="1635"/>
                      </a:lnTo>
                      <a:lnTo>
                        <a:pt x="0" y="1644"/>
                      </a:lnTo>
                      <a:lnTo>
                        <a:pt x="3" y="1644"/>
                      </a:lnTo>
                      <a:lnTo>
                        <a:pt x="3" y="1635"/>
                      </a:lnTo>
                      <a:moveTo>
                        <a:pt x="3" y="1616"/>
                      </a:moveTo>
                      <a:lnTo>
                        <a:pt x="0" y="1616"/>
                      </a:lnTo>
                      <a:lnTo>
                        <a:pt x="0" y="1626"/>
                      </a:lnTo>
                      <a:lnTo>
                        <a:pt x="3" y="1626"/>
                      </a:lnTo>
                      <a:lnTo>
                        <a:pt x="3" y="1616"/>
                      </a:lnTo>
                      <a:moveTo>
                        <a:pt x="3" y="1598"/>
                      </a:moveTo>
                      <a:lnTo>
                        <a:pt x="0" y="1598"/>
                      </a:lnTo>
                      <a:lnTo>
                        <a:pt x="0" y="1607"/>
                      </a:lnTo>
                      <a:lnTo>
                        <a:pt x="3" y="1607"/>
                      </a:lnTo>
                      <a:lnTo>
                        <a:pt x="3" y="1598"/>
                      </a:lnTo>
                      <a:moveTo>
                        <a:pt x="3" y="1579"/>
                      </a:moveTo>
                      <a:lnTo>
                        <a:pt x="0" y="1579"/>
                      </a:lnTo>
                      <a:lnTo>
                        <a:pt x="0" y="1588"/>
                      </a:lnTo>
                      <a:lnTo>
                        <a:pt x="3" y="1588"/>
                      </a:lnTo>
                      <a:lnTo>
                        <a:pt x="3" y="1579"/>
                      </a:lnTo>
                      <a:moveTo>
                        <a:pt x="3" y="1561"/>
                      </a:moveTo>
                      <a:lnTo>
                        <a:pt x="0" y="1561"/>
                      </a:lnTo>
                      <a:lnTo>
                        <a:pt x="0" y="1570"/>
                      </a:lnTo>
                      <a:lnTo>
                        <a:pt x="3" y="1570"/>
                      </a:lnTo>
                      <a:lnTo>
                        <a:pt x="3" y="1561"/>
                      </a:lnTo>
                      <a:moveTo>
                        <a:pt x="3" y="1542"/>
                      </a:moveTo>
                      <a:lnTo>
                        <a:pt x="0" y="1542"/>
                      </a:lnTo>
                      <a:lnTo>
                        <a:pt x="0" y="1551"/>
                      </a:lnTo>
                      <a:lnTo>
                        <a:pt x="3" y="1551"/>
                      </a:lnTo>
                      <a:lnTo>
                        <a:pt x="3" y="1542"/>
                      </a:lnTo>
                      <a:moveTo>
                        <a:pt x="3" y="1523"/>
                      </a:moveTo>
                      <a:lnTo>
                        <a:pt x="0" y="1523"/>
                      </a:lnTo>
                      <a:lnTo>
                        <a:pt x="0" y="1533"/>
                      </a:lnTo>
                      <a:lnTo>
                        <a:pt x="3" y="1533"/>
                      </a:lnTo>
                      <a:lnTo>
                        <a:pt x="3" y="1523"/>
                      </a:lnTo>
                      <a:moveTo>
                        <a:pt x="3" y="1505"/>
                      </a:moveTo>
                      <a:lnTo>
                        <a:pt x="0" y="1505"/>
                      </a:lnTo>
                      <a:lnTo>
                        <a:pt x="0" y="1514"/>
                      </a:lnTo>
                      <a:lnTo>
                        <a:pt x="3" y="1514"/>
                      </a:lnTo>
                      <a:lnTo>
                        <a:pt x="3" y="1505"/>
                      </a:lnTo>
                      <a:moveTo>
                        <a:pt x="3" y="1486"/>
                      </a:moveTo>
                      <a:lnTo>
                        <a:pt x="0" y="1486"/>
                      </a:lnTo>
                      <a:lnTo>
                        <a:pt x="0" y="1496"/>
                      </a:lnTo>
                      <a:lnTo>
                        <a:pt x="3" y="1496"/>
                      </a:lnTo>
                      <a:lnTo>
                        <a:pt x="3" y="1486"/>
                      </a:lnTo>
                      <a:moveTo>
                        <a:pt x="3" y="1468"/>
                      </a:moveTo>
                      <a:lnTo>
                        <a:pt x="0" y="1468"/>
                      </a:lnTo>
                      <a:lnTo>
                        <a:pt x="0" y="1477"/>
                      </a:lnTo>
                      <a:lnTo>
                        <a:pt x="3" y="1477"/>
                      </a:lnTo>
                      <a:lnTo>
                        <a:pt x="3" y="1468"/>
                      </a:lnTo>
                      <a:moveTo>
                        <a:pt x="3" y="1449"/>
                      </a:moveTo>
                      <a:lnTo>
                        <a:pt x="0" y="1449"/>
                      </a:lnTo>
                      <a:lnTo>
                        <a:pt x="0" y="1458"/>
                      </a:lnTo>
                      <a:lnTo>
                        <a:pt x="3" y="1458"/>
                      </a:lnTo>
                      <a:lnTo>
                        <a:pt x="3" y="1449"/>
                      </a:lnTo>
                      <a:moveTo>
                        <a:pt x="3" y="1431"/>
                      </a:moveTo>
                      <a:lnTo>
                        <a:pt x="0" y="1431"/>
                      </a:lnTo>
                      <a:lnTo>
                        <a:pt x="0" y="1440"/>
                      </a:lnTo>
                      <a:lnTo>
                        <a:pt x="3" y="1440"/>
                      </a:lnTo>
                      <a:lnTo>
                        <a:pt x="3" y="1431"/>
                      </a:lnTo>
                      <a:moveTo>
                        <a:pt x="3" y="1412"/>
                      </a:moveTo>
                      <a:lnTo>
                        <a:pt x="0" y="1412"/>
                      </a:lnTo>
                      <a:lnTo>
                        <a:pt x="0" y="1421"/>
                      </a:lnTo>
                      <a:lnTo>
                        <a:pt x="3" y="1421"/>
                      </a:lnTo>
                      <a:lnTo>
                        <a:pt x="3" y="1412"/>
                      </a:lnTo>
                      <a:moveTo>
                        <a:pt x="3" y="1393"/>
                      </a:moveTo>
                      <a:lnTo>
                        <a:pt x="0" y="1393"/>
                      </a:lnTo>
                      <a:lnTo>
                        <a:pt x="0" y="1403"/>
                      </a:lnTo>
                      <a:lnTo>
                        <a:pt x="3" y="1403"/>
                      </a:lnTo>
                      <a:lnTo>
                        <a:pt x="3" y="1393"/>
                      </a:lnTo>
                      <a:moveTo>
                        <a:pt x="3" y="1375"/>
                      </a:moveTo>
                      <a:lnTo>
                        <a:pt x="0" y="1375"/>
                      </a:lnTo>
                      <a:lnTo>
                        <a:pt x="0" y="1384"/>
                      </a:lnTo>
                      <a:lnTo>
                        <a:pt x="3" y="1384"/>
                      </a:lnTo>
                      <a:lnTo>
                        <a:pt x="3" y="1375"/>
                      </a:lnTo>
                      <a:moveTo>
                        <a:pt x="3" y="1356"/>
                      </a:moveTo>
                      <a:lnTo>
                        <a:pt x="0" y="1356"/>
                      </a:lnTo>
                      <a:lnTo>
                        <a:pt x="0" y="1366"/>
                      </a:lnTo>
                      <a:lnTo>
                        <a:pt x="3" y="1366"/>
                      </a:lnTo>
                      <a:lnTo>
                        <a:pt x="3" y="1356"/>
                      </a:lnTo>
                      <a:moveTo>
                        <a:pt x="3" y="1338"/>
                      </a:moveTo>
                      <a:lnTo>
                        <a:pt x="0" y="1338"/>
                      </a:lnTo>
                      <a:lnTo>
                        <a:pt x="0" y="1347"/>
                      </a:lnTo>
                      <a:lnTo>
                        <a:pt x="3" y="1347"/>
                      </a:lnTo>
                      <a:lnTo>
                        <a:pt x="3" y="1338"/>
                      </a:lnTo>
                      <a:moveTo>
                        <a:pt x="3" y="1319"/>
                      </a:moveTo>
                      <a:lnTo>
                        <a:pt x="0" y="1319"/>
                      </a:lnTo>
                      <a:lnTo>
                        <a:pt x="0" y="1328"/>
                      </a:lnTo>
                      <a:lnTo>
                        <a:pt x="3" y="1328"/>
                      </a:lnTo>
                      <a:lnTo>
                        <a:pt x="3" y="1319"/>
                      </a:lnTo>
                      <a:moveTo>
                        <a:pt x="3" y="1300"/>
                      </a:moveTo>
                      <a:lnTo>
                        <a:pt x="0" y="1300"/>
                      </a:lnTo>
                      <a:lnTo>
                        <a:pt x="0" y="1310"/>
                      </a:lnTo>
                      <a:lnTo>
                        <a:pt x="3" y="1310"/>
                      </a:lnTo>
                      <a:lnTo>
                        <a:pt x="3" y="1300"/>
                      </a:lnTo>
                      <a:moveTo>
                        <a:pt x="3" y="1282"/>
                      </a:moveTo>
                      <a:lnTo>
                        <a:pt x="0" y="1282"/>
                      </a:lnTo>
                      <a:lnTo>
                        <a:pt x="0" y="1291"/>
                      </a:lnTo>
                      <a:lnTo>
                        <a:pt x="3" y="1291"/>
                      </a:lnTo>
                      <a:lnTo>
                        <a:pt x="3" y="1282"/>
                      </a:lnTo>
                      <a:moveTo>
                        <a:pt x="3" y="1263"/>
                      </a:moveTo>
                      <a:lnTo>
                        <a:pt x="0" y="1263"/>
                      </a:lnTo>
                      <a:lnTo>
                        <a:pt x="0" y="1273"/>
                      </a:lnTo>
                      <a:lnTo>
                        <a:pt x="3" y="1273"/>
                      </a:lnTo>
                      <a:lnTo>
                        <a:pt x="3" y="1263"/>
                      </a:lnTo>
                      <a:moveTo>
                        <a:pt x="3" y="1245"/>
                      </a:moveTo>
                      <a:lnTo>
                        <a:pt x="0" y="1245"/>
                      </a:lnTo>
                      <a:lnTo>
                        <a:pt x="0" y="1254"/>
                      </a:lnTo>
                      <a:lnTo>
                        <a:pt x="3" y="1254"/>
                      </a:lnTo>
                      <a:lnTo>
                        <a:pt x="3" y="1245"/>
                      </a:lnTo>
                      <a:moveTo>
                        <a:pt x="3" y="1226"/>
                      </a:moveTo>
                      <a:lnTo>
                        <a:pt x="0" y="1226"/>
                      </a:lnTo>
                      <a:lnTo>
                        <a:pt x="0" y="1235"/>
                      </a:lnTo>
                      <a:lnTo>
                        <a:pt x="3" y="1235"/>
                      </a:lnTo>
                      <a:lnTo>
                        <a:pt x="3" y="1226"/>
                      </a:lnTo>
                      <a:moveTo>
                        <a:pt x="3" y="1208"/>
                      </a:moveTo>
                      <a:lnTo>
                        <a:pt x="0" y="1208"/>
                      </a:lnTo>
                      <a:lnTo>
                        <a:pt x="0" y="1217"/>
                      </a:lnTo>
                      <a:lnTo>
                        <a:pt x="3" y="1217"/>
                      </a:lnTo>
                      <a:lnTo>
                        <a:pt x="3" y="1208"/>
                      </a:lnTo>
                      <a:moveTo>
                        <a:pt x="3" y="1189"/>
                      </a:moveTo>
                      <a:lnTo>
                        <a:pt x="0" y="1189"/>
                      </a:lnTo>
                      <a:lnTo>
                        <a:pt x="0" y="1198"/>
                      </a:lnTo>
                      <a:lnTo>
                        <a:pt x="3" y="1198"/>
                      </a:lnTo>
                      <a:lnTo>
                        <a:pt x="3" y="1189"/>
                      </a:lnTo>
                      <a:moveTo>
                        <a:pt x="3" y="1170"/>
                      </a:moveTo>
                      <a:lnTo>
                        <a:pt x="0" y="1170"/>
                      </a:lnTo>
                      <a:lnTo>
                        <a:pt x="0" y="1180"/>
                      </a:lnTo>
                      <a:lnTo>
                        <a:pt x="3" y="1180"/>
                      </a:lnTo>
                      <a:lnTo>
                        <a:pt x="3" y="1170"/>
                      </a:lnTo>
                      <a:moveTo>
                        <a:pt x="3" y="1152"/>
                      </a:moveTo>
                      <a:lnTo>
                        <a:pt x="0" y="1152"/>
                      </a:lnTo>
                      <a:lnTo>
                        <a:pt x="0" y="1161"/>
                      </a:lnTo>
                      <a:lnTo>
                        <a:pt x="3" y="1161"/>
                      </a:lnTo>
                      <a:lnTo>
                        <a:pt x="3" y="1152"/>
                      </a:lnTo>
                      <a:moveTo>
                        <a:pt x="3" y="1133"/>
                      </a:moveTo>
                      <a:lnTo>
                        <a:pt x="0" y="1133"/>
                      </a:lnTo>
                      <a:lnTo>
                        <a:pt x="0" y="1143"/>
                      </a:lnTo>
                      <a:lnTo>
                        <a:pt x="3" y="1143"/>
                      </a:lnTo>
                      <a:lnTo>
                        <a:pt x="3" y="1133"/>
                      </a:lnTo>
                      <a:moveTo>
                        <a:pt x="3" y="1115"/>
                      </a:moveTo>
                      <a:lnTo>
                        <a:pt x="0" y="1115"/>
                      </a:lnTo>
                      <a:lnTo>
                        <a:pt x="0" y="1124"/>
                      </a:lnTo>
                      <a:lnTo>
                        <a:pt x="3" y="1124"/>
                      </a:lnTo>
                      <a:lnTo>
                        <a:pt x="3" y="1115"/>
                      </a:lnTo>
                      <a:moveTo>
                        <a:pt x="3" y="1096"/>
                      </a:moveTo>
                      <a:lnTo>
                        <a:pt x="0" y="1096"/>
                      </a:lnTo>
                      <a:lnTo>
                        <a:pt x="0" y="1105"/>
                      </a:lnTo>
                      <a:lnTo>
                        <a:pt x="3" y="1105"/>
                      </a:lnTo>
                      <a:lnTo>
                        <a:pt x="3" y="1096"/>
                      </a:lnTo>
                      <a:moveTo>
                        <a:pt x="3" y="1078"/>
                      </a:moveTo>
                      <a:lnTo>
                        <a:pt x="0" y="1078"/>
                      </a:lnTo>
                      <a:lnTo>
                        <a:pt x="0" y="1087"/>
                      </a:lnTo>
                      <a:lnTo>
                        <a:pt x="3" y="1087"/>
                      </a:lnTo>
                      <a:lnTo>
                        <a:pt x="3" y="1078"/>
                      </a:lnTo>
                      <a:moveTo>
                        <a:pt x="3" y="1059"/>
                      </a:moveTo>
                      <a:lnTo>
                        <a:pt x="0" y="1059"/>
                      </a:lnTo>
                      <a:lnTo>
                        <a:pt x="0" y="1068"/>
                      </a:lnTo>
                      <a:lnTo>
                        <a:pt x="3" y="1068"/>
                      </a:lnTo>
                      <a:lnTo>
                        <a:pt x="3" y="1059"/>
                      </a:lnTo>
                      <a:moveTo>
                        <a:pt x="3" y="1040"/>
                      </a:moveTo>
                      <a:lnTo>
                        <a:pt x="0" y="1040"/>
                      </a:lnTo>
                      <a:lnTo>
                        <a:pt x="0" y="1050"/>
                      </a:lnTo>
                      <a:lnTo>
                        <a:pt x="3" y="1050"/>
                      </a:lnTo>
                      <a:lnTo>
                        <a:pt x="3" y="1040"/>
                      </a:lnTo>
                      <a:moveTo>
                        <a:pt x="3" y="1022"/>
                      </a:moveTo>
                      <a:lnTo>
                        <a:pt x="0" y="1022"/>
                      </a:lnTo>
                      <a:lnTo>
                        <a:pt x="0" y="1031"/>
                      </a:lnTo>
                      <a:lnTo>
                        <a:pt x="3" y="1031"/>
                      </a:lnTo>
                      <a:lnTo>
                        <a:pt x="3" y="1022"/>
                      </a:lnTo>
                      <a:moveTo>
                        <a:pt x="3" y="1003"/>
                      </a:moveTo>
                      <a:lnTo>
                        <a:pt x="0" y="1003"/>
                      </a:lnTo>
                      <a:lnTo>
                        <a:pt x="0" y="1013"/>
                      </a:lnTo>
                      <a:lnTo>
                        <a:pt x="3" y="1013"/>
                      </a:lnTo>
                      <a:lnTo>
                        <a:pt x="3" y="1003"/>
                      </a:lnTo>
                      <a:moveTo>
                        <a:pt x="3" y="985"/>
                      </a:moveTo>
                      <a:lnTo>
                        <a:pt x="0" y="985"/>
                      </a:lnTo>
                      <a:lnTo>
                        <a:pt x="0" y="994"/>
                      </a:lnTo>
                      <a:lnTo>
                        <a:pt x="3" y="994"/>
                      </a:lnTo>
                      <a:lnTo>
                        <a:pt x="3" y="985"/>
                      </a:lnTo>
                      <a:moveTo>
                        <a:pt x="3" y="966"/>
                      </a:moveTo>
                      <a:lnTo>
                        <a:pt x="0" y="966"/>
                      </a:lnTo>
                      <a:lnTo>
                        <a:pt x="0" y="975"/>
                      </a:lnTo>
                      <a:lnTo>
                        <a:pt x="3" y="975"/>
                      </a:lnTo>
                      <a:lnTo>
                        <a:pt x="3" y="966"/>
                      </a:lnTo>
                      <a:moveTo>
                        <a:pt x="3" y="948"/>
                      </a:moveTo>
                      <a:lnTo>
                        <a:pt x="0" y="948"/>
                      </a:lnTo>
                      <a:lnTo>
                        <a:pt x="0" y="957"/>
                      </a:lnTo>
                      <a:lnTo>
                        <a:pt x="3" y="957"/>
                      </a:lnTo>
                      <a:lnTo>
                        <a:pt x="3" y="948"/>
                      </a:lnTo>
                      <a:moveTo>
                        <a:pt x="3" y="929"/>
                      </a:moveTo>
                      <a:lnTo>
                        <a:pt x="0" y="929"/>
                      </a:lnTo>
                      <a:lnTo>
                        <a:pt x="0" y="938"/>
                      </a:lnTo>
                      <a:lnTo>
                        <a:pt x="3" y="938"/>
                      </a:lnTo>
                      <a:lnTo>
                        <a:pt x="3" y="929"/>
                      </a:lnTo>
                      <a:moveTo>
                        <a:pt x="3" y="910"/>
                      </a:moveTo>
                      <a:lnTo>
                        <a:pt x="0" y="910"/>
                      </a:lnTo>
                      <a:lnTo>
                        <a:pt x="0" y="920"/>
                      </a:lnTo>
                      <a:lnTo>
                        <a:pt x="3" y="920"/>
                      </a:lnTo>
                      <a:lnTo>
                        <a:pt x="3" y="910"/>
                      </a:lnTo>
                      <a:moveTo>
                        <a:pt x="3" y="892"/>
                      </a:moveTo>
                      <a:lnTo>
                        <a:pt x="0" y="892"/>
                      </a:lnTo>
                      <a:lnTo>
                        <a:pt x="0" y="901"/>
                      </a:lnTo>
                      <a:lnTo>
                        <a:pt x="3" y="901"/>
                      </a:lnTo>
                      <a:lnTo>
                        <a:pt x="3" y="892"/>
                      </a:lnTo>
                      <a:moveTo>
                        <a:pt x="3" y="873"/>
                      </a:moveTo>
                      <a:lnTo>
                        <a:pt x="0" y="873"/>
                      </a:lnTo>
                      <a:lnTo>
                        <a:pt x="0" y="882"/>
                      </a:lnTo>
                      <a:lnTo>
                        <a:pt x="3" y="882"/>
                      </a:lnTo>
                      <a:lnTo>
                        <a:pt x="3" y="873"/>
                      </a:lnTo>
                      <a:moveTo>
                        <a:pt x="3" y="855"/>
                      </a:moveTo>
                      <a:lnTo>
                        <a:pt x="0" y="855"/>
                      </a:lnTo>
                      <a:lnTo>
                        <a:pt x="0" y="864"/>
                      </a:lnTo>
                      <a:lnTo>
                        <a:pt x="3" y="864"/>
                      </a:lnTo>
                      <a:lnTo>
                        <a:pt x="3" y="855"/>
                      </a:lnTo>
                      <a:moveTo>
                        <a:pt x="3" y="836"/>
                      </a:moveTo>
                      <a:lnTo>
                        <a:pt x="0" y="836"/>
                      </a:lnTo>
                      <a:lnTo>
                        <a:pt x="0" y="845"/>
                      </a:lnTo>
                      <a:lnTo>
                        <a:pt x="3" y="845"/>
                      </a:lnTo>
                      <a:lnTo>
                        <a:pt x="3" y="836"/>
                      </a:lnTo>
                      <a:moveTo>
                        <a:pt x="3" y="817"/>
                      </a:moveTo>
                      <a:lnTo>
                        <a:pt x="0" y="817"/>
                      </a:lnTo>
                      <a:lnTo>
                        <a:pt x="0" y="827"/>
                      </a:lnTo>
                      <a:lnTo>
                        <a:pt x="3" y="827"/>
                      </a:lnTo>
                      <a:lnTo>
                        <a:pt x="3" y="817"/>
                      </a:lnTo>
                      <a:moveTo>
                        <a:pt x="3" y="799"/>
                      </a:moveTo>
                      <a:lnTo>
                        <a:pt x="0" y="799"/>
                      </a:lnTo>
                      <a:lnTo>
                        <a:pt x="0" y="808"/>
                      </a:lnTo>
                      <a:lnTo>
                        <a:pt x="3" y="808"/>
                      </a:lnTo>
                      <a:lnTo>
                        <a:pt x="3" y="799"/>
                      </a:lnTo>
                      <a:moveTo>
                        <a:pt x="3" y="780"/>
                      </a:moveTo>
                      <a:lnTo>
                        <a:pt x="0" y="780"/>
                      </a:lnTo>
                      <a:lnTo>
                        <a:pt x="0" y="790"/>
                      </a:lnTo>
                      <a:lnTo>
                        <a:pt x="3" y="790"/>
                      </a:lnTo>
                      <a:lnTo>
                        <a:pt x="3" y="780"/>
                      </a:lnTo>
                      <a:moveTo>
                        <a:pt x="3" y="762"/>
                      </a:moveTo>
                      <a:lnTo>
                        <a:pt x="0" y="762"/>
                      </a:lnTo>
                      <a:lnTo>
                        <a:pt x="0" y="771"/>
                      </a:lnTo>
                      <a:lnTo>
                        <a:pt x="3" y="771"/>
                      </a:lnTo>
                      <a:lnTo>
                        <a:pt x="3" y="762"/>
                      </a:lnTo>
                      <a:moveTo>
                        <a:pt x="3" y="743"/>
                      </a:moveTo>
                      <a:lnTo>
                        <a:pt x="0" y="743"/>
                      </a:lnTo>
                      <a:lnTo>
                        <a:pt x="0" y="752"/>
                      </a:lnTo>
                      <a:lnTo>
                        <a:pt x="3" y="752"/>
                      </a:lnTo>
                      <a:lnTo>
                        <a:pt x="3" y="743"/>
                      </a:lnTo>
                      <a:moveTo>
                        <a:pt x="3" y="725"/>
                      </a:moveTo>
                      <a:lnTo>
                        <a:pt x="0" y="725"/>
                      </a:lnTo>
                      <a:lnTo>
                        <a:pt x="0" y="734"/>
                      </a:lnTo>
                      <a:lnTo>
                        <a:pt x="3" y="734"/>
                      </a:lnTo>
                      <a:lnTo>
                        <a:pt x="3" y="725"/>
                      </a:lnTo>
                      <a:moveTo>
                        <a:pt x="3" y="706"/>
                      </a:moveTo>
                      <a:lnTo>
                        <a:pt x="0" y="706"/>
                      </a:lnTo>
                      <a:lnTo>
                        <a:pt x="0" y="715"/>
                      </a:lnTo>
                      <a:lnTo>
                        <a:pt x="3" y="715"/>
                      </a:lnTo>
                      <a:lnTo>
                        <a:pt x="3" y="706"/>
                      </a:lnTo>
                      <a:moveTo>
                        <a:pt x="3" y="687"/>
                      </a:moveTo>
                      <a:lnTo>
                        <a:pt x="0" y="687"/>
                      </a:lnTo>
                      <a:lnTo>
                        <a:pt x="0" y="697"/>
                      </a:lnTo>
                      <a:lnTo>
                        <a:pt x="3" y="697"/>
                      </a:lnTo>
                      <a:lnTo>
                        <a:pt x="3" y="687"/>
                      </a:lnTo>
                      <a:moveTo>
                        <a:pt x="3" y="669"/>
                      </a:moveTo>
                      <a:lnTo>
                        <a:pt x="0" y="669"/>
                      </a:lnTo>
                      <a:lnTo>
                        <a:pt x="0" y="678"/>
                      </a:lnTo>
                      <a:lnTo>
                        <a:pt x="3" y="678"/>
                      </a:lnTo>
                      <a:lnTo>
                        <a:pt x="3" y="669"/>
                      </a:lnTo>
                      <a:moveTo>
                        <a:pt x="3" y="650"/>
                      </a:moveTo>
                      <a:lnTo>
                        <a:pt x="0" y="650"/>
                      </a:lnTo>
                      <a:lnTo>
                        <a:pt x="0" y="660"/>
                      </a:lnTo>
                      <a:lnTo>
                        <a:pt x="3" y="660"/>
                      </a:lnTo>
                      <a:lnTo>
                        <a:pt x="3" y="650"/>
                      </a:lnTo>
                      <a:moveTo>
                        <a:pt x="3" y="632"/>
                      </a:moveTo>
                      <a:lnTo>
                        <a:pt x="0" y="632"/>
                      </a:lnTo>
                      <a:lnTo>
                        <a:pt x="0" y="641"/>
                      </a:lnTo>
                      <a:lnTo>
                        <a:pt x="3" y="641"/>
                      </a:lnTo>
                      <a:lnTo>
                        <a:pt x="3" y="632"/>
                      </a:lnTo>
                      <a:moveTo>
                        <a:pt x="3" y="613"/>
                      </a:moveTo>
                      <a:lnTo>
                        <a:pt x="0" y="613"/>
                      </a:lnTo>
                      <a:lnTo>
                        <a:pt x="0" y="622"/>
                      </a:lnTo>
                      <a:lnTo>
                        <a:pt x="3" y="622"/>
                      </a:lnTo>
                      <a:lnTo>
                        <a:pt x="3" y="613"/>
                      </a:lnTo>
                      <a:moveTo>
                        <a:pt x="3" y="595"/>
                      </a:moveTo>
                      <a:lnTo>
                        <a:pt x="0" y="595"/>
                      </a:lnTo>
                      <a:lnTo>
                        <a:pt x="0" y="604"/>
                      </a:lnTo>
                      <a:lnTo>
                        <a:pt x="3" y="604"/>
                      </a:lnTo>
                      <a:lnTo>
                        <a:pt x="3" y="595"/>
                      </a:lnTo>
                      <a:moveTo>
                        <a:pt x="3" y="576"/>
                      </a:moveTo>
                      <a:lnTo>
                        <a:pt x="0" y="576"/>
                      </a:lnTo>
                      <a:lnTo>
                        <a:pt x="0" y="585"/>
                      </a:lnTo>
                      <a:lnTo>
                        <a:pt x="3" y="585"/>
                      </a:lnTo>
                      <a:lnTo>
                        <a:pt x="3" y="576"/>
                      </a:lnTo>
                      <a:moveTo>
                        <a:pt x="3" y="557"/>
                      </a:moveTo>
                      <a:lnTo>
                        <a:pt x="0" y="557"/>
                      </a:lnTo>
                      <a:lnTo>
                        <a:pt x="0" y="567"/>
                      </a:lnTo>
                      <a:lnTo>
                        <a:pt x="3" y="567"/>
                      </a:lnTo>
                      <a:lnTo>
                        <a:pt x="3" y="557"/>
                      </a:lnTo>
                      <a:moveTo>
                        <a:pt x="3" y="539"/>
                      </a:moveTo>
                      <a:lnTo>
                        <a:pt x="0" y="539"/>
                      </a:lnTo>
                      <a:lnTo>
                        <a:pt x="0" y="548"/>
                      </a:lnTo>
                      <a:lnTo>
                        <a:pt x="3" y="548"/>
                      </a:lnTo>
                      <a:lnTo>
                        <a:pt x="3" y="539"/>
                      </a:lnTo>
                      <a:moveTo>
                        <a:pt x="3" y="520"/>
                      </a:moveTo>
                      <a:lnTo>
                        <a:pt x="0" y="520"/>
                      </a:lnTo>
                      <a:lnTo>
                        <a:pt x="0" y="530"/>
                      </a:lnTo>
                      <a:lnTo>
                        <a:pt x="3" y="530"/>
                      </a:lnTo>
                      <a:lnTo>
                        <a:pt x="3" y="520"/>
                      </a:lnTo>
                      <a:moveTo>
                        <a:pt x="3" y="502"/>
                      </a:moveTo>
                      <a:lnTo>
                        <a:pt x="0" y="502"/>
                      </a:lnTo>
                      <a:lnTo>
                        <a:pt x="0" y="511"/>
                      </a:lnTo>
                      <a:lnTo>
                        <a:pt x="3" y="511"/>
                      </a:lnTo>
                      <a:lnTo>
                        <a:pt x="3" y="502"/>
                      </a:lnTo>
                      <a:moveTo>
                        <a:pt x="3" y="483"/>
                      </a:moveTo>
                      <a:lnTo>
                        <a:pt x="0" y="483"/>
                      </a:lnTo>
                      <a:lnTo>
                        <a:pt x="0" y="492"/>
                      </a:lnTo>
                      <a:lnTo>
                        <a:pt x="3" y="492"/>
                      </a:lnTo>
                      <a:lnTo>
                        <a:pt x="3" y="483"/>
                      </a:lnTo>
                      <a:moveTo>
                        <a:pt x="3" y="464"/>
                      </a:moveTo>
                      <a:lnTo>
                        <a:pt x="0" y="464"/>
                      </a:lnTo>
                      <a:lnTo>
                        <a:pt x="0" y="474"/>
                      </a:lnTo>
                      <a:lnTo>
                        <a:pt x="3" y="474"/>
                      </a:lnTo>
                      <a:lnTo>
                        <a:pt x="3" y="464"/>
                      </a:lnTo>
                      <a:moveTo>
                        <a:pt x="3" y="446"/>
                      </a:moveTo>
                      <a:lnTo>
                        <a:pt x="0" y="446"/>
                      </a:lnTo>
                      <a:lnTo>
                        <a:pt x="0" y="455"/>
                      </a:lnTo>
                      <a:lnTo>
                        <a:pt x="3" y="455"/>
                      </a:lnTo>
                      <a:lnTo>
                        <a:pt x="3" y="446"/>
                      </a:lnTo>
                      <a:moveTo>
                        <a:pt x="3" y="427"/>
                      </a:moveTo>
                      <a:lnTo>
                        <a:pt x="0" y="427"/>
                      </a:lnTo>
                      <a:lnTo>
                        <a:pt x="0" y="437"/>
                      </a:lnTo>
                      <a:lnTo>
                        <a:pt x="3" y="437"/>
                      </a:lnTo>
                      <a:lnTo>
                        <a:pt x="3" y="427"/>
                      </a:lnTo>
                      <a:moveTo>
                        <a:pt x="3" y="409"/>
                      </a:moveTo>
                      <a:lnTo>
                        <a:pt x="0" y="409"/>
                      </a:lnTo>
                      <a:lnTo>
                        <a:pt x="0" y="418"/>
                      </a:lnTo>
                      <a:lnTo>
                        <a:pt x="3" y="418"/>
                      </a:lnTo>
                      <a:lnTo>
                        <a:pt x="3" y="409"/>
                      </a:lnTo>
                      <a:moveTo>
                        <a:pt x="3" y="390"/>
                      </a:moveTo>
                      <a:lnTo>
                        <a:pt x="0" y="390"/>
                      </a:lnTo>
                      <a:lnTo>
                        <a:pt x="0" y="399"/>
                      </a:lnTo>
                      <a:lnTo>
                        <a:pt x="3" y="399"/>
                      </a:lnTo>
                      <a:lnTo>
                        <a:pt x="3" y="390"/>
                      </a:lnTo>
                      <a:moveTo>
                        <a:pt x="3" y="372"/>
                      </a:moveTo>
                      <a:lnTo>
                        <a:pt x="0" y="372"/>
                      </a:lnTo>
                      <a:lnTo>
                        <a:pt x="0" y="381"/>
                      </a:lnTo>
                      <a:lnTo>
                        <a:pt x="3" y="381"/>
                      </a:lnTo>
                      <a:lnTo>
                        <a:pt x="3" y="372"/>
                      </a:lnTo>
                      <a:moveTo>
                        <a:pt x="3" y="353"/>
                      </a:moveTo>
                      <a:lnTo>
                        <a:pt x="0" y="353"/>
                      </a:lnTo>
                      <a:lnTo>
                        <a:pt x="0" y="362"/>
                      </a:lnTo>
                      <a:lnTo>
                        <a:pt x="3" y="362"/>
                      </a:lnTo>
                      <a:lnTo>
                        <a:pt x="3" y="353"/>
                      </a:lnTo>
                      <a:moveTo>
                        <a:pt x="3" y="334"/>
                      </a:moveTo>
                      <a:lnTo>
                        <a:pt x="0" y="334"/>
                      </a:lnTo>
                      <a:lnTo>
                        <a:pt x="0" y="344"/>
                      </a:lnTo>
                      <a:lnTo>
                        <a:pt x="3" y="344"/>
                      </a:lnTo>
                      <a:lnTo>
                        <a:pt x="3" y="334"/>
                      </a:lnTo>
                      <a:moveTo>
                        <a:pt x="3" y="316"/>
                      </a:moveTo>
                      <a:lnTo>
                        <a:pt x="0" y="316"/>
                      </a:lnTo>
                      <a:lnTo>
                        <a:pt x="0" y="325"/>
                      </a:lnTo>
                      <a:lnTo>
                        <a:pt x="3" y="325"/>
                      </a:lnTo>
                      <a:lnTo>
                        <a:pt x="3" y="316"/>
                      </a:lnTo>
                      <a:moveTo>
                        <a:pt x="3" y="297"/>
                      </a:moveTo>
                      <a:lnTo>
                        <a:pt x="0" y="297"/>
                      </a:lnTo>
                      <a:lnTo>
                        <a:pt x="0" y="307"/>
                      </a:lnTo>
                      <a:lnTo>
                        <a:pt x="3" y="307"/>
                      </a:lnTo>
                      <a:lnTo>
                        <a:pt x="3" y="297"/>
                      </a:lnTo>
                      <a:moveTo>
                        <a:pt x="3" y="279"/>
                      </a:moveTo>
                      <a:lnTo>
                        <a:pt x="0" y="279"/>
                      </a:lnTo>
                      <a:lnTo>
                        <a:pt x="0" y="288"/>
                      </a:lnTo>
                      <a:lnTo>
                        <a:pt x="3" y="288"/>
                      </a:lnTo>
                      <a:lnTo>
                        <a:pt x="3" y="279"/>
                      </a:lnTo>
                      <a:moveTo>
                        <a:pt x="3" y="260"/>
                      </a:moveTo>
                      <a:lnTo>
                        <a:pt x="0" y="260"/>
                      </a:lnTo>
                      <a:lnTo>
                        <a:pt x="0" y="269"/>
                      </a:lnTo>
                      <a:lnTo>
                        <a:pt x="3" y="269"/>
                      </a:lnTo>
                      <a:lnTo>
                        <a:pt x="3" y="260"/>
                      </a:lnTo>
                      <a:moveTo>
                        <a:pt x="3" y="242"/>
                      </a:moveTo>
                      <a:lnTo>
                        <a:pt x="0" y="242"/>
                      </a:lnTo>
                      <a:lnTo>
                        <a:pt x="0" y="251"/>
                      </a:lnTo>
                      <a:lnTo>
                        <a:pt x="3" y="251"/>
                      </a:lnTo>
                      <a:lnTo>
                        <a:pt x="3" y="242"/>
                      </a:lnTo>
                      <a:moveTo>
                        <a:pt x="3" y="223"/>
                      </a:moveTo>
                      <a:lnTo>
                        <a:pt x="0" y="223"/>
                      </a:lnTo>
                      <a:lnTo>
                        <a:pt x="0" y="232"/>
                      </a:lnTo>
                      <a:lnTo>
                        <a:pt x="3" y="232"/>
                      </a:lnTo>
                      <a:lnTo>
                        <a:pt x="3" y="223"/>
                      </a:lnTo>
                      <a:moveTo>
                        <a:pt x="3" y="204"/>
                      </a:moveTo>
                      <a:lnTo>
                        <a:pt x="0" y="204"/>
                      </a:lnTo>
                      <a:lnTo>
                        <a:pt x="0" y="214"/>
                      </a:lnTo>
                      <a:lnTo>
                        <a:pt x="3" y="214"/>
                      </a:lnTo>
                      <a:lnTo>
                        <a:pt x="3" y="204"/>
                      </a:lnTo>
                      <a:moveTo>
                        <a:pt x="3" y="186"/>
                      </a:moveTo>
                      <a:lnTo>
                        <a:pt x="0" y="186"/>
                      </a:lnTo>
                      <a:lnTo>
                        <a:pt x="0" y="195"/>
                      </a:lnTo>
                      <a:lnTo>
                        <a:pt x="3" y="195"/>
                      </a:lnTo>
                      <a:lnTo>
                        <a:pt x="3" y="186"/>
                      </a:lnTo>
                      <a:moveTo>
                        <a:pt x="3" y="167"/>
                      </a:moveTo>
                      <a:lnTo>
                        <a:pt x="0" y="167"/>
                      </a:lnTo>
                      <a:lnTo>
                        <a:pt x="0" y="177"/>
                      </a:lnTo>
                      <a:lnTo>
                        <a:pt x="3" y="177"/>
                      </a:lnTo>
                      <a:lnTo>
                        <a:pt x="3" y="167"/>
                      </a:lnTo>
                      <a:moveTo>
                        <a:pt x="3" y="149"/>
                      </a:moveTo>
                      <a:lnTo>
                        <a:pt x="0" y="149"/>
                      </a:lnTo>
                      <a:lnTo>
                        <a:pt x="0" y="158"/>
                      </a:lnTo>
                      <a:lnTo>
                        <a:pt x="3" y="158"/>
                      </a:lnTo>
                      <a:lnTo>
                        <a:pt x="3" y="149"/>
                      </a:lnTo>
                      <a:moveTo>
                        <a:pt x="3" y="130"/>
                      </a:moveTo>
                      <a:lnTo>
                        <a:pt x="0" y="130"/>
                      </a:lnTo>
                      <a:lnTo>
                        <a:pt x="0" y="139"/>
                      </a:lnTo>
                      <a:lnTo>
                        <a:pt x="3" y="139"/>
                      </a:lnTo>
                      <a:lnTo>
                        <a:pt x="3" y="130"/>
                      </a:lnTo>
                      <a:moveTo>
                        <a:pt x="3" y="112"/>
                      </a:moveTo>
                      <a:lnTo>
                        <a:pt x="0" y="112"/>
                      </a:lnTo>
                      <a:lnTo>
                        <a:pt x="0" y="121"/>
                      </a:lnTo>
                      <a:lnTo>
                        <a:pt x="3" y="121"/>
                      </a:lnTo>
                      <a:lnTo>
                        <a:pt x="3" y="112"/>
                      </a:lnTo>
                      <a:moveTo>
                        <a:pt x="3" y="93"/>
                      </a:moveTo>
                      <a:lnTo>
                        <a:pt x="0" y="93"/>
                      </a:lnTo>
                      <a:lnTo>
                        <a:pt x="0" y="102"/>
                      </a:lnTo>
                      <a:lnTo>
                        <a:pt x="3" y="102"/>
                      </a:lnTo>
                      <a:lnTo>
                        <a:pt x="3" y="93"/>
                      </a:lnTo>
                      <a:moveTo>
                        <a:pt x="3" y="74"/>
                      </a:moveTo>
                      <a:lnTo>
                        <a:pt x="0" y="74"/>
                      </a:lnTo>
                      <a:lnTo>
                        <a:pt x="0" y="84"/>
                      </a:lnTo>
                      <a:lnTo>
                        <a:pt x="3" y="84"/>
                      </a:lnTo>
                      <a:lnTo>
                        <a:pt x="3" y="74"/>
                      </a:lnTo>
                      <a:moveTo>
                        <a:pt x="3" y="56"/>
                      </a:moveTo>
                      <a:lnTo>
                        <a:pt x="0" y="56"/>
                      </a:lnTo>
                      <a:lnTo>
                        <a:pt x="0" y="65"/>
                      </a:lnTo>
                      <a:lnTo>
                        <a:pt x="3" y="65"/>
                      </a:lnTo>
                      <a:lnTo>
                        <a:pt x="3" y="56"/>
                      </a:lnTo>
                      <a:moveTo>
                        <a:pt x="3" y="37"/>
                      </a:moveTo>
                      <a:lnTo>
                        <a:pt x="0" y="37"/>
                      </a:lnTo>
                      <a:lnTo>
                        <a:pt x="0" y="46"/>
                      </a:lnTo>
                      <a:lnTo>
                        <a:pt x="3" y="46"/>
                      </a:lnTo>
                      <a:lnTo>
                        <a:pt x="3" y="37"/>
                      </a:lnTo>
                      <a:moveTo>
                        <a:pt x="3" y="19"/>
                      </a:moveTo>
                      <a:lnTo>
                        <a:pt x="0" y="19"/>
                      </a:lnTo>
                      <a:lnTo>
                        <a:pt x="0" y="28"/>
                      </a:lnTo>
                      <a:lnTo>
                        <a:pt x="3" y="28"/>
                      </a:lnTo>
                      <a:lnTo>
                        <a:pt x="3" y="19"/>
                      </a:lnTo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3" y="9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9" name="Freeform 7">
                  <a:extLst>
                    <a:ext uri="{FF2B5EF4-FFF2-40B4-BE49-F238E27FC236}">
                      <a16:creationId xmlns:a16="http://schemas.microsoft.com/office/drawing/2014/main" id="{9374F1AA-8DE1-4022-B279-5EF9FDE91D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11" y="1019"/>
                  <a:ext cx="2" cy="2666"/>
                </a:xfrm>
                <a:custGeom>
                  <a:avLst/>
                  <a:gdLst>
                    <a:gd name="T0" fmla="*/ 0 w 2"/>
                    <a:gd name="T1" fmla="*/ 2620 h 2666"/>
                    <a:gd name="T2" fmla="*/ 2 w 2"/>
                    <a:gd name="T3" fmla="*/ 2592 h 2666"/>
                    <a:gd name="T4" fmla="*/ 2 w 2"/>
                    <a:gd name="T5" fmla="*/ 2527 h 2666"/>
                    <a:gd name="T6" fmla="*/ 0 w 2"/>
                    <a:gd name="T7" fmla="*/ 2499 h 2666"/>
                    <a:gd name="T8" fmla="*/ 2 w 2"/>
                    <a:gd name="T9" fmla="*/ 2452 h 2666"/>
                    <a:gd name="T10" fmla="*/ 0 w 2"/>
                    <a:gd name="T11" fmla="*/ 2397 h 2666"/>
                    <a:gd name="T12" fmla="*/ 2 w 2"/>
                    <a:gd name="T13" fmla="*/ 2369 h 2666"/>
                    <a:gd name="T14" fmla="*/ 2 w 2"/>
                    <a:gd name="T15" fmla="*/ 2304 h 2666"/>
                    <a:gd name="T16" fmla="*/ 0 w 2"/>
                    <a:gd name="T17" fmla="*/ 2276 h 2666"/>
                    <a:gd name="T18" fmla="*/ 2 w 2"/>
                    <a:gd name="T19" fmla="*/ 2229 h 2666"/>
                    <a:gd name="T20" fmla="*/ 0 w 2"/>
                    <a:gd name="T21" fmla="*/ 2174 h 2666"/>
                    <a:gd name="T22" fmla="*/ 2 w 2"/>
                    <a:gd name="T23" fmla="*/ 2146 h 2666"/>
                    <a:gd name="T24" fmla="*/ 2 w 2"/>
                    <a:gd name="T25" fmla="*/ 2081 h 2666"/>
                    <a:gd name="T26" fmla="*/ 0 w 2"/>
                    <a:gd name="T27" fmla="*/ 2053 h 2666"/>
                    <a:gd name="T28" fmla="*/ 2 w 2"/>
                    <a:gd name="T29" fmla="*/ 2006 h 2666"/>
                    <a:gd name="T30" fmla="*/ 0 w 2"/>
                    <a:gd name="T31" fmla="*/ 1951 h 2666"/>
                    <a:gd name="T32" fmla="*/ 2 w 2"/>
                    <a:gd name="T33" fmla="*/ 1923 h 2666"/>
                    <a:gd name="T34" fmla="*/ 2 w 2"/>
                    <a:gd name="T35" fmla="*/ 1858 h 2666"/>
                    <a:gd name="T36" fmla="*/ 0 w 2"/>
                    <a:gd name="T37" fmla="*/ 1830 h 2666"/>
                    <a:gd name="T38" fmla="*/ 2 w 2"/>
                    <a:gd name="T39" fmla="*/ 1784 h 2666"/>
                    <a:gd name="T40" fmla="*/ 0 w 2"/>
                    <a:gd name="T41" fmla="*/ 1728 h 2666"/>
                    <a:gd name="T42" fmla="*/ 2 w 2"/>
                    <a:gd name="T43" fmla="*/ 1700 h 2666"/>
                    <a:gd name="T44" fmla="*/ 2 w 2"/>
                    <a:gd name="T45" fmla="*/ 1635 h 2666"/>
                    <a:gd name="T46" fmla="*/ 0 w 2"/>
                    <a:gd name="T47" fmla="*/ 1607 h 2666"/>
                    <a:gd name="T48" fmla="*/ 2 w 2"/>
                    <a:gd name="T49" fmla="*/ 1561 h 2666"/>
                    <a:gd name="T50" fmla="*/ 0 w 2"/>
                    <a:gd name="T51" fmla="*/ 1505 h 2666"/>
                    <a:gd name="T52" fmla="*/ 2 w 2"/>
                    <a:gd name="T53" fmla="*/ 1477 h 2666"/>
                    <a:gd name="T54" fmla="*/ 2 w 2"/>
                    <a:gd name="T55" fmla="*/ 1412 h 2666"/>
                    <a:gd name="T56" fmla="*/ 0 w 2"/>
                    <a:gd name="T57" fmla="*/ 1384 h 2666"/>
                    <a:gd name="T58" fmla="*/ 2 w 2"/>
                    <a:gd name="T59" fmla="*/ 1338 h 2666"/>
                    <a:gd name="T60" fmla="*/ 0 w 2"/>
                    <a:gd name="T61" fmla="*/ 1282 h 2666"/>
                    <a:gd name="T62" fmla="*/ 2 w 2"/>
                    <a:gd name="T63" fmla="*/ 1254 h 2666"/>
                    <a:gd name="T64" fmla="*/ 2 w 2"/>
                    <a:gd name="T65" fmla="*/ 1189 h 2666"/>
                    <a:gd name="T66" fmla="*/ 0 w 2"/>
                    <a:gd name="T67" fmla="*/ 1161 h 2666"/>
                    <a:gd name="T68" fmla="*/ 2 w 2"/>
                    <a:gd name="T69" fmla="*/ 1115 h 2666"/>
                    <a:gd name="T70" fmla="*/ 0 w 2"/>
                    <a:gd name="T71" fmla="*/ 1059 h 2666"/>
                    <a:gd name="T72" fmla="*/ 2 w 2"/>
                    <a:gd name="T73" fmla="*/ 1031 h 2666"/>
                    <a:gd name="T74" fmla="*/ 2 w 2"/>
                    <a:gd name="T75" fmla="*/ 966 h 2666"/>
                    <a:gd name="T76" fmla="*/ 0 w 2"/>
                    <a:gd name="T77" fmla="*/ 938 h 2666"/>
                    <a:gd name="T78" fmla="*/ 2 w 2"/>
                    <a:gd name="T79" fmla="*/ 892 h 2666"/>
                    <a:gd name="T80" fmla="*/ 0 w 2"/>
                    <a:gd name="T81" fmla="*/ 836 h 2666"/>
                    <a:gd name="T82" fmla="*/ 2 w 2"/>
                    <a:gd name="T83" fmla="*/ 808 h 2666"/>
                    <a:gd name="T84" fmla="*/ 2 w 2"/>
                    <a:gd name="T85" fmla="*/ 743 h 2666"/>
                    <a:gd name="T86" fmla="*/ 0 w 2"/>
                    <a:gd name="T87" fmla="*/ 715 h 2666"/>
                    <a:gd name="T88" fmla="*/ 2 w 2"/>
                    <a:gd name="T89" fmla="*/ 669 h 2666"/>
                    <a:gd name="T90" fmla="*/ 0 w 2"/>
                    <a:gd name="T91" fmla="*/ 613 h 2666"/>
                    <a:gd name="T92" fmla="*/ 2 w 2"/>
                    <a:gd name="T93" fmla="*/ 585 h 2666"/>
                    <a:gd name="T94" fmla="*/ 2 w 2"/>
                    <a:gd name="T95" fmla="*/ 520 h 2666"/>
                    <a:gd name="T96" fmla="*/ 0 w 2"/>
                    <a:gd name="T97" fmla="*/ 492 h 2666"/>
                    <a:gd name="T98" fmla="*/ 2 w 2"/>
                    <a:gd name="T99" fmla="*/ 446 h 2666"/>
                    <a:gd name="T100" fmla="*/ 0 w 2"/>
                    <a:gd name="T101" fmla="*/ 390 h 2666"/>
                    <a:gd name="T102" fmla="*/ 2 w 2"/>
                    <a:gd name="T103" fmla="*/ 362 h 2666"/>
                    <a:gd name="T104" fmla="*/ 2 w 2"/>
                    <a:gd name="T105" fmla="*/ 297 h 2666"/>
                    <a:gd name="T106" fmla="*/ 0 w 2"/>
                    <a:gd name="T107" fmla="*/ 269 h 2666"/>
                    <a:gd name="T108" fmla="*/ 2 w 2"/>
                    <a:gd name="T109" fmla="*/ 223 h 2666"/>
                    <a:gd name="T110" fmla="*/ 0 w 2"/>
                    <a:gd name="T111" fmla="*/ 167 h 2666"/>
                    <a:gd name="T112" fmla="*/ 2 w 2"/>
                    <a:gd name="T113" fmla="*/ 139 h 2666"/>
                    <a:gd name="T114" fmla="*/ 2 w 2"/>
                    <a:gd name="T115" fmla="*/ 74 h 2666"/>
                    <a:gd name="T116" fmla="*/ 0 w 2"/>
                    <a:gd name="T117" fmla="*/ 46 h 2666"/>
                    <a:gd name="T118" fmla="*/ 2 w 2"/>
                    <a:gd name="T119" fmla="*/ 0 h 2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" h="2666">
                      <a:moveTo>
                        <a:pt x="2" y="2657"/>
                      </a:moveTo>
                      <a:lnTo>
                        <a:pt x="0" y="2657"/>
                      </a:lnTo>
                      <a:lnTo>
                        <a:pt x="0" y="2666"/>
                      </a:lnTo>
                      <a:lnTo>
                        <a:pt x="2" y="2666"/>
                      </a:lnTo>
                      <a:lnTo>
                        <a:pt x="2" y="2657"/>
                      </a:lnTo>
                      <a:close/>
                      <a:moveTo>
                        <a:pt x="2" y="2638"/>
                      </a:moveTo>
                      <a:lnTo>
                        <a:pt x="0" y="2638"/>
                      </a:lnTo>
                      <a:lnTo>
                        <a:pt x="0" y="2647"/>
                      </a:lnTo>
                      <a:lnTo>
                        <a:pt x="2" y="2647"/>
                      </a:lnTo>
                      <a:lnTo>
                        <a:pt x="2" y="2638"/>
                      </a:lnTo>
                      <a:close/>
                      <a:moveTo>
                        <a:pt x="2" y="2620"/>
                      </a:moveTo>
                      <a:lnTo>
                        <a:pt x="0" y="2620"/>
                      </a:lnTo>
                      <a:lnTo>
                        <a:pt x="0" y="2629"/>
                      </a:lnTo>
                      <a:lnTo>
                        <a:pt x="2" y="2629"/>
                      </a:lnTo>
                      <a:lnTo>
                        <a:pt x="2" y="2620"/>
                      </a:lnTo>
                      <a:close/>
                      <a:moveTo>
                        <a:pt x="2" y="2601"/>
                      </a:moveTo>
                      <a:lnTo>
                        <a:pt x="0" y="2601"/>
                      </a:lnTo>
                      <a:lnTo>
                        <a:pt x="0" y="2610"/>
                      </a:lnTo>
                      <a:lnTo>
                        <a:pt x="2" y="2610"/>
                      </a:lnTo>
                      <a:lnTo>
                        <a:pt x="2" y="2601"/>
                      </a:lnTo>
                      <a:close/>
                      <a:moveTo>
                        <a:pt x="2" y="2582"/>
                      </a:moveTo>
                      <a:lnTo>
                        <a:pt x="0" y="2582"/>
                      </a:lnTo>
                      <a:lnTo>
                        <a:pt x="0" y="2592"/>
                      </a:lnTo>
                      <a:lnTo>
                        <a:pt x="2" y="2592"/>
                      </a:lnTo>
                      <a:lnTo>
                        <a:pt x="2" y="2582"/>
                      </a:lnTo>
                      <a:close/>
                      <a:moveTo>
                        <a:pt x="2" y="2564"/>
                      </a:moveTo>
                      <a:lnTo>
                        <a:pt x="0" y="2564"/>
                      </a:lnTo>
                      <a:lnTo>
                        <a:pt x="0" y="2573"/>
                      </a:lnTo>
                      <a:lnTo>
                        <a:pt x="2" y="2573"/>
                      </a:lnTo>
                      <a:lnTo>
                        <a:pt x="2" y="2564"/>
                      </a:lnTo>
                      <a:close/>
                      <a:moveTo>
                        <a:pt x="2" y="2545"/>
                      </a:moveTo>
                      <a:lnTo>
                        <a:pt x="0" y="2545"/>
                      </a:lnTo>
                      <a:lnTo>
                        <a:pt x="0" y="2554"/>
                      </a:lnTo>
                      <a:lnTo>
                        <a:pt x="2" y="2554"/>
                      </a:lnTo>
                      <a:lnTo>
                        <a:pt x="2" y="2545"/>
                      </a:lnTo>
                      <a:close/>
                      <a:moveTo>
                        <a:pt x="2" y="2527"/>
                      </a:moveTo>
                      <a:lnTo>
                        <a:pt x="0" y="2527"/>
                      </a:lnTo>
                      <a:lnTo>
                        <a:pt x="0" y="2536"/>
                      </a:lnTo>
                      <a:lnTo>
                        <a:pt x="2" y="2536"/>
                      </a:lnTo>
                      <a:lnTo>
                        <a:pt x="2" y="2527"/>
                      </a:lnTo>
                      <a:close/>
                      <a:moveTo>
                        <a:pt x="2" y="2508"/>
                      </a:moveTo>
                      <a:lnTo>
                        <a:pt x="0" y="2508"/>
                      </a:lnTo>
                      <a:lnTo>
                        <a:pt x="0" y="2517"/>
                      </a:lnTo>
                      <a:lnTo>
                        <a:pt x="2" y="2517"/>
                      </a:lnTo>
                      <a:lnTo>
                        <a:pt x="2" y="2508"/>
                      </a:lnTo>
                      <a:close/>
                      <a:moveTo>
                        <a:pt x="2" y="2489"/>
                      </a:moveTo>
                      <a:lnTo>
                        <a:pt x="0" y="2489"/>
                      </a:lnTo>
                      <a:lnTo>
                        <a:pt x="0" y="2499"/>
                      </a:lnTo>
                      <a:lnTo>
                        <a:pt x="2" y="2499"/>
                      </a:lnTo>
                      <a:lnTo>
                        <a:pt x="2" y="2489"/>
                      </a:lnTo>
                      <a:close/>
                      <a:moveTo>
                        <a:pt x="2" y="2471"/>
                      </a:moveTo>
                      <a:lnTo>
                        <a:pt x="0" y="2471"/>
                      </a:lnTo>
                      <a:lnTo>
                        <a:pt x="0" y="2480"/>
                      </a:lnTo>
                      <a:lnTo>
                        <a:pt x="2" y="2480"/>
                      </a:lnTo>
                      <a:lnTo>
                        <a:pt x="2" y="2471"/>
                      </a:lnTo>
                      <a:close/>
                      <a:moveTo>
                        <a:pt x="2" y="2452"/>
                      </a:moveTo>
                      <a:lnTo>
                        <a:pt x="0" y="2452"/>
                      </a:lnTo>
                      <a:lnTo>
                        <a:pt x="0" y="2462"/>
                      </a:lnTo>
                      <a:lnTo>
                        <a:pt x="2" y="2462"/>
                      </a:lnTo>
                      <a:lnTo>
                        <a:pt x="2" y="2452"/>
                      </a:lnTo>
                      <a:close/>
                      <a:moveTo>
                        <a:pt x="2" y="2434"/>
                      </a:moveTo>
                      <a:lnTo>
                        <a:pt x="0" y="2434"/>
                      </a:lnTo>
                      <a:lnTo>
                        <a:pt x="0" y="2443"/>
                      </a:lnTo>
                      <a:lnTo>
                        <a:pt x="2" y="2443"/>
                      </a:lnTo>
                      <a:lnTo>
                        <a:pt x="2" y="2434"/>
                      </a:lnTo>
                      <a:close/>
                      <a:moveTo>
                        <a:pt x="2" y="2415"/>
                      </a:moveTo>
                      <a:lnTo>
                        <a:pt x="0" y="2415"/>
                      </a:lnTo>
                      <a:lnTo>
                        <a:pt x="0" y="2424"/>
                      </a:lnTo>
                      <a:lnTo>
                        <a:pt x="2" y="2424"/>
                      </a:lnTo>
                      <a:lnTo>
                        <a:pt x="2" y="2415"/>
                      </a:lnTo>
                      <a:close/>
                      <a:moveTo>
                        <a:pt x="2" y="2397"/>
                      </a:moveTo>
                      <a:lnTo>
                        <a:pt x="0" y="2397"/>
                      </a:lnTo>
                      <a:lnTo>
                        <a:pt x="0" y="2406"/>
                      </a:lnTo>
                      <a:lnTo>
                        <a:pt x="2" y="2406"/>
                      </a:lnTo>
                      <a:lnTo>
                        <a:pt x="2" y="2397"/>
                      </a:lnTo>
                      <a:close/>
                      <a:moveTo>
                        <a:pt x="2" y="2378"/>
                      </a:moveTo>
                      <a:lnTo>
                        <a:pt x="0" y="2378"/>
                      </a:lnTo>
                      <a:lnTo>
                        <a:pt x="0" y="2387"/>
                      </a:lnTo>
                      <a:lnTo>
                        <a:pt x="2" y="2387"/>
                      </a:lnTo>
                      <a:lnTo>
                        <a:pt x="2" y="2378"/>
                      </a:lnTo>
                      <a:close/>
                      <a:moveTo>
                        <a:pt x="2" y="2359"/>
                      </a:moveTo>
                      <a:lnTo>
                        <a:pt x="0" y="2359"/>
                      </a:lnTo>
                      <a:lnTo>
                        <a:pt x="0" y="2369"/>
                      </a:lnTo>
                      <a:lnTo>
                        <a:pt x="2" y="2369"/>
                      </a:lnTo>
                      <a:lnTo>
                        <a:pt x="2" y="2359"/>
                      </a:lnTo>
                      <a:close/>
                      <a:moveTo>
                        <a:pt x="2" y="2341"/>
                      </a:moveTo>
                      <a:lnTo>
                        <a:pt x="0" y="2341"/>
                      </a:lnTo>
                      <a:lnTo>
                        <a:pt x="0" y="2350"/>
                      </a:lnTo>
                      <a:lnTo>
                        <a:pt x="2" y="2350"/>
                      </a:lnTo>
                      <a:lnTo>
                        <a:pt x="2" y="2341"/>
                      </a:lnTo>
                      <a:close/>
                      <a:moveTo>
                        <a:pt x="2" y="2322"/>
                      </a:moveTo>
                      <a:lnTo>
                        <a:pt x="0" y="2322"/>
                      </a:lnTo>
                      <a:lnTo>
                        <a:pt x="0" y="2332"/>
                      </a:lnTo>
                      <a:lnTo>
                        <a:pt x="2" y="2332"/>
                      </a:lnTo>
                      <a:lnTo>
                        <a:pt x="2" y="2322"/>
                      </a:lnTo>
                      <a:close/>
                      <a:moveTo>
                        <a:pt x="2" y="2304"/>
                      </a:moveTo>
                      <a:lnTo>
                        <a:pt x="0" y="2304"/>
                      </a:lnTo>
                      <a:lnTo>
                        <a:pt x="0" y="2313"/>
                      </a:lnTo>
                      <a:lnTo>
                        <a:pt x="2" y="2313"/>
                      </a:lnTo>
                      <a:lnTo>
                        <a:pt x="2" y="2304"/>
                      </a:lnTo>
                      <a:close/>
                      <a:moveTo>
                        <a:pt x="2" y="2285"/>
                      </a:moveTo>
                      <a:lnTo>
                        <a:pt x="0" y="2285"/>
                      </a:lnTo>
                      <a:lnTo>
                        <a:pt x="0" y="2294"/>
                      </a:lnTo>
                      <a:lnTo>
                        <a:pt x="2" y="2294"/>
                      </a:lnTo>
                      <a:lnTo>
                        <a:pt x="2" y="2285"/>
                      </a:lnTo>
                      <a:close/>
                      <a:moveTo>
                        <a:pt x="2" y="2267"/>
                      </a:moveTo>
                      <a:lnTo>
                        <a:pt x="0" y="2267"/>
                      </a:lnTo>
                      <a:lnTo>
                        <a:pt x="0" y="2276"/>
                      </a:lnTo>
                      <a:lnTo>
                        <a:pt x="2" y="2276"/>
                      </a:lnTo>
                      <a:lnTo>
                        <a:pt x="2" y="2267"/>
                      </a:lnTo>
                      <a:close/>
                      <a:moveTo>
                        <a:pt x="2" y="2248"/>
                      </a:moveTo>
                      <a:lnTo>
                        <a:pt x="0" y="2248"/>
                      </a:lnTo>
                      <a:lnTo>
                        <a:pt x="0" y="2257"/>
                      </a:lnTo>
                      <a:lnTo>
                        <a:pt x="2" y="2257"/>
                      </a:lnTo>
                      <a:lnTo>
                        <a:pt x="2" y="2248"/>
                      </a:lnTo>
                      <a:close/>
                      <a:moveTo>
                        <a:pt x="2" y="2229"/>
                      </a:moveTo>
                      <a:lnTo>
                        <a:pt x="0" y="2229"/>
                      </a:lnTo>
                      <a:lnTo>
                        <a:pt x="0" y="2239"/>
                      </a:lnTo>
                      <a:lnTo>
                        <a:pt x="2" y="2239"/>
                      </a:lnTo>
                      <a:lnTo>
                        <a:pt x="2" y="2229"/>
                      </a:lnTo>
                      <a:close/>
                      <a:moveTo>
                        <a:pt x="2" y="2211"/>
                      </a:moveTo>
                      <a:lnTo>
                        <a:pt x="0" y="2211"/>
                      </a:lnTo>
                      <a:lnTo>
                        <a:pt x="0" y="2220"/>
                      </a:lnTo>
                      <a:lnTo>
                        <a:pt x="2" y="2220"/>
                      </a:lnTo>
                      <a:lnTo>
                        <a:pt x="2" y="2211"/>
                      </a:lnTo>
                      <a:close/>
                      <a:moveTo>
                        <a:pt x="2" y="2192"/>
                      </a:moveTo>
                      <a:lnTo>
                        <a:pt x="0" y="2192"/>
                      </a:lnTo>
                      <a:lnTo>
                        <a:pt x="0" y="2202"/>
                      </a:lnTo>
                      <a:lnTo>
                        <a:pt x="2" y="2202"/>
                      </a:lnTo>
                      <a:lnTo>
                        <a:pt x="2" y="2192"/>
                      </a:lnTo>
                      <a:close/>
                      <a:moveTo>
                        <a:pt x="2" y="2174"/>
                      </a:moveTo>
                      <a:lnTo>
                        <a:pt x="0" y="2174"/>
                      </a:lnTo>
                      <a:lnTo>
                        <a:pt x="0" y="2183"/>
                      </a:lnTo>
                      <a:lnTo>
                        <a:pt x="2" y="2183"/>
                      </a:lnTo>
                      <a:lnTo>
                        <a:pt x="2" y="2174"/>
                      </a:lnTo>
                      <a:close/>
                      <a:moveTo>
                        <a:pt x="2" y="2155"/>
                      </a:moveTo>
                      <a:lnTo>
                        <a:pt x="0" y="2155"/>
                      </a:lnTo>
                      <a:lnTo>
                        <a:pt x="0" y="2164"/>
                      </a:lnTo>
                      <a:lnTo>
                        <a:pt x="2" y="2164"/>
                      </a:lnTo>
                      <a:lnTo>
                        <a:pt x="2" y="2155"/>
                      </a:lnTo>
                      <a:close/>
                      <a:moveTo>
                        <a:pt x="2" y="2136"/>
                      </a:moveTo>
                      <a:lnTo>
                        <a:pt x="0" y="2136"/>
                      </a:lnTo>
                      <a:lnTo>
                        <a:pt x="0" y="2146"/>
                      </a:lnTo>
                      <a:lnTo>
                        <a:pt x="2" y="2146"/>
                      </a:lnTo>
                      <a:lnTo>
                        <a:pt x="2" y="2136"/>
                      </a:lnTo>
                      <a:close/>
                      <a:moveTo>
                        <a:pt x="2" y="2118"/>
                      </a:moveTo>
                      <a:lnTo>
                        <a:pt x="0" y="2118"/>
                      </a:lnTo>
                      <a:lnTo>
                        <a:pt x="0" y="2127"/>
                      </a:lnTo>
                      <a:lnTo>
                        <a:pt x="2" y="2127"/>
                      </a:lnTo>
                      <a:lnTo>
                        <a:pt x="2" y="2118"/>
                      </a:lnTo>
                      <a:close/>
                      <a:moveTo>
                        <a:pt x="2" y="2099"/>
                      </a:moveTo>
                      <a:lnTo>
                        <a:pt x="0" y="2099"/>
                      </a:lnTo>
                      <a:lnTo>
                        <a:pt x="0" y="2109"/>
                      </a:lnTo>
                      <a:lnTo>
                        <a:pt x="2" y="2109"/>
                      </a:lnTo>
                      <a:lnTo>
                        <a:pt x="2" y="2099"/>
                      </a:lnTo>
                      <a:close/>
                      <a:moveTo>
                        <a:pt x="2" y="2081"/>
                      </a:moveTo>
                      <a:lnTo>
                        <a:pt x="0" y="2081"/>
                      </a:lnTo>
                      <a:lnTo>
                        <a:pt x="0" y="2090"/>
                      </a:lnTo>
                      <a:lnTo>
                        <a:pt x="2" y="2090"/>
                      </a:lnTo>
                      <a:lnTo>
                        <a:pt x="2" y="2081"/>
                      </a:lnTo>
                      <a:close/>
                      <a:moveTo>
                        <a:pt x="2" y="2062"/>
                      </a:moveTo>
                      <a:lnTo>
                        <a:pt x="0" y="2062"/>
                      </a:lnTo>
                      <a:lnTo>
                        <a:pt x="0" y="2071"/>
                      </a:lnTo>
                      <a:lnTo>
                        <a:pt x="2" y="2071"/>
                      </a:lnTo>
                      <a:lnTo>
                        <a:pt x="2" y="2062"/>
                      </a:lnTo>
                      <a:close/>
                      <a:moveTo>
                        <a:pt x="2" y="2044"/>
                      </a:moveTo>
                      <a:lnTo>
                        <a:pt x="0" y="2044"/>
                      </a:lnTo>
                      <a:lnTo>
                        <a:pt x="0" y="2053"/>
                      </a:lnTo>
                      <a:lnTo>
                        <a:pt x="2" y="2053"/>
                      </a:lnTo>
                      <a:lnTo>
                        <a:pt x="2" y="2044"/>
                      </a:lnTo>
                      <a:close/>
                      <a:moveTo>
                        <a:pt x="2" y="2025"/>
                      </a:moveTo>
                      <a:lnTo>
                        <a:pt x="0" y="2025"/>
                      </a:lnTo>
                      <a:lnTo>
                        <a:pt x="0" y="2034"/>
                      </a:lnTo>
                      <a:lnTo>
                        <a:pt x="2" y="2034"/>
                      </a:lnTo>
                      <a:lnTo>
                        <a:pt x="2" y="2025"/>
                      </a:lnTo>
                      <a:close/>
                      <a:moveTo>
                        <a:pt x="2" y="2006"/>
                      </a:moveTo>
                      <a:lnTo>
                        <a:pt x="0" y="2006"/>
                      </a:lnTo>
                      <a:lnTo>
                        <a:pt x="0" y="2016"/>
                      </a:lnTo>
                      <a:lnTo>
                        <a:pt x="2" y="2016"/>
                      </a:lnTo>
                      <a:lnTo>
                        <a:pt x="2" y="2006"/>
                      </a:lnTo>
                      <a:close/>
                      <a:moveTo>
                        <a:pt x="2" y="1988"/>
                      </a:moveTo>
                      <a:lnTo>
                        <a:pt x="0" y="1988"/>
                      </a:lnTo>
                      <a:lnTo>
                        <a:pt x="0" y="1997"/>
                      </a:lnTo>
                      <a:lnTo>
                        <a:pt x="2" y="1997"/>
                      </a:lnTo>
                      <a:lnTo>
                        <a:pt x="2" y="1988"/>
                      </a:lnTo>
                      <a:close/>
                      <a:moveTo>
                        <a:pt x="2" y="1969"/>
                      </a:moveTo>
                      <a:lnTo>
                        <a:pt x="0" y="1969"/>
                      </a:lnTo>
                      <a:lnTo>
                        <a:pt x="0" y="1979"/>
                      </a:lnTo>
                      <a:lnTo>
                        <a:pt x="2" y="1979"/>
                      </a:lnTo>
                      <a:lnTo>
                        <a:pt x="2" y="1969"/>
                      </a:lnTo>
                      <a:close/>
                      <a:moveTo>
                        <a:pt x="2" y="1951"/>
                      </a:moveTo>
                      <a:lnTo>
                        <a:pt x="0" y="1951"/>
                      </a:lnTo>
                      <a:lnTo>
                        <a:pt x="0" y="1960"/>
                      </a:lnTo>
                      <a:lnTo>
                        <a:pt x="2" y="1960"/>
                      </a:lnTo>
                      <a:lnTo>
                        <a:pt x="2" y="1951"/>
                      </a:lnTo>
                      <a:close/>
                      <a:moveTo>
                        <a:pt x="2" y="1932"/>
                      </a:moveTo>
                      <a:lnTo>
                        <a:pt x="0" y="1932"/>
                      </a:lnTo>
                      <a:lnTo>
                        <a:pt x="0" y="1941"/>
                      </a:lnTo>
                      <a:lnTo>
                        <a:pt x="2" y="1941"/>
                      </a:lnTo>
                      <a:lnTo>
                        <a:pt x="2" y="1932"/>
                      </a:lnTo>
                      <a:close/>
                      <a:moveTo>
                        <a:pt x="2" y="1914"/>
                      </a:moveTo>
                      <a:lnTo>
                        <a:pt x="0" y="1914"/>
                      </a:lnTo>
                      <a:lnTo>
                        <a:pt x="0" y="1923"/>
                      </a:lnTo>
                      <a:lnTo>
                        <a:pt x="2" y="1923"/>
                      </a:lnTo>
                      <a:lnTo>
                        <a:pt x="2" y="1914"/>
                      </a:lnTo>
                      <a:close/>
                      <a:moveTo>
                        <a:pt x="2" y="1895"/>
                      </a:moveTo>
                      <a:lnTo>
                        <a:pt x="0" y="1895"/>
                      </a:lnTo>
                      <a:lnTo>
                        <a:pt x="0" y="1904"/>
                      </a:lnTo>
                      <a:lnTo>
                        <a:pt x="2" y="1904"/>
                      </a:lnTo>
                      <a:lnTo>
                        <a:pt x="2" y="1895"/>
                      </a:lnTo>
                      <a:close/>
                      <a:moveTo>
                        <a:pt x="2" y="1876"/>
                      </a:moveTo>
                      <a:lnTo>
                        <a:pt x="0" y="1876"/>
                      </a:lnTo>
                      <a:lnTo>
                        <a:pt x="0" y="1886"/>
                      </a:lnTo>
                      <a:lnTo>
                        <a:pt x="2" y="1886"/>
                      </a:lnTo>
                      <a:lnTo>
                        <a:pt x="2" y="1876"/>
                      </a:lnTo>
                      <a:close/>
                      <a:moveTo>
                        <a:pt x="2" y="1858"/>
                      </a:moveTo>
                      <a:lnTo>
                        <a:pt x="0" y="1858"/>
                      </a:lnTo>
                      <a:lnTo>
                        <a:pt x="0" y="1867"/>
                      </a:lnTo>
                      <a:lnTo>
                        <a:pt x="2" y="1867"/>
                      </a:lnTo>
                      <a:lnTo>
                        <a:pt x="2" y="1858"/>
                      </a:lnTo>
                      <a:close/>
                      <a:moveTo>
                        <a:pt x="2" y="1839"/>
                      </a:moveTo>
                      <a:lnTo>
                        <a:pt x="0" y="1839"/>
                      </a:lnTo>
                      <a:lnTo>
                        <a:pt x="0" y="1849"/>
                      </a:lnTo>
                      <a:lnTo>
                        <a:pt x="2" y="1849"/>
                      </a:lnTo>
                      <a:lnTo>
                        <a:pt x="2" y="1839"/>
                      </a:lnTo>
                      <a:close/>
                      <a:moveTo>
                        <a:pt x="2" y="1821"/>
                      </a:moveTo>
                      <a:lnTo>
                        <a:pt x="0" y="1821"/>
                      </a:lnTo>
                      <a:lnTo>
                        <a:pt x="0" y="1830"/>
                      </a:lnTo>
                      <a:lnTo>
                        <a:pt x="2" y="1830"/>
                      </a:lnTo>
                      <a:lnTo>
                        <a:pt x="2" y="1821"/>
                      </a:lnTo>
                      <a:close/>
                      <a:moveTo>
                        <a:pt x="2" y="1802"/>
                      </a:moveTo>
                      <a:lnTo>
                        <a:pt x="0" y="1802"/>
                      </a:lnTo>
                      <a:lnTo>
                        <a:pt x="0" y="1811"/>
                      </a:lnTo>
                      <a:lnTo>
                        <a:pt x="2" y="1811"/>
                      </a:lnTo>
                      <a:lnTo>
                        <a:pt x="2" y="1802"/>
                      </a:lnTo>
                      <a:close/>
                      <a:moveTo>
                        <a:pt x="2" y="1784"/>
                      </a:moveTo>
                      <a:lnTo>
                        <a:pt x="0" y="1784"/>
                      </a:lnTo>
                      <a:lnTo>
                        <a:pt x="0" y="1793"/>
                      </a:lnTo>
                      <a:lnTo>
                        <a:pt x="2" y="1793"/>
                      </a:lnTo>
                      <a:lnTo>
                        <a:pt x="2" y="1784"/>
                      </a:lnTo>
                      <a:close/>
                      <a:moveTo>
                        <a:pt x="2" y="1765"/>
                      </a:moveTo>
                      <a:lnTo>
                        <a:pt x="0" y="1765"/>
                      </a:lnTo>
                      <a:lnTo>
                        <a:pt x="0" y="1774"/>
                      </a:lnTo>
                      <a:lnTo>
                        <a:pt x="2" y="1774"/>
                      </a:lnTo>
                      <a:lnTo>
                        <a:pt x="2" y="1765"/>
                      </a:lnTo>
                      <a:close/>
                      <a:moveTo>
                        <a:pt x="2" y="1746"/>
                      </a:moveTo>
                      <a:lnTo>
                        <a:pt x="0" y="1746"/>
                      </a:lnTo>
                      <a:lnTo>
                        <a:pt x="0" y="1756"/>
                      </a:lnTo>
                      <a:lnTo>
                        <a:pt x="2" y="1756"/>
                      </a:lnTo>
                      <a:lnTo>
                        <a:pt x="2" y="1746"/>
                      </a:lnTo>
                      <a:close/>
                      <a:moveTo>
                        <a:pt x="2" y="1728"/>
                      </a:moveTo>
                      <a:lnTo>
                        <a:pt x="0" y="1728"/>
                      </a:lnTo>
                      <a:lnTo>
                        <a:pt x="0" y="1737"/>
                      </a:lnTo>
                      <a:lnTo>
                        <a:pt x="2" y="1737"/>
                      </a:lnTo>
                      <a:lnTo>
                        <a:pt x="2" y="1728"/>
                      </a:lnTo>
                      <a:close/>
                      <a:moveTo>
                        <a:pt x="2" y="1709"/>
                      </a:moveTo>
                      <a:lnTo>
                        <a:pt x="0" y="1709"/>
                      </a:lnTo>
                      <a:lnTo>
                        <a:pt x="0" y="1718"/>
                      </a:lnTo>
                      <a:lnTo>
                        <a:pt x="2" y="1718"/>
                      </a:lnTo>
                      <a:lnTo>
                        <a:pt x="2" y="1709"/>
                      </a:lnTo>
                      <a:close/>
                      <a:moveTo>
                        <a:pt x="2" y="1691"/>
                      </a:moveTo>
                      <a:lnTo>
                        <a:pt x="0" y="1691"/>
                      </a:lnTo>
                      <a:lnTo>
                        <a:pt x="0" y="1700"/>
                      </a:lnTo>
                      <a:lnTo>
                        <a:pt x="2" y="1700"/>
                      </a:lnTo>
                      <a:lnTo>
                        <a:pt x="2" y="1691"/>
                      </a:lnTo>
                      <a:close/>
                      <a:moveTo>
                        <a:pt x="2" y="1672"/>
                      </a:moveTo>
                      <a:lnTo>
                        <a:pt x="0" y="1672"/>
                      </a:lnTo>
                      <a:lnTo>
                        <a:pt x="0" y="1681"/>
                      </a:lnTo>
                      <a:lnTo>
                        <a:pt x="2" y="1681"/>
                      </a:lnTo>
                      <a:lnTo>
                        <a:pt x="2" y="1672"/>
                      </a:lnTo>
                      <a:close/>
                      <a:moveTo>
                        <a:pt x="2" y="1653"/>
                      </a:moveTo>
                      <a:lnTo>
                        <a:pt x="0" y="1653"/>
                      </a:lnTo>
                      <a:lnTo>
                        <a:pt x="0" y="1663"/>
                      </a:lnTo>
                      <a:lnTo>
                        <a:pt x="2" y="1663"/>
                      </a:lnTo>
                      <a:lnTo>
                        <a:pt x="2" y="1653"/>
                      </a:lnTo>
                      <a:close/>
                      <a:moveTo>
                        <a:pt x="2" y="1635"/>
                      </a:moveTo>
                      <a:lnTo>
                        <a:pt x="0" y="1635"/>
                      </a:lnTo>
                      <a:lnTo>
                        <a:pt x="0" y="1644"/>
                      </a:lnTo>
                      <a:lnTo>
                        <a:pt x="2" y="1644"/>
                      </a:lnTo>
                      <a:lnTo>
                        <a:pt x="2" y="1635"/>
                      </a:lnTo>
                      <a:close/>
                      <a:moveTo>
                        <a:pt x="2" y="1616"/>
                      </a:moveTo>
                      <a:lnTo>
                        <a:pt x="0" y="1616"/>
                      </a:lnTo>
                      <a:lnTo>
                        <a:pt x="0" y="1626"/>
                      </a:lnTo>
                      <a:lnTo>
                        <a:pt x="2" y="1626"/>
                      </a:lnTo>
                      <a:lnTo>
                        <a:pt x="2" y="1616"/>
                      </a:lnTo>
                      <a:close/>
                      <a:moveTo>
                        <a:pt x="2" y="1598"/>
                      </a:moveTo>
                      <a:lnTo>
                        <a:pt x="0" y="1598"/>
                      </a:lnTo>
                      <a:lnTo>
                        <a:pt x="0" y="1607"/>
                      </a:lnTo>
                      <a:lnTo>
                        <a:pt x="2" y="1607"/>
                      </a:lnTo>
                      <a:lnTo>
                        <a:pt x="2" y="1598"/>
                      </a:lnTo>
                      <a:close/>
                      <a:moveTo>
                        <a:pt x="2" y="1579"/>
                      </a:moveTo>
                      <a:lnTo>
                        <a:pt x="0" y="1579"/>
                      </a:lnTo>
                      <a:lnTo>
                        <a:pt x="0" y="1588"/>
                      </a:lnTo>
                      <a:lnTo>
                        <a:pt x="2" y="1588"/>
                      </a:lnTo>
                      <a:lnTo>
                        <a:pt x="2" y="1579"/>
                      </a:lnTo>
                      <a:close/>
                      <a:moveTo>
                        <a:pt x="2" y="1561"/>
                      </a:moveTo>
                      <a:lnTo>
                        <a:pt x="0" y="1561"/>
                      </a:lnTo>
                      <a:lnTo>
                        <a:pt x="0" y="1570"/>
                      </a:lnTo>
                      <a:lnTo>
                        <a:pt x="2" y="1570"/>
                      </a:lnTo>
                      <a:lnTo>
                        <a:pt x="2" y="1561"/>
                      </a:lnTo>
                      <a:close/>
                      <a:moveTo>
                        <a:pt x="2" y="1542"/>
                      </a:moveTo>
                      <a:lnTo>
                        <a:pt x="0" y="1542"/>
                      </a:lnTo>
                      <a:lnTo>
                        <a:pt x="0" y="1551"/>
                      </a:lnTo>
                      <a:lnTo>
                        <a:pt x="2" y="1551"/>
                      </a:lnTo>
                      <a:lnTo>
                        <a:pt x="2" y="1542"/>
                      </a:lnTo>
                      <a:close/>
                      <a:moveTo>
                        <a:pt x="2" y="1523"/>
                      </a:moveTo>
                      <a:lnTo>
                        <a:pt x="0" y="1523"/>
                      </a:lnTo>
                      <a:lnTo>
                        <a:pt x="0" y="1533"/>
                      </a:lnTo>
                      <a:lnTo>
                        <a:pt x="2" y="1533"/>
                      </a:lnTo>
                      <a:lnTo>
                        <a:pt x="2" y="1523"/>
                      </a:lnTo>
                      <a:close/>
                      <a:moveTo>
                        <a:pt x="2" y="1505"/>
                      </a:moveTo>
                      <a:lnTo>
                        <a:pt x="0" y="1505"/>
                      </a:lnTo>
                      <a:lnTo>
                        <a:pt x="0" y="1514"/>
                      </a:lnTo>
                      <a:lnTo>
                        <a:pt x="2" y="1514"/>
                      </a:lnTo>
                      <a:lnTo>
                        <a:pt x="2" y="1505"/>
                      </a:lnTo>
                      <a:close/>
                      <a:moveTo>
                        <a:pt x="2" y="1486"/>
                      </a:moveTo>
                      <a:lnTo>
                        <a:pt x="0" y="1486"/>
                      </a:lnTo>
                      <a:lnTo>
                        <a:pt x="0" y="1496"/>
                      </a:lnTo>
                      <a:lnTo>
                        <a:pt x="2" y="1496"/>
                      </a:lnTo>
                      <a:lnTo>
                        <a:pt x="2" y="1486"/>
                      </a:lnTo>
                      <a:close/>
                      <a:moveTo>
                        <a:pt x="2" y="1468"/>
                      </a:moveTo>
                      <a:lnTo>
                        <a:pt x="0" y="1468"/>
                      </a:lnTo>
                      <a:lnTo>
                        <a:pt x="0" y="1477"/>
                      </a:lnTo>
                      <a:lnTo>
                        <a:pt x="2" y="1477"/>
                      </a:lnTo>
                      <a:lnTo>
                        <a:pt x="2" y="1468"/>
                      </a:lnTo>
                      <a:close/>
                      <a:moveTo>
                        <a:pt x="2" y="1449"/>
                      </a:moveTo>
                      <a:lnTo>
                        <a:pt x="0" y="1449"/>
                      </a:lnTo>
                      <a:lnTo>
                        <a:pt x="0" y="1458"/>
                      </a:lnTo>
                      <a:lnTo>
                        <a:pt x="2" y="1458"/>
                      </a:lnTo>
                      <a:lnTo>
                        <a:pt x="2" y="1449"/>
                      </a:lnTo>
                      <a:close/>
                      <a:moveTo>
                        <a:pt x="2" y="1431"/>
                      </a:moveTo>
                      <a:lnTo>
                        <a:pt x="0" y="1431"/>
                      </a:lnTo>
                      <a:lnTo>
                        <a:pt x="0" y="1440"/>
                      </a:lnTo>
                      <a:lnTo>
                        <a:pt x="2" y="1440"/>
                      </a:lnTo>
                      <a:lnTo>
                        <a:pt x="2" y="1431"/>
                      </a:lnTo>
                      <a:close/>
                      <a:moveTo>
                        <a:pt x="2" y="1412"/>
                      </a:moveTo>
                      <a:lnTo>
                        <a:pt x="0" y="1412"/>
                      </a:lnTo>
                      <a:lnTo>
                        <a:pt x="0" y="1421"/>
                      </a:lnTo>
                      <a:lnTo>
                        <a:pt x="2" y="1421"/>
                      </a:lnTo>
                      <a:lnTo>
                        <a:pt x="2" y="1412"/>
                      </a:lnTo>
                      <a:close/>
                      <a:moveTo>
                        <a:pt x="2" y="1393"/>
                      </a:moveTo>
                      <a:lnTo>
                        <a:pt x="0" y="1393"/>
                      </a:lnTo>
                      <a:lnTo>
                        <a:pt x="0" y="1403"/>
                      </a:lnTo>
                      <a:lnTo>
                        <a:pt x="2" y="1403"/>
                      </a:lnTo>
                      <a:lnTo>
                        <a:pt x="2" y="1393"/>
                      </a:lnTo>
                      <a:close/>
                      <a:moveTo>
                        <a:pt x="2" y="1375"/>
                      </a:moveTo>
                      <a:lnTo>
                        <a:pt x="0" y="1375"/>
                      </a:lnTo>
                      <a:lnTo>
                        <a:pt x="0" y="1384"/>
                      </a:lnTo>
                      <a:lnTo>
                        <a:pt x="2" y="1384"/>
                      </a:lnTo>
                      <a:lnTo>
                        <a:pt x="2" y="1375"/>
                      </a:lnTo>
                      <a:close/>
                      <a:moveTo>
                        <a:pt x="2" y="1356"/>
                      </a:moveTo>
                      <a:lnTo>
                        <a:pt x="0" y="1356"/>
                      </a:lnTo>
                      <a:lnTo>
                        <a:pt x="0" y="1366"/>
                      </a:lnTo>
                      <a:lnTo>
                        <a:pt x="2" y="1366"/>
                      </a:lnTo>
                      <a:lnTo>
                        <a:pt x="2" y="1356"/>
                      </a:lnTo>
                      <a:close/>
                      <a:moveTo>
                        <a:pt x="2" y="1338"/>
                      </a:moveTo>
                      <a:lnTo>
                        <a:pt x="0" y="1338"/>
                      </a:lnTo>
                      <a:lnTo>
                        <a:pt x="0" y="1347"/>
                      </a:lnTo>
                      <a:lnTo>
                        <a:pt x="2" y="1347"/>
                      </a:lnTo>
                      <a:lnTo>
                        <a:pt x="2" y="1338"/>
                      </a:lnTo>
                      <a:close/>
                      <a:moveTo>
                        <a:pt x="2" y="1319"/>
                      </a:moveTo>
                      <a:lnTo>
                        <a:pt x="0" y="1319"/>
                      </a:lnTo>
                      <a:lnTo>
                        <a:pt x="0" y="1328"/>
                      </a:lnTo>
                      <a:lnTo>
                        <a:pt x="2" y="1328"/>
                      </a:lnTo>
                      <a:lnTo>
                        <a:pt x="2" y="1319"/>
                      </a:lnTo>
                      <a:close/>
                      <a:moveTo>
                        <a:pt x="2" y="1300"/>
                      </a:moveTo>
                      <a:lnTo>
                        <a:pt x="0" y="1300"/>
                      </a:lnTo>
                      <a:lnTo>
                        <a:pt x="0" y="1310"/>
                      </a:lnTo>
                      <a:lnTo>
                        <a:pt x="2" y="1310"/>
                      </a:lnTo>
                      <a:lnTo>
                        <a:pt x="2" y="1300"/>
                      </a:lnTo>
                      <a:close/>
                      <a:moveTo>
                        <a:pt x="2" y="1282"/>
                      </a:moveTo>
                      <a:lnTo>
                        <a:pt x="0" y="1282"/>
                      </a:lnTo>
                      <a:lnTo>
                        <a:pt x="0" y="1291"/>
                      </a:lnTo>
                      <a:lnTo>
                        <a:pt x="2" y="1291"/>
                      </a:lnTo>
                      <a:lnTo>
                        <a:pt x="2" y="1282"/>
                      </a:lnTo>
                      <a:close/>
                      <a:moveTo>
                        <a:pt x="2" y="1263"/>
                      </a:moveTo>
                      <a:lnTo>
                        <a:pt x="0" y="1263"/>
                      </a:lnTo>
                      <a:lnTo>
                        <a:pt x="0" y="1273"/>
                      </a:lnTo>
                      <a:lnTo>
                        <a:pt x="2" y="1273"/>
                      </a:lnTo>
                      <a:lnTo>
                        <a:pt x="2" y="1263"/>
                      </a:lnTo>
                      <a:close/>
                      <a:moveTo>
                        <a:pt x="2" y="1245"/>
                      </a:moveTo>
                      <a:lnTo>
                        <a:pt x="0" y="1245"/>
                      </a:lnTo>
                      <a:lnTo>
                        <a:pt x="0" y="1254"/>
                      </a:lnTo>
                      <a:lnTo>
                        <a:pt x="2" y="1254"/>
                      </a:lnTo>
                      <a:lnTo>
                        <a:pt x="2" y="1245"/>
                      </a:lnTo>
                      <a:close/>
                      <a:moveTo>
                        <a:pt x="2" y="1226"/>
                      </a:moveTo>
                      <a:lnTo>
                        <a:pt x="0" y="1226"/>
                      </a:lnTo>
                      <a:lnTo>
                        <a:pt x="0" y="1235"/>
                      </a:lnTo>
                      <a:lnTo>
                        <a:pt x="2" y="1235"/>
                      </a:lnTo>
                      <a:lnTo>
                        <a:pt x="2" y="1226"/>
                      </a:lnTo>
                      <a:close/>
                      <a:moveTo>
                        <a:pt x="2" y="1208"/>
                      </a:moveTo>
                      <a:lnTo>
                        <a:pt x="0" y="1208"/>
                      </a:lnTo>
                      <a:lnTo>
                        <a:pt x="0" y="1217"/>
                      </a:lnTo>
                      <a:lnTo>
                        <a:pt x="2" y="1217"/>
                      </a:lnTo>
                      <a:lnTo>
                        <a:pt x="2" y="1208"/>
                      </a:lnTo>
                      <a:close/>
                      <a:moveTo>
                        <a:pt x="2" y="1189"/>
                      </a:moveTo>
                      <a:lnTo>
                        <a:pt x="0" y="1189"/>
                      </a:lnTo>
                      <a:lnTo>
                        <a:pt x="0" y="1198"/>
                      </a:lnTo>
                      <a:lnTo>
                        <a:pt x="2" y="1198"/>
                      </a:lnTo>
                      <a:lnTo>
                        <a:pt x="2" y="1189"/>
                      </a:lnTo>
                      <a:close/>
                      <a:moveTo>
                        <a:pt x="2" y="1170"/>
                      </a:moveTo>
                      <a:lnTo>
                        <a:pt x="0" y="1170"/>
                      </a:lnTo>
                      <a:lnTo>
                        <a:pt x="0" y="1180"/>
                      </a:lnTo>
                      <a:lnTo>
                        <a:pt x="2" y="1180"/>
                      </a:lnTo>
                      <a:lnTo>
                        <a:pt x="2" y="1170"/>
                      </a:lnTo>
                      <a:close/>
                      <a:moveTo>
                        <a:pt x="2" y="1152"/>
                      </a:moveTo>
                      <a:lnTo>
                        <a:pt x="0" y="1152"/>
                      </a:lnTo>
                      <a:lnTo>
                        <a:pt x="0" y="1161"/>
                      </a:lnTo>
                      <a:lnTo>
                        <a:pt x="2" y="1161"/>
                      </a:lnTo>
                      <a:lnTo>
                        <a:pt x="2" y="1152"/>
                      </a:lnTo>
                      <a:close/>
                      <a:moveTo>
                        <a:pt x="2" y="1133"/>
                      </a:moveTo>
                      <a:lnTo>
                        <a:pt x="0" y="1133"/>
                      </a:lnTo>
                      <a:lnTo>
                        <a:pt x="0" y="1143"/>
                      </a:lnTo>
                      <a:lnTo>
                        <a:pt x="2" y="1143"/>
                      </a:lnTo>
                      <a:lnTo>
                        <a:pt x="2" y="1133"/>
                      </a:lnTo>
                      <a:close/>
                      <a:moveTo>
                        <a:pt x="2" y="1115"/>
                      </a:moveTo>
                      <a:lnTo>
                        <a:pt x="0" y="1115"/>
                      </a:lnTo>
                      <a:lnTo>
                        <a:pt x="0" y="1124"/>
                      </a:lnTo>
                      <a:lnTo>
                        <a:pt x="2" y="1124"/>
                      </a:lnTo>
                      <a:lnTo>
                        <a:pt x="2" y="1115"/>
                      </a:lnTo>
                      <a:close/>
                      <a:moveTo>
                        <a:pt x="2" y="1096"/>
                      </a:moveTo>
                      <a:lnTo>
                        <a:pt x="0" y="1096"/>
                      </a:lnTo>
                      <a:lnTo>
                        <a:pt x="0" y="1105"/>
                      </a:lnTo>
                      <a:lnTo>
                        <a:pt x="2" y="1105"/>
                      </a:lnTo>
                      <a:lnTo>
                        <a:pt x="2" y="1096"/>
                      </a:lnTo>
                      <a:close/>
                      <a:moveTo>
                        <a:pt x="2" y="1078"/>
                      </a:moveTo>
                      <a:lnTo>
                        <a:pt x="0" y="1078"/>
                      </a:lnTo>
                      <a:lnTo>
                        <a:pt x="0" y="1087"/>
                      </a:lnTo>
                      <a:lnTo>
                        <a:pt x="2" y="1087"/>
                      </a:lnTo>
                      <a:lnTo>
                        <a:pt x="2" y="1078"/>
                      </a:lnTo>
                      <a:close/>
                      <a:moveTo>
                        <a:pt x="2" y="1059"/>
                      </a:moveTo>
                      <a:lnTo>
                        <a:pt x="0" y="1059"/>
                      </a:lnTo>
                      <a:lnTo>
                        <a:pt x="0" y="1068"/>
                      </a:lnTo>
                      <a:lnTo>
                        <a:pt x="2" y="1068"/>
                      </a:lnTo>
                      <a:lnTo>
                        <a:pt x="2" y="1059"/>
                      </a:lnTo>
                      <a:close/>
                      <a:moveTo>
                        <a:pt x="2" y="1040"/>
                      </a:moveTo>
                      <a:lnTo>
                        <a:pt x="0" y="1040"/>
                      </a:lnTo>
                      <a:lnTo>
                        <a:pt x="0" y="1050"/>
                      </a:lnTo>
                      <a:lnTo>
                        <a:pt x="2" y="1050"/>
                      </a:lnTo>
                      <a:lnTo>
                        <a:pt x="2" y="1040"/>
                      </a:lnTo>
                      <a:close/>
                      <a:moveTo>
                        <a:pt x="2" y="1022"/>
                      </a:moveTo>
                      <a:lnTo>
                        <a:pt x="0" y="1022"/>
                      </a:lnTo>
                      <a:lnTo>
                        <a:pt x="0" y="1031"/>
                      </a:lnTo>
                      <a:lnTo>
                        <a:pt x="2" y="1031"/>
                      </a:lnTo>
                      <a:lnTo>
                        <a:pt x="2" y="1022"/>
                      </a:lnTo>
                      <a:close/>
                      <a:moveTo>
                        <a:pt x="2" y="1003"/>
                      </a:moveTo>
                      <a:lnTo>
                        <a:pt x="0" y="1003"/>
                      </a:lnTo>
                      <a:lnTo>
                        <a:pt x="0" y="1013"/>
                      </a:lnTo>
                      <a:lnTo>
                        <a:pt x="2" y="1013"/>
                      </a:lnTo>
                      <a:lnTo>
                        <a:pt x="2" y="1003"/>
                      </a:lnTo>
                      <a:close/>
                      <a:moveTo>
                        <a:pt x="2" y="985"/>
                      </a:moveTo>
                      <a:lnTo>
                        <a:pt x="0" y="985"/>
                      </a:lnTo>
                      <a:lnTo>
                        <a:pt x="0" y="994"/>
                      </a:lnTo>
                      <a:lnTo>
                        <a:pt x="2" y="994"/>
                      </a:lnTo>
                      <a:lnTo>
                        <a:pt x="2" y="985"/>
                      </a:lnTo>
                      <a:close/>
                      <a:moveTo>
                        <a:pt x="2" y="966"/>
                      </a:moveTo>
                      <a:lnTo>
                        <a:pt x="0" y="966"/>
                      </a:lnTo>
                      <a:lnTo>
                        <a:pt x="0" y="975"/>
                      </a:lnTo>
                      <a:lnTo>
                        <a:pt x="2" y="975"/>
                      </a:lnTo>
                      <a:lnTo>
                        <a:pt x="2" y="966"/>
                      </a:lnTo>
                      <a:close/>
                      <a:moveTo>
                        <a:pt x="2" y="948"/>
                      </a:moveTo>
                      <a:lnTo>
                        <a:pt x="0" y="948"/>
                      </a:lnTo>
                      <a:lnTo>
                        <a:pt x="0" y="957"/>
                      </a:lnTo>
                      <a:lnTo>
                        <a:pt x="2" y="957"/>
                      </a:lnTo>
                      <a:lnTo>
                        <a:pt x="2" y="948"/>
                      </a:lnTo>
                      <a:close/>
                      <a:moveTo>
                        <a:pt x="2" y="929"/>
                      </a:moveTo>
                      <a:lnTo>
                        <a:pt x="0" y="929"/>
                      </a:lnTo>
                      <a:lnTo>
                        <a:pt x="0" y="938"/>
                      </a:lnTo>
                      <a:lnTo>
                        <a:pt x="2" y="938"/>
                      </a:lnTo>
                      <a:lnTo>
                        <a:pt x="2" y="929"/>
                      </a:lnTo>
                      <a:close/>
                      <a:moveTo>
                        <a:pt x="2" y="910"/>
                      </a:moveTo>
                      <a:lnTo>
                        <a:pt x="0" y="910"/>
                      </a:lnTo>
                      <a:lnTo>
                        <a:pt x="0" y="920"/>
                      </a:lnTo>
                      <a:lnTo>
                        <a:pt x="2" y="920"/>
                      </a:lnTo>
                      <a:lnTo>
                        <a:pt x="2" y="910"/>
                      </a:lnTo>
                      <a:close/>
                      <a:moveTo>
                        <a:pt x="2" y="892"/>
                      </a:moveTo>
                      <a:lnTo>
                        <a:pt x="0" y="892"/>
                      </a:lnTo>
                      <a:lnTo>
                        <a:pt x="0" y="901"/>
                      </a:lnTo>
                      <a:lnTo>
                        <a:pt x="2" y="901"/>
                      </a:lnTo>
                      <a:lnTo>
                        <a:pt x="2" y="892"/>
                      </a:lnTo>
                      <a:close/>
                      <a:moveTo>
                        <a:pt x="2" y="873"/>
                      </a:moveTo>
                      <a:lnTo>
                        <a:pt x="0" y="873"/>
                      </a:lnTo>
                      <a:lnTo>
                        <a:pt x="0" y="882"/>
                      </a:lnTo>
                      <a:lnTo>
                        <a:pt x="2" y="882"/>
                      </a:lnTo>
                      <a:lnTo>
                        <a:pt x="2" y="873"/>
                      </a:lnTo>
                      <a:close/>
                      <a:moveTo>
                        <a:pt x="2" y="855"/>
                      </a:moveTo>
                      <a:lnTo>
                        <a:pt x="0" y="855"/>
                      </a:lnTo>
                      <a:lnTo>
                        <a:pt x="0" y="864"/>
                      </a:lnTo>
                      <a:lnTo>
                        <a:pt x="2" y="864"/>
                      </a:lnTo>
                      <a:lnTo>
                        <a:pt x="2" y="855"/>
                      </a:lnTo>
                      <a:close/>
                      <a:moveTo>
                        <a:pt x="2" y="836"/>
                      </a:moveTo>
                      <a:lnTo>
                        <a:pt x="0" y="836"/>
                      </a:lnTo>
                      <a:lnTo>
                        <a:pt x="0" y="845"/>
                      </a:lnTo>
                      <a:lnTo>
                        <a:pt x="2" y="845"/>
                      </a:lnTo>
                      <a:lnTo>
                        <a:pt x="2" y="836"/>
                      </a:lnTo>
                      <a:close/>
                      <a:moveTo>
                        <a:pt x="2" y="817"/>
                      </a:moveTo>
                      <a:lnTo>
                        <a:pt x="0" y="817"/>
                      </a:lnTo>
                      <a:lnTo>
                        <a:pt x="0" y="827"/>
                      </a:lnTo>
                      <a:lnTo>
                        <a:pt x="2" y="827"/>
                      </a:lnTo>
                      <a:lnTo>
                        <a:pt x="2" y="817"/>
                      </a:lnTo>
                      <a:close/>
                      <a:moveTo>
                        <a:pt x="2" y="799"/>
                      </a:moveTo>
                      <a:lnTo>
                        <a:pt x="0" y="799"/>
                      </a:lnTo>
                      <a:lnTo>
                        <a:pt x="0" y="808"/>
                      </a:lnTo>
                      <a:lnTo>
                        <a:pt x="2" y="808"/>
                      </a:lnTo>
                      <a:lnTo>
                        <a:pt x="2" y="799"/>
                      </a:lnTo>
                      <a:close/>
                      <a:moveTo>
                        <a:pt x="2" y="780"/>
                      </a:moveTo>
                      <a:lnTo>
                        <a:pt x="0" y="780"/>
                      </a:lnTo>
                      <a:lnTo>
                        <a:pt x="0" y="790"/>
                      </a:lnTo>
                      <a:lnTo>
                        <a:pt x="2" y="790"/>
                      </a:lnTo>
                      <a:lnTo>
                        <a:pt x="2" y="780"/>
                      </a:lnTo>
                      <a:close/>
                      <a:moveTo>
                        <a:pt x="2" y="762"/>
                      </a:moveTo>
                      <a:lnTo>
                        <a:pt x="0" y="762"/>
                      </a:lnTo>
                      <a:lnTo>
                        <a:pt x="0" y="771"/>
                      </a:lnTo>
                      <a:lnTo>
                        <a:pt x="2" y="771"/>
                      </a:lnTo>
                      <a:lnTo>
                        <a:pt x="2" y="762"/>
                      </a:lnTo>
                      <a:close/>
                      <a:moveTo>
                        <a:pt x="2" y="743"/>
                      </a:moveTo>
                      <a:lnTo>
                        <a:pt x="0" y="743"/>
                      </a:lnTo>
                      <a:lnTo>
                        <a:pt x="0" y="752"/>
                      </a:lnTo>
                      <a:lnTo>
                        <a:pt x="2" y="752"/>
                      </a:lnTo>
                      <a:lnTo>
                        <a:pt x="2" y="743"/>
                      </a:lnTo>
                      <a:close/>
                      <a:moveTo>
                        <a:pt x="2" y="725"/>
                      </a:moveTo>
                      <a:lnTo>
                        <a:pt x="0" y="725"/>
                      </a:lnTo>
                      <a:lnTo>
                        <a:pt x="0" y="734"/>
                      </a:lnTo>
                      <a:lnTo>
                        <a:pt x="2" y="734"/>
                      </a:lnTo>
                      <a:lnTo>
                        <a:pt x="2" y="725"/>
                      </a:lnTo>
                      <a:close/>
                      <a:moveTo>
                        <a:pt x="2" y="706"/>
                      </a:moveTo>
                      <a:lnTo>
                        <a:pt x="0" y="706"/>
                      </a:lnTo>
                      <a:lnTo>
                        <a:pt x="0" y="715"/>
                      </a:lnTo>
                      <a:lnTo>
                        <a:pt x="2" y="715"/>
                      </a:lnTo>
                      <a:lnTo>
                        <a:pt x="2" y="706"/>
                      </a:lnTo>
                      <a:close/>
                      <a:moveTo>
                        <a:pt x="2" y="687"/>
                      </a:moveTo>
                      <a:lnTo>
                        <a:pt x="0" y="687"/>
                      </a:lnTo>
                      <a:lnTo>
                        <a:pt x="0" y="697"/>
                      </a:lnTo>
                      <a:lnTo>
                        <a:pt x="2" y="697"/>
                      </a:lnTo>
                      <a:lnTo>
                        <a:pt x="2" y="687"/>
                      </a:lnTo>
                      <a:close/>
                      <a:moveTo>
                        <a:pt x="2" y="669"/>
                      </a:moveTo>
                      <a:lnTo>
                        <a:pt x="0" y="669"/>
                      </a:lnTo>
                      <a:lnTo>
                        <a:pt x="0" y="678"/>
                      </a:lnTo>
                      <a:lnTo>
                        <a:pt x="2" y="678"/>
                      </a:lnTo>
                      <a:lnTo>
                        <a:pt x="2" y="669"/>
                      </a:lnTo>
                      <a:close/>
                      <a:moveTo>
                        <a:pt x="2" y="650"/>
                      </a:moveTo>
                      <a:lnTo>
                        <a:pt x="0" y="650"/>
                      </a:lnTo>
                      <a:lnTo>
                        <a:pt x="0" y="660"/>
                      </a:lnTo>
                      <a:lnTo>
                        <a:pt x="2" y="660"/>
                      </a:lnTo>
                      <a:lnTo>
                        <a:pt x="2" y="650"/>
                      </a:lnTo>
                      <a:close/>
                      <a:moveTo>
                        <a:pt x="2" y="632"/>
                      </a:moveTo>
                      <a:lnTo>
                        <a:pt x="0" y="632"/>
                      </a:lnTo>
                      <a:lnTo>
                        <a:pt x="0" y="641"/>
                      </a:lnTo>
                      <a:lnTo>
                        <a:pt x="2" y="641"/>
                      </a:lnTo>
                      <a:lnTo>
                        <a:pt x="2" y="632"/>
                      </a:lnTo>
                      <a:close/>
                      <a:moveTo>
                        <a:pt x="2" y="613"/>
                      </a:moveTo>
                      <a:lnTo>
                        <a:pt x="0" y="613"/>
                      </a:lnTo>
                      <a:lnTo>
                        <a:pt x="0" y="622"/>
                      </a:lnTo>
                      <a:lnTo>
                        <a:pt x="2" y="622"/>
                      </a:lnTo>
                      <a:lnTo>
                        <a:pt x="2" y="613"/>
                      </a:lnTo>
                      <a:close/>
                      <a:moveTo>
                        <a:pt x="2" y="595"/>
                      </a:moveTo>
                      <a:lnTo>
                        <a:pt x="0" y="595"/>
                      </a:lnTo>
                      <a:lnTo>
                        <a:pt x="0" y="604"/>
                      </a:lnTo>
                      <a:lnTo>
                        <a:pt x="2" y="604"/>
                      </a:lnTo>
                      <a:lnTo>
                        <a:pt x="2" y="595"/>
                      </a:lnTo>
                      <a:close/>
                      <a:moveTo>
                        <a:pt x="2" y="576"/>
                      </a:moveTo>
                      <a:lnTo>
                        <a:pt x="0" y="576"/>
                      </a:lnTo>
                      <a:lnTo>
                        <a:pt x="0" y="585"/>
                      </a:lnTo>
                      <a:lnTo>
                        <a:pt x="2" y="585"/>
                      </a:lnTo>
                      <a:lnTo>
                        <a:pt x="2" y="576"/>
                      </a:lnTo>
                      <a:close/>
                      <a:moveTo>
                        <a:pt x="2" y="557"/>
                      </a:moveTo>
                      <a:lnTo>
                        <a:pt x="0" y="557"/>
                      </a:lnTo>
                      <a:lnTo>
                        <a:pt x="0" y="567"/>
                      </a:lnTo>
                      <a:lnTo>
                        <a:pt x="2" y="567"/>
                      </a:lnTo>
                      <a:lnTo>
                        <a:pt x="2" y="557"/>
                      </a:lnTo>
                      <a:close/>
                      <a:moveTo>
                        <a:pt x="2" y="539"/>
                      </a:moveTo>
                      <a:lnTo>
                        <a:pt x="0" y="539"/>
                      </a:lnTo>
                      <a:lnTo>
                        <a:pt x="0" y="548"/>
                      </a:lnTo>
                      <a:lnTo>
                        <a:pt x="2" y="548"/>
                      </a:lnTo>
                      <a:lnTo>
                        <a:pt x="2" y="539"/>
                      </a:lnTo>
                      <a:close/>
                      <a:moveTo>
                        <a:pt x="2" y="520"/>
                      </a:moveTo>
                      <a:lnTo>
                        <a:pt x="0" y="520"/>
                      </a:lnTo>
                      <a:lnTo>
                        <a:pt x="0" y="530"/>
                      </a:lnTo>
                      <a:lnTo>
                        <a:pt x="2" y="530"/>
                      </a:lnTo>
                      <a:lnTo>
                        <a:pt x="2" y="520"/>
                      </a:lnTo>
                      <a:close/>
                      <a:moveTo>
                        <a:pt x="2" y="502"/>
                      </a:moveTo>
                      <a:lnTo>
                        <a:pt x="0" y="502"/>
                      </a:lnTo>
                      <a:lnTo>
                        <a:pt x="0" y="511"/>
                      </a:lnTo>
                      <a:lnTo>
                        <a:pt x="2" y="511"/>
                      </a:lnTo>
                      <a:lnTo>
                        <a:pt x="2" y="502"/>
                      </a:lnTo>
                      <a:close/>
                      <a:moveTo>
                        <a:pt x="2" y="483"/>
                      </a:moveTo>
                      <a:lnTo>
                        <a:pt x="0" y="483"/>
                      </a:lnTo>
                      <a:lnTo>
                        <a:pt x="0" y="492"/>
                      </a:lnTo>
                      <a:lnTo>
                        <a:pt x="2" y="492"/>
                      </a:lnTo>
                      <a:lnTo>
                        <a:pt x="2" y="483"/>
                      </a:lnTo>
                      <a:close/>
                      <a:moveTo>
                        <a:pt x="2" y="464"/>
                      </a:moveTo>
                      <a:lnTo>
                        <a:pt x="0" y="464"/>
                      </a:lnTo>
                      <a:lnTo>
                        <a:pt x="0" y="474"/>
                      </a:lnTo>
                      <a:lnTo>
                        <a:pt x="2" y="474"/>
                      </a:lnTo>
                      <a:lnTo>
                        <a:pt x="2" y="464"/>
                      </a:lnTo>
                      <a:close/>
                      <a:moveTo>
                        <a:pt x="2" y="446"/>
                      </a:moveTo>
                      <a:lnTo>
                        <a:pt x="0" y="446"/>
                      </a:lnTo>
                      <a:lnTo>
                        <a:pt x="0" y="455"/>
                      </a:lnTo>
                      <a:lnTo>
                        <a:pt x="2" y="455"/>
                      </a:lnTo>
                      <a:lnTo>
                        <a:pt x="2" y="446"/>
                      </a:lnTo>
                      <a:close/>
                      <a:moveTo>
                        <a:pt x="2" y="427"/>
                      </a:moveTo>
                      <a:lnTo>
                        <a:pt x="0" y="427"/>
                      </a:lnTo>
                      <a:lnTo>
                        <a:pt x="0" y="437"/>
                      </a:lnTo>
                      <a:lnTo>
                        <a:pt x="2" y="437"/>
                      </a:lnTo>
                      <a:lnTo>
                        <a:pt x="2" y="427"/>
                      </a:lnTo>
                      <a:close/>
                      <a:moveTo>
                        <a:pt x="2" y="409"/>
                      </a:moveTo>
                      <a:lnTo>
                        <a:pt x="0" y="409"/>
                      </a:lnTo>
                      <a:lnTo>
                        <a:pt x="0" y="418"/>
                      </a:lnTo>
                      <a:lnTo>
                        <a:pt x="2" y="418"/>
                      </a:lnTo>
                      <a:lnTo>
                        <a:pt x="2" y="409"/>
                      </a:lnTo>
                      <a:close/>
                      <a:moveTo>
                        <a:pt x="2" y="390"/>
                      </a:moveTo>
                      <a:lnTo>
                        <a:pt x="0" y="390"/>
                      </a:lnTo>
                      <a:lnTo>
                        <a:pt x="0" y="399"/>
                      </a:lnTo>
                      <a:lnTo>
                        <a:pt x="2" y="399"/>
                      </a:lnTo>
                      <a:lnTo>
                        <a:pt x="2" y="390"/>
                      </a:lnTo>
                      <a:close/>
                      <a:moveTo>
                        <a:pt x="2" y="372"/>
                      </a:moveTo>
                      <a:lnTo>
                        <a:pt x="0" y="372"/>
                      </a:lnTo>
                      <a:lnTo>
                        <a:pt x="0" y="381"/>
                      </a:lnTo>
                      <a:lnTo>
                        <a:pt x="2" y="381"/>
                      </a:lnTo>
                      <a:lnTo>
                        <a:pt x="2" y="372"/>
                      </a:lnTo>
                      <a:close/>
                      <a:moveTo>
                        <a:pt x="2" y="353"/>
                      </a:moveTo>
                      <a:lnTo>
                        <a:pt x="0" y="353"/>
                      </a:lnTo>
                      <a:lnTo>
                        <a:pt x="0" y="362"/>
                      </a:lnTo>
                      <a:lnTo>
                        <a:pt x="2" y="362"/>
                      </a:lnTo>
                      <a:lnTo>
                        <a:pt x="2" y="353"/>
                      </a:lnTo>
                      <a:close/>
                      <a:moveTo>
                        <a:pt x="2" y="334"/>
                      </a:moveTo>
                      <a:lnTo>
                        <a:pt x="0" y="33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34"/>
                      </a:lnTo>
                      <a:close/>
                      <a:moveTo>
                        <a:pt x="2" y="316"/>
                      </a:moveTo>
                      <a:lnTo>
                        <a:pt x="0" y="316"/>
                      </a:lnTo>
                      <a:lnTo>
                        <a:pt x="0" y="325"/>
                      </a:lnTo>
                      <a:lnTo>
                        <a:pt x="2" y="325"/>
                      </a:lnTo>
                      <a:lnTo>
                        <a:pt x="2" y="316"/>
                      </a:lnTo>
                      <a:close/>
                      <a:moveTo>
                        <a:pt x="2" y="297"/>
                      </a:moveTo>
                      <a:lnTo>
                        <a:pt x="0" y="297"/>
                      </a:lnTo>
                      <a:lnTo>
                        <a:pt x="0" y="307"/>
                      </a:lnTo>
                      <a:lnTo>
                        <a:pt x="2" y="307"/>
                      </a:lnTo>
                      <a:lnTo>
                        <a:pt x="2" y="297"/>
                      </a:lnTo>
                      <a:close/>
                      <a:moveTo>
                        <a:pt x="2" y="279"/>
                      </a:moveTo>
                      <a:lnTo>
                        <a:pt x="0" y="279"/>
                      </a:lnTo>
                      <a:lnTo>
                        <a:pt x="0" y="288"/>
                      </a:lnTo>
                      <a:lnTo>
                        <a:pt x="2" y="288"/>
                      </a:lnTo>
                      <a:lnTo>
                        <a:pt x="2" y="279"/>
                      </a:lnTo>
                      <a:close/>
                      <a:moveTo>
                        <a:pt x="2" y="260"/>
                      </a:moveTo>
                      <a:lnTo>
                        <a:pt x="0" y="260"/>
                      </a:lnTo>
                      <a:lnTo>
                        <a:pt x="0" y="269"/>
                      </a:lnTo>
                      <a:lnTo>
                        <a:pt x="2" y="269"/>
                      </a:lnTo>
                      <a:lnTo>
                        <a:pt x="2" y="260"/>
                      </a:lnTo>
                      <a:close/>
                      <a:moveTo>
                        <a:pt x="2" y="242"/>
                      </a:moveTo>
                      <a:lnTo>
                        <a:pt x="0" y="242"/>
                      </a:lnTo>
                      <a:lnTo>
                        <a:pt x="0" y="251"/>
                      </a:lnTo>
                      <a:lnTo>
                        <a:pt x="2" y="251"/>
                      </a:lnTo>
                      <a:lnTo>
                        <a:pt x="2" y="242"/>
                      </a:lnTo>
                      <a:close/>
                      <a:moveTo>
                        <a:pt x="2" y="223"/>
                      </a:moveTo>
                      <a:lnTo>
                        <a:pt x="0" y="223"/>
                      </a:lnTo>
                      <a:lnTo>
                        <a:pt x="0" y="232"/>
                      </a:lnTo>
                      <a:lnTo>
                        <a:pt x="2" y="232"/>
                      </a:lnTo>
                      <a:lnTo>
                        <a:pt x="2" y="223"/>
                      </a:lnTo>
                      <a:close/>
                      <a:moveTo>
                        <a:pt x="2" y="204"/>
                      </a:moveTo>
                      <a:lnTo>
                        <a:pt x="0" y="204"/>
                      </a:lnTo>
                      <a:lnTo>
                        <a:pt x="0" y="214"/>
                      </a:lnTo>
                      <a:lnTo>
                        <a:pt x="2" y="214"/>
                      </a:lnTo>
                      <a:lnTo>
                        <a:pt x="2" y="204"/>
                      </a:lnTo>
                      <a:close/>
                      <a:moveTo>
                        <a:pt x="2" y="186"/>
                      </a:moveTo>
                      <a:lnTo>
                        <a:pt x="0" y="186"/>
                      </a:lnTo>
                      <a:lnTo>
                        <a:pt x="0" y="195"/>
                      </a:lnTo>
                      <a:lnTo>
                        <a:pt x="2" y="195"/>
                      </a:lnTo>
                      <a:lnTo>
                        <a:pt x="2" y="186"/>
                      </a:lnTo>
                      <a:close/>
                      <a:moveTo>
                        <a:pt x="2" y="167"/>
                      </a:moveTo>
                      <a:lnTo>
                        <a:pt x="0" y="167"/>
                      </a:lnTo>
                      <a:lnTo>
                        <a:pt x="0" y="177"/>
                      </a:lnTo>
                      <a:lnTo>
                        <a:pt x="2" y="177"/>
                      </a:lnTo>
                      <a:lnTo>
                        <a:pt x="2" y="167"/>
                      </a:lnTo>
                      <a:close/>
                      <a:moveTo>
                        <a:pt x="2" y="149"/>
                      </a:moveTo>
                      <a:lnTo>
                        <a:pt x="0" y="149"/>
                      </a:lnTo>
                      <a:lnTo>
                        <a:pt x="0" y="158"/>
                      </a:lnTo>
                      <a:lnTo>
                        <a:pt x="2" y="158"/>
                      </a:lnTo>
                      <a:lnTo>
                        <a:pt x="2" y="149"/>
                      </a:lnTo>
                      <a:close/>
                      <a:moveTo>
                        <a:pt x="2" y="130"/>
                      </a:moveTo>
                      <a:lnTo>
                        <a:pt x="0" y="130"/>
                      </a:lnTo>
                      <a:lnTo>
                        <a:pt x="0" y="139"/>
                      </a:lnTo>
                      <a:lnTo>
                        <a:pt x="2" y="139"/>
                      </a:lnTo>
                      <a:lnTo>
                        <a:pt x="2" y="130"/>
                      </a:lnTo>
                      <a:close/>
                      <a:moveTo>
                        <a:pt x="2" y="112"/>
                      </a:moveTo>
                      <a:lnTo>
                        <a:pt x="0" y="112"/>
                      </a:lnTo>
                      <a:lnTo>
                        <a:pt x="0" y="121"/>
                      </a:lnTo>
                      <a:lnTo>
                        <a:pt x="2" y="121"/>
                      </a:lnTo>
                      <a:lnTo>
                        <a:pt x="2" y="112"/>
                      </a:lnTo>
                      <a:close/>
                      <a:moveTo>
                        <a:pt x="2" y="93"/>
                      </a:moveTo>
                      <a:lnTo>
                        <a:pt x="0" y="93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2" y="93"/>
                      </a:lnTo>
                      <a:close/>
                      <a:moveTo>
                        <a:pt x="2" y="74"/>
                      </a:moveTo>
                      <a:lnTo>
                        <a:pt x="0" y="74"/>
                      </a:lnTo>
                      <a:lnTo>
                        <a:pt x="0" y="84"/>
                      </a:lnTo>
                      <a:lnTo>
                        <a:pt x="2" y="84"/>
                      </a:lnTo>
                      <a:lnTo>
                        <a:pt x="2" y="74"/>
                      </a:lnTo>
                      <a:close/>
                      <a:moveTo>
                        <a:pt x="2" y="56"/>
                      </a:moveTo>
                      <a:lnTo>
                        <a:pt x="0" y="56"/>
                      </a:lnTo>
                      <a:lnTo>
                        <a:pt x="0" y="65"/>
                      </a:lnTo>
                      <a:lnTo>
                        <a:pt x="2" y="65"/>
                      </a:lnTo>
                      <a:lnTo>
                        <a:pt x="2" y="56"/>
                      </a:lnTo>
                      <a:close/>
                      <a:moveTo>
                        <a:pt x="2" y="37"/>
                      </a:moveTo>
                      <a:lnTo>
                        <a:pt x="0" y="37"/>
                      </a:lnTo>
                      <a:lnTo>
                        <a:pt x="0" y="46"/>
                      </a:lnTo>
                      <a:lnTo>
                        <a:pt x="2" y="46"/>
                      </a:lnTo>
                      <a:lnTo>
                        <a:pt x="2" y="37"/>
                      </a:lnTo>
                      <a:close/>
                      <a:moveTo>
                        <a:pt x="2" y="19"/>
                      </a:moveTo>
                      <a:lnTo>
                        <a:pt x="0" y="19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19"/>
                      </a:lnTo>
                      <a:close/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D9F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0" name="Freeform 8">
                  <a:extLst>
                    <a:ext uri="{FF2B5EF4-FFF2-40B4-BE49-F238E27FC236}">
                      <a16:creationId xmlns:a16="http://schemas.microsoft.com/office/drawing/2014/main" id="{E1FC5E8F-C553-4FDB-9BD1-21C604AD37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11" y="1019"/>
                  <a:ext cx="2" cy="2666"/>
                </a:xfrm>
                <a:custGeom>
                  <a:avLst/>
                  <a:gdLst>
                    <a:gd name="T0" fmla="*/ 0 w 2"/>
                    <a:gd name="T1" fmla="*/ 2620 h 2666"/>
                    <a:gd name="T2" fmla="*/ 2 w 2"/>
                    <a:gd name="T3" fmla="*/ 2592 h 2666"/>
                    <a:gd name="T4" fmla="*/ 2 w 2"/>
                    <a:gd name="T5" fmla="*/ 2527 h 2666"/>
                    <a:gd name="T6" fmla="*/ 0 w 2"/>
                    <a:gd name="T7" fmla="*/ 2499 h 2666"/>
                    <a:gd name="T8" fmla="*/ 2 w 2"/>
                    <a:gd name="T9" fmla="*/ 2452 h 2666"/>
                    <a:gd name="T10" fmla="*/ 0 w 2"/>
                    <a:gd name="T11" fmla="*/ 2397 h 2666"/>
                    <a:gd name="T12" fmla="*/ 2 w 2"/>
                    <a:gd name="T13" fmla="*/ 2369 h 2666"/>
                    <a:gd name="T14" fmla="*/ 2 w 2"/>
                    <a:gd name="T15" fmla="*/ 2304 h 2666"/>
                    <a:gd name="T16" fmla="*/ 0 w 2"/>
                    <a:gd name="T17" fmla="*/ 2276 h 2666"/>
                    <a:gd name="T18" fmla="*/ 2 w 2"/>
                    <a:gd name="T19" fmla="*/ 2229 h 2666"/>
                    <a:gd name="T20" fmla="*/ 0 w 2"/>
                    <a:gd name="T21" fmla="*/ 2174 h 2666"/>
                    <a:gd name="T22" fmla="*/ 2 w 2"/>
                    <a:gd name="T23" fmla="*/ 2146 h 2666"/>
                    <a:gd name="T24" fmla="*/ 2 w 2"/>
                    <a:gd name="T25" fmla="*/ 2081 h 2666"/>
                    <a:gd name="T26" fmla="*/ 0 w 2"/>
                    <a:gd name="T27" fmla="*/ 2053 h 2666"/>
                    <a:gd name="T28" fmla="*/ 2 w 2"/>
                    <a:gd name="T29" fmla="*/ 2006 h 2666"/>
                    <a:gd name="T30" fmla="*/ 0 w 2"/>
                    <a:gd name="T31" fmla="*/ 1951 h 2666"/>
                    <a:gd name="T32" fmla="*/ 2 w 2"/>
                    <a:gd name="T33" fmla="*/ 1923 h 2666"/>
                    <a:gd name="T34" fmla="*/ 2 w 2"/>
                    <a:gd name="T35" fmla="*/ 1858 h 2666"/>
                    <a:gd name="T36" fmla="*/ 0 w 2"/>
                    <a:gd name="T37" fmla="*/ 1830 h 2666"/>
                    <a:gd name="T38" fmla="*/ 2 w 2"/>
                    <a:gd name="T39" fmla="*/ 1784 h 2666"/>
                    <a:gd name="T40" fmla="*/ 0 w 2"/>
                    <a:gd name="T41" fmla="*/ 1728 h 2666"/>
                    <a:gd name="T42" fmla="*/ 2 w 2"/>
                    <a:gd name="T43" fmla="*/ 1700 h 2666"/>
                    <a:gd name="T44" fmla="*/ 2 w 2"/>
                    <a:gd name="T45" fmla="*/ 1635 h 2666"/>
                    <a:gd name="T46" fmla="*/ 0 w 2"/>
                    <a:gd name="T47" fmla="*/ 1607 h 2666"/>
                    <a:gd name="T48" fmla="*/ 2 w 2"/>
                    <a:gd name="T49" fmla="*/ 1561 h 2666"/>
                    <a:gd name="T50" fmla="*/ 0 w 2"/>
                    <a:gd name="T51" fmla="*/ 1505 h 2666"/>
                    <a:gd name="T52" fmla="*/ 2 w 2"/>
                    <a:gd name="T53" fmla="*/ 1477 h 2666"/>
                    <a:gd name="T54" fmla="*/ 2 w 2"/>
                    <a:gd name="T55" fmla="*/ 1412 h 2666"/>
                    <a:gd name="T56" fmla="*/ 0 w 2"/>
                    <a:gd name="T57" fmla="*/ 1384 h 2666"/>
                    <a:gd name="T58" fmla="*/ 2 w 2"/>
                    <a:gd name="T59" fmla="*/ 1338 h 2666"/>
                    <a:gd name="T60" fmla="*/ 0 w 2"/>
                    <a:gd name="T61" fmla="*/ 1282 h 2666"/>
                    <a:gd name="T62" fmla="*/ 2 w 2"/>
                    <a:gd name="T63" fmla="*/ 1254 h 2666"/>
                    <a:gd name="T64" fmla="*/ 2 w 2"/>
                    <a:gd name="T65" fmla="*/ 1189 h 2666"/>
                    <a:gd name="T66" fmla="*/ 0 w 2"/>
                    <a:gd name="T67" fmla="*/ 1161 h 2666"/>
                    <a:gd name="T68" fmla="*/ 2 w 2"/>
                    <a:gd name="T69" fmla="*/ 1115 h 2666"/>
                    <a:gd name="T70" fmla="*/ 0 w 2"/>
                    <a:gd name="T71" fmla="*/ 1059 h 2666"/>
                    <a:gd name="T72" fmla="*/ 2 w 2"/>
                    <a:gd name="T73" fmla="*/ 1031 h 2666"/>
                    <a:gd name="T74" fmla="*/ 2 w 2"/>
                    <a:gd name="T75" fmla="*/ 966 h 2666"/>
                    <a:gd name="T76" fmla="*/ 0 w 2"/>
                    <a:gd name="T77" fmla="*/ 938 h 2666"/>
                    <a:gd name="T78" fmla="*/ 2 w 2"/>
                    <a:gd name="T79" fmla="*/ 892 h 2666"/>
                    <a:gd name="T80" fmla="*/ 0 w 2"/>
                    <a:gd name="T81" fmla="*/ 836 h 2666"/>
                    <a:gd name="T82" fmla="*/ 2 w 2"/>
                    <a:gd name="T83" fmla="*/ 808 h 2666"/>
                    <a:gd name="T84" fmla="*/ 2 w 2"/>
                    <a:gd name="T85" fmla="*/ 743 h 2666"/>
                    <a:gd name="T86" fmla="*/ 0 w 2"/>
                    <a:gd name="T87" fmla="*/ 715 h 2666"/>
                    <a:gd name="T88" fmla="*/ 2 w 2"/>
                    <a:gd name="T89" fmla="*/ 669 h 2666"/>
                    <a:gd name="T90" fmla="*/ 0 w 2"/>
                    <a:gd name="T91" fmla="*/ 613 h 2666"/>
                    <a:gd name="T92" fmla="*/ 2 w 2"/>
                    <a:gd name="T93" fmla="*/ 585 h 2666"/>
                    <a:gd name="T94" fmla="*/ 2 w 2"/>
                    <a:gd name="T95" fmla="*/ 520 h 2666"/>
                    <a:gd name="T96" fmla="*/ 0 w 2"/>
                    <a:gd name="T97" fmla="*/ 492 h 2666"/>
                    <a:gd name="T98" fmla="*/ 2 w 2"/>
                    <a:gd name="T99" fmla="*/ 446 h 2666"/>
                    <a:gd name="T100" fmla="*/ 0 w 2"/>
                    <a:gd name="T101" fmla="*/ 390 h 2666"/>
                    <a:gd name="T102" fmla="*/ 2 w 2"/>
                    <a:gd name="T103" fmla="*/ 362 h 2666"/>
                    <a:gd name="T104" fmla="*/ 2 w 2"/>
                    <a:gd name="T105" fmla="*/ 297 h 2666"/>
                    <a:gd name="T106" fmla="*/ 0 w 2"/>
                    <a:gd name="T107" fmla="*/ 269 h 2666"/>
                    <a:gd name="T108" fmla="*/ 2 w 2"/>
                    <a:gd name="T109" fmla="*/ 223 h 2666"/>
                    <a:gd name="T110" fmla="*/ 0 w 2"/>
                    <a:gd name="T111" fmla="*/ 167 h 2666"/>
                    <a:gd name="T112" fmla="*/ 2 w 2"/>
                    <a:gd name="T113" fmla="*/ 139 h 2666"/>
                    <a:gd name="T114" fmla="*/ 2 w 2"/>
                    <a:gd name="T115" fmla="*/ 74 h 2666"/>
                    <a:gd name="T116" fmla="*/ 0 w 2"/>
                    <a:gd name="T117" fmla="*/ 46 h 2666"/>
                    <a:gd name="T118" fmla="*/ 2 w 2"/>
                    <a:gd name="T119" fmla="*/ 0 h 2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" h="2666">
                      <a:moveTo>
                        <a:pt x="2" y="2657"/>
                      </a:moveTo>
                      <a:lnTo>
                        <a:pt x="0" y="2657"/>
                      </a:lnTo>
                      <a:lnTo>
                        <a:pt x="0" y="2666"/>
                      </a:lnTo>
                      <a:lnTo>
                        <a:pt x="2" y="2666"/>
                      </a:lnTo>
                      <a:lnTo>
                        <a:pt x="2" y="2657"/>
                      </a:lnTo>
                      <a:moveTo>
                        <a:pt x="2" y="2638"/>
                      </a:moveTo>
                      <a:lnTo>
                        <a:pt x="0" y="2638"/>
                      </a:lnTo>
                      <a:lnTo>
                        <a:pt x="0" y="2647"/>
                      </a:lnTo>
                      <a:lnTo>
                        <a:pt x="2" y="2647"/>
                      </a:lnTo>
                      <a:lnTo>
                        <a:pt x="2" y="2638"/>
                      </a:lnTo>
                      <a:moveTo>
                        <a:pt x="2" y="2620"/>
                      </a:moveTo>
                      <a:lnTo>
                        <a:pt x="0" y="2620"/>
                      </a:lnTo>
                      <a:lnTo>
                        <a:pt x="0" y="2629"/>
                      </a:lnTo>
                      <a:lnTo>
                        <a:pt x="2" y="2629"/>
                      </a:lnTo>
                      <a:lnTo>
                        <a:pt x="2" y="2620"/>
                      </a:lnTo>
                      <a:moveTo>
                        <a:pt x="2" y="2601"/>
                      </a:moveTo>
                      <a:lnTo>
                        <a:pt x="0" y="2601"/>
                      </a:lnTo>
                      <a:lnTo>
                        <a:pt x="0" y="2610"/>
                      </a:lnTo>
                      <a:lnTo>
                        <a:pt x="2" y="2610"/>
                      </a:lnTo>
                      <a:lnTo>
                        <a:pt x="2" y="2601"/>
                      </a:lnTo>
                      <a:moveTo>
                        <a:pt x="2" y="2582"/>
                      </a:moveTo>
                      <a:lnTo>
                        <a:pt x="0" y="2582"/>
                      </a:lnTo>
                      <a:lnTo>
                        <a:pt x="0" y="2592"/>
                      </a:lnTo>
                      <a:lnTo>
                        <a:pt x="2" y="2592"/>
                      </a:lnTo>
                      <a:lnTo>
                        <a:pt x="2" y="2582"/>
                      </a:lnTo>
                      <a:moveTo>
                        <a:pt x="2" y="2564"/>
                      </a:moveTo>
                      <a:lnTo>
                        <a:pt x="0" y="2564"/>
                      </a:lnTo>
                      <a:lnTo>
                        <a:pt x="0" y="2573"/>
                      </a:lnTo>
                      <a:lnTo>
                        <a:pt x="2" y="2573"/>
                      </a:lnTo>
                      <a:lnTo>
                        <a:pt x="2" y="2564"/>
                      </a:lnTo>
                      <a:moveTo>
                        <a:pt x="2" y="2545"/>
                      </a:moveTo>
                      <a:lnTo>
                        <a:pt x="0" y="2545"/>
                      </a:lnTo>
                      <a:lnTo>
                        <a:pt x="0" y="2554"/>
                      </a:lnTo>
                      <a:lnTo>
                        <a:pt x="2" y="2554"/>
                      </a:lnTo>
                      <a:lnTo>
                        <a:pt x="2" y="2545"/>
                      </a:lnTo>
                      <a:moveTo>
                        <a:pt x="2" y="2527"/>
                      </a:moveTo>
                      <a:lnTo>
                        <a:pt x="0" y="2527"/>
                      </a:lnTo>
                      <a:lnTo>
                        <a:pt x="0" y="2536"/>
                      </a:lnTo>
                      <a:lnTo>
                        <a:pt x="2" y="2536"/>
                      </a:lnTo>
                      <a:lnTo>
                        <a:pt x="2" y="2527"/>
                      </a:lnTo>
                      <a:moveTo>
                        <a:pt x="2" y="2508"/>
                      </a:moveTo>
                      <a:lnTo>
                        <a:pt x="0" y="2508"/>
                      </a:lnTo>
                      <a:lnTo>
                        <a:pt x="0" y="2517"/>
                      </a:lnTo>
                      <a:lnTo>
                        <a:pt x="2" y="2517"/>
                      </a:lnTo>
                      <a:lnTo>
                        <a:pt x="2" y="2508"/>
                      </a:lnTo>
                      <a:moveTo>
                        <a:pt x="2" y="2489"/>
                      </a:moveTo>
                      <a:lnTo>
                        <a:pt x="0" y="2489"/>
                      </a:lnTo>
                      <a:lnTo>
                        <a:pt x="0" y="2499"/>
                      </a:lnTo>
                      <a:lnTo>
                        <a:pt x="2" y="2499"/>
                      </a:lnTo>
                      <a:lnTo>
                        <a:pt x="2" y="2489"/>
                      </a:lnTo>
                      <a:moveTo>
                        <a:pt x="2" y="2471"/>
                      </a:moveTo>
                      <a:lnTo>
                        <a:pt x="0" y="2471"/>
                      </a:lnTo>
                      <a:lnTo>
                        <a:pt x="0" y="2480"/>
                      </a:lnTo>
                      <a:lnTo>
                        <a:pt x="2" y="2480"/>
                      </a:lnTo>
                      <a:lnTo>
                        <a:pt x="2" y="2471"/>
                      </a:lnTo>
                      <a:moveTo>
                        <a:pt x="2" y="2452"/>
                      </a:moveTo>
                      <a:lnTo>
                        <a:pt x="0" y="2452"/>
                      </a:lnTo>
                      <a:lnTo>
                        <a:pt x="0" y="2462"/>
                      </a:lnTo>
                      <a:lnTo>
                        <a:pt x="2" y="2462"/>
                      </a:lnTo>
                      <a:lnTo>
                        <a:pt x="2" y="2452"/>
                      </a:lnTo>
                      <a:moveTo>
                        <a:pt x="2" y="2434"/>
                      </a:moveTo>
                      <a:lnTo>
                        <a:pt x="0" y="2434"/>
                      </a:lnTo>
                      <a:lnTo>
                        <a:pt x="0" y="2443"/>
                      </a:lnTo>
                      <a:lnTo>
                        <a:pt x="2" y="2443"/>
                      </a:lnTo>
                      <a:lnTo>
                        <a:pt x="2" y="2434"/>
                      </a:lnTo>
                      <a:moveTo>
                        <a:pt x="2" y="2415"/>
                      </a:moveTo>
                      <a:lnTo>
                        <a:pt x="0" y="2415"/>
                      </a:lnTo>
                      <a:lnTo>
                        <a:pt x="0" y="2424"/>
                      </a:lnTo>
                      <a:lnTo>
                        <a:pt x="2" y="2424"/>
                      </a:lnTo>
                      <a:lnTo>
                        <a:pt x="2" y="2415"/>
                      </a:lnTo>
                      <a:moveTo>
                        <a:pt x="2" y="2397"/>
                      </a:moveTo>
                      <a:lnTo>
                        <a:pt x="0" y="2397"/>
                      </a:lnTo>
                      <a:lnTo>
                        <a:pt x="0" y="2406"/>
                      </a:lnTo>
                      <a:lnTo>
                        <a:pt x="2" y="2406"/>
                      </a:lnTo>
                      <a:lnTo>
                        <a:pt x="2" y="2397"/>
                      </a:lnTo>
                      <a:moveTo>
                        <a:pt x="2" y="2378"/>
                      </a:moveTo>
                      <a:lnTo>
                        <a:pt x="0" y="2378"/>
                      </a:lnTo>
                      <a:lnTo>
                        <a:pt x="0" y="2387"/>
                      </a:lnTo>
                      <a:lnTo>
                        <a:pt x="2" y="2387"/>
                      </a:lnTo>
                      <a:lnTo>
                        <a:pt x="2" y="2378"/>
                      </a:lnTo>
                      <a:moveTo>
                        <a:pt x="2" y="2359"/>
                      </a:moveTo>
                      <a:lnTo>
                        <a:pt x="0" y="2359"/>
                      </a:lnTo>
                      <a:lnTo>
                        <a:pt x="0" y="2369"/>
                      </a:lnTo>
                      <a:lnTo>
                        <a:pt x="2" y="2369"/>
                      </a:lnTo>
                      <a:lnTo>
                        <a:pt x="2" y="2359"/>
                      </a:lnTo>
                      <a:moveTo>
                        <a:pt x="2" y="2341"/>
                      </a:moveTo>
                      <a:lnTo>
                        <a:pt x="0" y="2341"/>
                      </a:lnTo>
                      <a:lnTo>
                        <a:pt x="0" y="2350"/>
                      </a:lnTo>
                      <a:lnTo>
                        <a:pt x="2" y="2350"/>
                      </a:lnTo>
                      <a:lnTo>
                        <a:pt x="2" y="2341"/>
                      </a:lnTo>
                      <a:moveTo>
                        <a:pt x="2" y="2322"/>
                      </a:moveTo>
                      <a:lnTo>
                        <a:pt x="0" y="2322"/>
                      </a:lnTo>
                      <a:lnTo>
                        <a:pt x="0" y="2332"/>
                      </a:lnTo>
                      <a:lnTo>
                        <a:pt x="2" y="2332"/>
                      </a:lnTo>
                      <a:lnTo>
                        <a:pt x="2" y="2322"/>
                      </a:lnTo>
                      <a:moveTo>
                        <a:pt x="2" y="2304"/>
                      </a:moveTo>
                      <a:lnTo>
                        <a:pt x="0" y="2304"/>
                      </a:lnTo>
                      <a:lnTo>
                        <a:pt x="0" y="2313"/>
                      </a:lnTo>
                      <a:lnTo>
                        <a:pt x="2" y="2313"/>
                      </a:lnTo>
                      <a:lnTo>
                        <a:pt x="2" y="2304"/>
                      </a:lnTo>
                      <a:moveTo>
                        <a:pt x="2" y="2285"/>
                      </a:moveTo>
                      <a:lnTo>
                        <a:pt x="0" y="2285"/>
                      </a:lnTo>
                      <a:lnTo>
                        <a:pt x="0" y="2294"/>
                      </a:lnTo>
                      <a:lnTo>
                        <a:pt x="2" y="2294"/>
                      </a:lnTo>
                      <a:lnTo>
                        <a:pt x="2" y="2285"/>
                      </a:lnTo>
                      <a:moveTo>
                        <a:pt x="2" y="2267"/>
                      </a:moveTo>
                      <a:lnTo>
                        <a:pt x="0" y="2267"/>
                      </a:lnTo>
                      <a:lnTo>
                        <a:pt x="0" y="2276"/>
                      </a:lnTo>
                      <a:lnTo>
                        <a:pt x="2" y="2276"/>
                      </a:lnTo>
                      <a:lnTo>
                        <a:pt x="2" y="2267"/>
                      </a:lnTo>
                      <a:moveTo>
                        <a:pt x="2" y="2248"/>
                      </a:moveTo>
                      <a:lnTo>
                        <a:pt x="0" y="2248"/>
                      </a:lnTo>
                      <a:lnTo>
                        <a:pt x="0" y="2257"/>
                      </a:lnTo>
                      <a:lnTo>
                        <a:pt x="2" y="2257"/>
                      </a:lnTo>
                      <a:lnTo>
                        <a:pt x="2" y="2248"/>
                      </a:lnTo>
                      <a:moveTo>
                        <a:pt x="2" y="2229"/>
                      </a:moveTo>
                      <a:lnTo>
                        <a:pt x="0" y="2229"/>
                      </a:lnTo>
                      <a:lnTo>
                        <a:pt x="0" y="2239"/>
                      </a:lnTo>
                      <a:lnTo>
                        <a:pt x="2" y="2239"/>
                      </a:lnTo>
                      <a:lnTo>
                        <a:pt x="2" y="2229"/>
                      </a:lnTo>
                      <a:moveTo>
                        <a:pt x="2" y="2211"/>
                      </a:moveTo>
                      <a:lnTo>
                        <a:pt x="0" y="2211"/>
                      </a:lnTo>
                      <a:lnTo>
                        <a:pt x="0" y="2220"/>
                      </a:lnTo>
                      <a:lnTo>
                        <a:pt x="2" y="2220"/>
                      </a:lnTo>
                      <a:lnTo>
                        <a:pt x="2" y="2211"/>
                      </a:lnTo>
                      <a:moveTo>
                        <a:pt x="2" y="2192"/>
                      </a:moveTo>
                      <a:lnTo>
                        <a:pt x="0" y="2192"/>
                      </a:lnTo>
                      <a:lnTo>
                        <a:pt x="0" y="2202"/>
                      </a:lnTo>
                      <a:lnTo>
                        <a:pt x="2" y="2202"/>
                      </a:lnTo>
                      <a:lnTo>
                        <a:pt x="2" y="2192"/>
                      </a:lnTo>
                      <a:moveTo>
                        <a:pt x="2" y="2174"/>
                      </a:moveTo>
                      <a:lnTo>
                        <a:pt x="0" y="2174"/>
                      </a:lnTo>
                      <a:lnTo>
                        <a:pt x="0" y="2183"/>
                      </a:lnTo>
                      <a:lnTo>
                        <a:pt x="2" y="2183"/>
                      </a:lnTo>
                      <a:lnTo>
                        <a:pt x="2" y="2174"/>
                      </a:lnTo>
                      <a:moveTo>
                        <a:pt x="2" y="2155"/>
                      </a:moveTo>
                      <a:lnTo>
                        <a:pt x="0" y="2155"/>
                      </a:lnTo>
                      <a:lnTo>
                        <a:pt x="0" y="2164"/>
                      </a:lnTo>
                      <a:lnTo>
                        <a:pt x="2" y="2164"/>
                      </a:lnTo>
                      <a:lnTo>
                        <a:pt x="2" y="2155"/>
                      </a:lnTo>
                      <a:moveTo>
                        <a:pt x="2" y="2136"/>
                      </a:moveTo>
                      <a:lnTo>
                        <a:pt x="0" y="2136"/>
                      </a:lnTo>
                      <a:lnTo>
                        <a:pt x="0" y="2146"/>
                      </a:lnTo>
                      <a:lnTo>
                        <a:pt x="2" y="2146"/>
                      </a:lnTo>
                      <a:lnTo>
                        <a:pt x="2" y="2136"/>
                      </a:lnTo>
                      <a:moveTo>
                        <a:pt x="2" y="2118"/>
                      </a:moveTo>
                      <a:lnTo>
                        <a:pt x="0" y="2118"/>
                      </a:lnTo>
                      <a:lnTo>
                        <a:pt x="0" y="2127"/>
                      </a:lnTo>
                      <a:lnTo>
                        <a:pt x="2" y="2127"/>
                      </a:lnTo>
                      <a:lnTo>
                        <a:pt x="2" y="2118"/>
                      </a:lnTo>
                      <a:moveTo>
                        <a:pt x="2" y="2099"/>
                      </a:moveTo>
                      <a:lnTo>
                        <a:pt x="0" y="2099"/>
                      </a:lnTo>
                      <a:lnTo>
                        <a:pt x="0" y="2109"/>
                      </a:lnTo>
                      <a:lnTo>
                        <a:pt x="2" y="2109"/>
                      </a:lnTo>
                      <a:lnTo>
                        <a:pt x="2" y="2099"/>
                      </a:lnTo>
                      <a:moveTo>
                        <a:pt x="2" y="2081"/>
                      </a:moveTo>
                      <a:lnTo>
                        <a:pt x="0" y="2081"/>
                      </a:lnTo>
                      <a:lnTo>
                        <a:pt x="0" y="2090"/>
                      </a:lnTo>
                      <a:lnTo>
                        <a:pt x="2" y="2090"/>
                      </a:lnTo>
                      <a:lnTo>
                        <a:pt x="2" y="2081"/>
                      </a:lnTo>
                      <a:moveTo>
                        <a:pt x="2" y="2062"/>
                      </a:moveTo>
                      <a:lnTo>
                        <a:pt x="0" y="2062"/>
                      </a:lnTo>
                      <a:lnTo>
                        <a:pt x="0" y="2071"/>
                      </a:lnTo>
                      <a:lnTo>
                        <a:pt x="2" y="2071"/>
                      </a:lnTo>
                      <a:lnTo>
                        <a:pt x="2" y="2062"/>
                      </a:lnTo>
                      <a:moveTo>
                        <a:pt x="2" y="2044"/>
                      </a:moveTo>
                      <a:lnTo>
                        <a:pt x="0" y="2044"/>
                      </a:lnTo>
                      <a:lnTo>
                        <a:pt x="0" y="2053"/>
                      </a:lnTo>
                      <a:lnTo>
                        <a:pt x="2" y="2053"/>
                      </a:lnTo>
                      <a:lnTo>
                        <a:pt x="2" y="2044"/>
                      </a:lnTo>
                      <a:moveTo>
                        <a:pt x="2" y="2025"/>
                      </a:moveTo>
                      <a:lnTo>
                        <a:pt x="0" y="2025"/>
                      </a:lnTo>
                      <a:lnTo>
                        <a:pt x="0" y="2034"/>
                      </a:lnTo>
                      <a:lnTo>
                        <a:pt x="2" y="2034"/>
                      </a:lnTo>
                      <a:lnTo>
                        <a:pt x="2" y="2025"/>
                      </a:lnTo>
                      <a:moveTo>
                        <a:pt x="2" y="2006"/>
                      </a:moveTo>
                      <a:lnTo>
                        <a:pt x="0" y="2006"/>
                      </a:lnTo>
                      <a:lnTo>
                        <a:pt x="0" y="2016"/>
                      </a:lnTo>
                      <a:lnTo>
                        <a:pt x="2" y="2016"/>
                      </a:lnTo>
                      <a:lnTo>
                        <a:pt x="2" y="2006"/>
                      </a:lnTo>
                      <a:moveTo>
                        <a:pt x="2" y="1988"/>
                      </a:moveTo>
                      <a:lnTo>
                        <a:pt x="0" y="1988"/>
                      </a:lnTo>
                      <a:lnTo>
                        <a:pt x="0" y="1997"/>
                      </a:lnTo>
                      <a:lnTo>
                        <a:pt x="2" y="1997"/>
                      </a:lnTo>
                      <a:lnTo>
                        <a:pt x="2" y="1988"/>
                      </a:lnTo>
                      <a:moveTo>
                        <a:pt x="2" y="1969"/>
                      </a:moveTo>
                      <a:lnTo>
                        <a:pt x="0" y="1969"/>
                      </a:lnTo>
                      <a:lnTo>
                        <a:pt x="0" y="1979"/>
                      </a:lnTo>
                      <a:lnTo>
                        <a:pt x="2" y="1979"/>
                      </a:lnTo>
                      <a:lnTo>
                        <a:pt x="2" y="1969"/>
                      </a:lnTo>
                      <a:moveTo>
                        <a:pt x="2" y="1951"/>
                      </a:moveTo>
                      <a:lnTo>
                        <a:pt x="0" y="1951"/>
                      </a:lnTo>
                      <a:lnTo>
                        <a:pt x="0" y="1960"/>
                      </a:lnTo>
                      <a:lnTo>
                        <a:pt x="2" y="1960"/>
                      </a:lnTo>
                      <a:lnTo>
                        <a:pt x="2" y="1951"/>
                      </a:lnTo>
                      <a:moveTo>
                        <a:pt x="2" y="1932"/>
                      </a:moveTo>
                      <a:lnTo>
                        <a:pt x="0" y="1932"/>
                      </a:lnTo>
                      <a:lnTo>
                        <a:pt x="0" y="1941"/>
                      </a:lnTo>
                      <a:lnTo>
                        <a:pt x="2" y="1941"/>
                      </a:lnTo>
                      <a:lnTo>
                        <a:pt x="2" y="1932"/>
                      </a:lnTo>
                      <a:moveTo>
                        <a:pt x="2" y="1914"/>
                      </a:moveTo>
                      <a:lnTo>
                        <a:pt x="0" y="1914"/>
                      </a:lnTo>
                      <a:lnTo>
                        <a:pt x="0" y="1923"/>
                      </a:lnTo>
                      <a:lnTo>
                        <a:pt x="2" y="1923"/>
                      </a:lnTo>
                      <a:lnTo>
                        <a:pt x="2" y="1914"/>
                      </a:lnTo>
                      <a:moveTo>
                        <a:pt x="2" y="1895"/>
                      </a:moveTo>
                      <a:lnTo>
                        <a:pt x="0" y="1895"/>
                      </a:lnTo>
                      <a:lnTo>
                        <a:pt x="0" y="1904"/>
                      </a:lnTo>
                      <a:lnTo>
                        <a:pt x="2" y="1904"/>
                      </a:lnTo>
                      <a:lnTo>
                        <a:pt x="2" y="1895"/>
                      </a:lnTo>
                      <a:moveTo>
                        <a:pt x="2" y="1876"/>
                      </a:moveTo>
                      <a:lnTo>
                        <a:pt x="0" y="1876"/>
                      </a:lnTo>
                      <a:lnTo>
                        <a:pt x="0" y="1886"/>
                      </a:lnTo>
                      <a:lnTo>
                        <a:pt x="2" y="1886"/>
                      </a:lnTo>
                      <a:lnTo>
                        <a:pt x="2" y="1876"/>
                      </a:lnTo>
                      <a:moveTo>
                        <a:pt x="2" y="1858"/>
                      </a:moveTo>
                      <a:lnTo>
                        <a:pt x="0" y="1858"/>
                      </a:lnTo>
                      <a:lnTo>
                        <a:pt x="0" y="1867"/>
                      </a:lnTo>
                      <a:lnTo>
                        <a:pt x="2" y="1867"/>
                      </a:lnTo>
                      <a:lnTo>
                        <a:pt x="2" y="1858"/>
                      </a:lnTo>
                      <a:moveTo>
                        <a:pt x="2" y="1839"/>
                      </a:moveTo>
                      <a:lnTo>
                        <a:pt x="0" y="1839"/>
                      </a:lnTo>
                      <a:lnTo>
                        <a:pt x="0" y="1849"/>
                      </a:lnTo>
                      <a:lnTo>
                        <a:pt x="2" y="1849"/>
                      </a:lnTo>
                      <a:lnTo>
                        <a:pt x="2" y="1839"/>
                      </a:lnTo>
                      <a:moveTo>
                        <a:pt x="2" y="1821"/>
                      </a:moveTo>
                      <a:lnTo>
                        <a:pt x="0" y="1821"/>
                      </a:lnTo>
                      <a:lnTo>
                        <a:pt x="0" y="1830"/>
                      </a:lnTo>
                      <a:lnTo>
                        <a:pt x="2" y="1830"/>
                      </a:lnTo>
                      <a:lnTo>
                        <a:pt x="2" y="1821"/>
                      </a:lnTo>
                      <a:moveTo>
                        <a:pt x="2" y="1802"/>
                      </a:moveTo>
                      <a:lnTo>
                        <a:pt x="0" y="1802"/>
                      </a:lnTo>
                      <a:lnTo>
                        <a:pt x="0" y="1811"/>
                      </a:lnTo>
                      <a:lnTo>
                        <a:pt x="2" y="1811"/>
                      </a:lnTo>
                      <a:lnTo>
                        <a:pt x="2" y="1802"/>
                      </a:lnTo>
                      <a:moveTo>
                        <a:pt x="2" y="1784"/>
                      </a:moveTo>
                      <a:lnTo>
                        <a:pt x="0" y="1784"/>
                      </a:lnTo>
                      <a:lnTo>
                        <a:pt x="0" y="1793"/>
                      </a:lnTo>
                      <a:lnTo>
                        <a:pt x="2" y="1793"/>
                      </a:lnTo>
                      <a:lnTo>
                        <a:pt x="2" y="1784"/>
                      </a:lnTo>
                      <a:moveTo>
                        <a:pt x="2" y="1765"/>
                      </a:moveTo>
                      <a:lnTo>
                        <a:pt x="0" y="1765"/>
                      </a:lnTo>
                      <a:lnTo>
                        <a:pt x="0" y="1774"/>
                      </a:lnTo>
                      <a:lnTo>
                        <a:pt x="2" y="1774"/>
                      </a:lnTo>
                      <a:lnTo>
                        <a:pt x="2" y="1765"/>
                      </a:lnTo>
                      <a:moveTo>
                        <a:pt x="2" y="1746"/>
                      </a:moveTo>
                      <a:lnTo>
                        <a:pt x="0" y="1746"/>
                      </a:lnTo>
                      <a:lnTo>
                        <a:pt x="0" y="1756"/>
                      </a:lnTo>
                      <a:lnTo>
                        <a:pt x="2" y="1756"/>
                      </a:lnTo>
                      <a:lnTo>
                        <a:pt x="2" y="1746"/>
                      </a:lnTo>
                      <a:moveTo>
                        <a:pt x="2" y="1728"/>
                      </a:moveTo>
                      <a:lnTo>
                        <a:pt x="0" y="1728"/>
                      </a:lnTo>
                      <a:lnTo>
                        <a:pt x="0" y="1737"/>
                      </a:lnTo>
                      <a:lnTo>
                        <a:pt x="2" y="1737"/>
                      </a:lnTo>
                      <a:lnTo>
                        <a:pt x="2" y="1728"/>
                      </a:lnTo>
                      <a:moveTo>
                        <a:pt x="2" y="1709"/>
                      </a:moveTo>
                      <a:lnTo>
                        <a:pt x="0" y="1709"/>
                      </a:lnTo>
                      <a:lnTo>
                        <a:pt x="0" y="1718"/>
                      </a:lnTo>
                      <a:lnTo>
                        <a:pt x="2" y="1718"/>
                      </a:lnTo>
                      <a:lnTo>
                        <a:pt x="2" y="1709"/>
                      </a:lnTo>
                      <a:moveTo>
                        <a:pt x="2" y="1691"/>
                      </a:moveTo>
                      <a:lnTo>
                        <a:pt x="0" y="1691"/>
                      </a:lnTo>
                      <a:lnTo>
                        <a:pt x="0" y="1700"/>
                      </a:lnTo>
                      <a:lnTo>
                        <a:pt x="2" y="1700"/>
                      </a:lnTo>
                      <a:lnTo>
                        <a:pt x="2" y="1691"/>
                      </a:lnTo>
                      <a:moveTo>
                        <a:pt x="2" y="1672"/>
                      </a:moveTo>
                      <a:lnTo>
                        <a:pt x="0" y="1672"/>
                      </a:lnTo>
                      <a:lnTo>
                        <a:pt x="0" y="1681"/>
                      </a:lnTo>
                      <a:lnTo>
                        <a:pt x="2" y="1681"/>
                      </a:lnTo>
                      <a:lnTo>
                        <a:pt x="2" y="1672"/>
                      </a:lnTo>
                      <a:moveTo>
                        <a:pt x="2" y="1653"/>
                      </a:moveTo>
                      <a:lnTo>
                        <a:pt x="0" y="1653"/>
                      </a:lnTo>
                      <a:lnTo>
                        <a:pt x="0" y="1663"/>
                      </a:lnTo>
                      <a:lnTo>
                        <a:pt x="2" y="1663"/>
                      </a:lnTo>
                      <a:lnTo>
                        <a:pt x="2" y="1653"/>
                      </a:lnTo>
                      <a:moveTo>
                        <a:pt x="2" y="1635"/>
                      </a:moveTo>
                      <a:lnTo>
                        <a:pt x="0" y="1635"/>
                      </a:lnTo>
                      <a:lnTo>
                        <a:pt x="0" y="1644"/>
                      </a:lnTo>
                      <a:lnTo>
                        <a:pt x="2" y="1644"/>
                      </a:lnTo>
                      <a:lnTo>
                        <a:pt x="2" y="1635"/>
                      </a:lnTo>
                      <a:moveTo>
                        <a:pt x="2" y="1616"/>
                      </a:moveTo>
                      <a:lnTo>
                        <a:pt x="0" y="1616"/>
                      </a:lnTo>
                      <a:lnTo>
                        <a:pt x="0" y="1626"/>
                      </a:lnTo>
                      <a:lnTo>
                        <a:pt x="2" y="1626"/>
                      </a:lnTo>
                      <a:lnTo>
                        <a:pt x="2" y="1616"/>
                      </a:lnTo>
                      <a:moveTo>
                        <a:pt x="2" y="1598"/>
                      </a:moveTo>
                      <a:lnTo>
                        <a:pt x="0" y="1598"/>
                      </a:lnTo>
                      <a:lnTo>
                        <a:pt x="0" y="1607"/>
                      </a:lnTo>
                      <a:lnTo>
                        <a:pt x="2" y="1607"/>
                      </a:lnTo>
                      <a:lnTo>
                        <a:pt x="2" y="1598"/>
                      </a:lnTo>
                      <a:moveTo>
                        <a:pt x="2" y="1579"/>
                      </a:moveTo>
                      <a:lnTo>
                        <a:pt x="0" y="1579"/>
                      </a:lnTo>
                      <a:lnTo>
                        <a:pt x="0" y="1588"/>
                      </a:lnTo>
                      <a:lnTo>
                        <a:pt x="2" y="1588"/>
                      </a:lnTo>
                      <a:lnTo>
                        <a:pt x="2" y="1579"/>
                      </a:lnTo>
                      <a:moveTo>
                        <a:pt x="2" y="1561"/>
                      </a:moveTo>
                      <a:lnTo>
                        <a:pt x="0" y="1561"/>
                      </a:lnTo>
                      <a:lnTo>
                        <a:pt x="0" y="1570"/>
                      </a:lnTo>
                      <a:lnTo>
                        <a:pt x="2" y="1570"/>
                      </a:lnTo>
                      <a:lnTo>
                        <a:pt x="2" y="1561"/>
                      </a:lnTo>
                      <a:moveTo>
                        <a:pt x="2" y="1542"/>
                      </a:moveTo>
                      <a:lnTo>
                        <a:pt x="0" y="1542"/>
                      </a:lnTo>
                      <a:lnTo>
                        <a:pt x="0" y="1551"/>
                      </a:lnTo>
                      <a:lnTo>
                        <a:pt x="2" y="1551"/>
                      </a:lnTo>
                      <a:lnTo>
                        <a:pt x="2" y="1542"/>
                      </a:lnTo>
                      <a:moveTo>
                        <a:pt x="2" y="1523"/>
                      </a:moveTo>
                      <a:lnTo>
                        <a:pt x="0" y="1523"/>
                      </a:lnTo>
                      <a:lnTo>
                        <a:pt x="0" y="1533"/>
                      </a:lnTo>
                      <a:lnTo>
                        <a:pt x="2" y="1533"/>
                      </a:lnTo>
                      <a:lnTo>
                        <a:pt x="2" y="1523"/>
                      </a:lnTo>
                      <a:moveTo>
                        <a:pt x="2" y="1505"/>
                      </a:moveTo>
                      <a:lnTo>
                        <a:pt x="0" y="1505"/>
                      </a:lnTo>
                      <a:lnTo>
                        <a:pt x="0" y="1514"/>
                      </a:lnTo>
                      <a:lnTo>
                        <a:pt x="2" y="1514"/>
                      </a:lnTo>
                      <a:lnTo>
                        <a:pt x="2" y="1505"/>
                      </a:lnTo>
                      <a:moveTo>
                        <a:pt x="2" y="1486"/>
                      </a:moveTo>
                      <a:lnTo>
                        <a:pt x="0" y="1486"/>
                      </a:lnTo>
                      <a:lnTo>
                        <a:pt x="0" y="1496"/>
                      </a:lnTo>
                      <a:lnTo>
                        <a:pt x="2" y="1496"/>
                      </a:lnTo>
                      <a:lnTo>
                        <a:pt x="2" y="1486"/>
                      </a:lnTo>
                      <a:moveTo>
                        <a:pt x="2" y="1468"/>
                      </a:moveTo>
                      <a:lnTo>
                        <a:pt x="0" y="1468"/>
                      </a:lnTo>
                      <a:lnTo>
                        <a:pt x="0" y="1477"/>
                      </a:lnTo>
                      <a:lnTo>
                        <a:pt x="2" y="1477"/>
                      </a:lnTo>
                      <a:lnTo>
                        <a:pt x="2" y="1468"/>
                      </a:lnTo>
                      <a:moveTo>
                        <a:pt x="2" y="1449"/>
                      </a:moveTo>
                      <a:lnTo>
                        <a:pt x="0" y="1449"/>
                      </a:lnTo>
                      <a:lnTo>
                        <a:pt x="0" y="1458"/>
                      </a:lnTo>
                      <a:lnTo>
                        <a:pt x="2" y="1458"/>
                      </a:lnTo>
                      <a:lnTo>
                        <a:pt x="2" y="1449"/>
                      </a:lnTo>
                      <a:moveTo>
                        <a:pt x="2" y="1431"/>
                      </a:moveTo>
                      <a:lnTo>
                        <a:pt x="0" y="1431"/>
                      </a:lnTo>
                      <a:lnTo>
                        <a:pt x="0" y="1440"/>
                      </a:lnTo>
                      <a:lnTo>
                        <a:pt x="2" y="1440"/>
                      </a:lnTo>
                      <a:lnTo>
                        <a:pt x="2" y="1431"/>
                      </a:lnTo>
                      <a:moveTo>
                        <a:pt x="2" y="1412"/>
                      </a:moveTo>
                      <a:lnTo>
                        <a:pt x="0" y="1412"/>
                      </a:lnTo>
                      <a:lnTo>
                        <a:pt x="0" y="1421"/>
                      </a:lnTo>
                      <a:lnTo>
                        <a:pt x="2" y="1421"/>
                      </a:lnTo>
                      <a:lnTo>
                        <a:pt x="2" y="1412"/>
                      </a:lnTo>
                      <a:moveTo>
                        <a:pt x="2" y="1393"/>
                      </a:moveTo>
                      <a:lnTo>
                        <a:pt x="0" y="1393"/>
                      </a:lnTo>
                      <a:lnTo>
                        <a:pt x="0" y="1403"/>
                      </a:lnTo>
                      <a:lnTo>
                        <a:pt x="2" y="1403"/>
                      </a:lnTo>
                      <a:lnTo>
                        <a:pt x="2" y="1393"/>
                      </a:lnTo>
                      <a:moveTo>
                        <a:pt x="2" y="1375"/>
                      </a:moveTo>
                      <a:lnTo>
                        <a:pt x="0" y="1375"/>
                      </a:lnTo>
                      <a:lnTo>
                        <a:pt x="0" y="1384"/>
                      </a:lnTo>
                      <a:lnTo>
                        <a:pt x="2" y="1384"/>
                      </a:lnTo>
                      <a:lnTo>
                        <a:pt x="2" y="1375"/>
                      </a:lnTo>
                      <a:moveTo>
                        <a:pt x="2" y="1356"/>
                      </a:moveTo>
                      <a:lnTo>
                        <a:pt x="0" y="1356"/>
                      </a:lnTo>
                      <a:lnTo>
                        <a:pt x="0" y="1366"/>
                      </a:lnTo>
                      <a:lnTo>
                        <a:pt x="2" y="1366"/>
                      </a:lnTo>
                      <a:lnTo>
                        <a:pt x="2" y="1356"/>
                      </a:lnTo>
                      <a:moveTo>
                        <a:pt x="2" y="1338"/>
                      </a:moveTo>
                      <a:lnTo>
                        <a:pt x="0" y="1338"/>
                      </a:lnTo>
                      <a:lnTo>
                        <a:pt x="0" y="1347"/>
                      </a:lnTo>
                      <a:lnTo>
                        <a:pt x="2" y="1347"/>
                      </a:lnTo>
                      <a:lnTo>
                        <a:pt x="2" y="1338"/>
                      </a:lnTo>
                      <a:moveTo>
                        <a:pt x="2" y="1319"/>
                      </a:moveTo>
                      <a:lnTo>
                        <a:pt x="0" y="1319"/>
                      </a:lnTo>
                      <a:lnTo>
                        <a:pt x="0" y="1328"/>
                      </a:lnTo>
                      <a:lnTo>
                        <a:pt x="2" y="1328"/>
                      </a:lnTo>
                      <a:lnTo>
                        <a:pt x="2" y="1319"/>
                      </a:lnTo>
                      <a:moveTo>
                        <a:pt x="2" y="1300"/>
                      </a:moveTo>
                      <a:lnTo>
                        <a:pt x="0" y="1300"/>
                      </a:lnTo>
                      <a:lnTo>
                        <a:pt x="0" y="1310"/>
                      </a:lnTo>
                      <a:lnTo>
                        <a:pt x="2" y="1310"/>
                      </a:lnTo>
                      <a:lnTo>
                        <a:pt x="2" y="1300"/>
                      </a:lnTo>
                      <a:moveTo>
                        <a:pt x="2" y="1282"/>
                      </a:moveTo>
                      <a:lnTo>
                        <a:pt x="0" y="1282"/>
                      </a:lnTo>
                      <a:lnTo>
                        <a:pt x="0" y="1291"/>
                      </a:lnTo>
                      <a:lnTo>
                        <a:pt x="2" y="1291"/>
                      </a:lnTo>
                      <a:lnTo>
                        <a:pt x="2" y="1282"/>
                      </a:lnTo>
                      <a:moveTo>
                        <a:pt x="2" y="1263"/>
                      </a:moveTo>
                      <a:lnTo>
                        <a:pt x="0" y="1263"/>
                      </a:lnTo>
                      <a:lnTo>
                        <a:pt x="0" y="1273"/>
                      </a:lnTo>
                      <a:lnTo>
                        <a:pt x="2" y="1273"/>
                      </a:lnTo>
                      <a:lnTo>
                        <a:pt x="2" y="1263"/>
                      </a:lnTo>
                      <a:moveTo>
                        <a:pt x="2" y="1245"/>
                      </a:moveTo>
                      <a:lnTo>
                        <a:pt x="0" y="1245"/>
                      </a:lnTo>
                      <a:lnTo>
                        <a:pt x="0" y="1254"/>
                      </a:lnTo>
                      <a:lnTo>
                        <a:pt x="2" y="1254"/>
                      </a:lnTo>
                      <a:lnTo>
                        <a:pt x="2" y="1245"/>
                      </a:lnTo>
                      <a:moveTo>
                        <a:pt x="2" y="1226"/>
                      </a:moveTo>
                      <a:lnTo>
                        <a:pt x="0" y="1226"/>
                      </a:lnTo>
                      <a:lnTo>
                        <a:pt x="0" y="1235"/>
                      </a:lnTo>
                      <a:lnTo>
                        <a:pt x="2" y="1235"/>
                      </a:lnTo>
                      <a:lnTo>
                        <a:pt x="2" y="1226"/>
                      </a:lnTo>
                      <a:moveTo>
                        <a:pt x="2" y="1208"/>
                      </a:moveTo>
                      <a:lnTo>
                        <a:pt x="0" y="1208"/>
                      </a:lnTo>
                      <a:lnTo>
                        <a:pt x="0" y="1217"/>
                      </a:lnTo>
                      <a:lnTo>
                        <a:pt x="2" y="1217"/>
                      </a:lnTo>
                      <a:lnTo>
                        <a:pt x="2" y="1208"/>
                      </a:lnTo>
                      <a:moveTo>
                        <a:pt x="2" y="1189"/>
                      </a:moveTo>
                      <a:lnTo>
                        <a:pt x="0" y="1189"/>
                      </a:lnTo>
                      <a:lnTo>
                        <a:pt x="0" y="1198"/>
                      </a:lnTo>
                      <a:lnTo>
                        <a:pt x="2" y="1198"/>
                      </a:lnTo>
                      <a:lnTo>
                        <a:pt x="2" y="1189"/>
                      </a:lnTo>
                      <a:moveTo>
                        <a:pt x="2" y="1170"/>
                      </a:moveTo>
                      <a:lnTo>
                        <a:pt x="0" y="1170"/>
                      </a:lnTo>
                      <a:lnTo>
                        <a:pt x="0" y="1180"/>
                      </a:lnTo>
                      <a:lnTo>
                        <a:pt x="2" y="1180"/>
                      </a:lnTo>
                      <a:lnTo>
                        <a:pt x="2" y="1170"/>
                      </a:lnTo>
                      <a:moveTo>
                        <a:pt x="2" y="1152"/>
                      </a:moveTo>
                      <a:lnTo>
                        <a:pt x="0" y="1152"/>
                      </a:lnTo>
                      <a:lnTo>
                        <a:pt x="0" y="1161"/>
                      </a:lnTo>
                      <a:lnTo>
                        <a:pt x="2" y="1161"/>
                      </a:lnTo>
                      <a:lnTo>
                        <a:pt x="2" y="1152"/>
                      </a:lnTo>
                      <a:moveTo>
                        <a:pt x="2" y="1133"/>
                      </a:moveTo>
                      <a:lnTo>
                        <a:pt x="0" y="1133"/>
                      </a:lnTo>
                      <a:lnTo>
                        <a:pt x="0" y="1143"/>
                      </a:lnTo>
                      <a:lnTo>
                        <a:pt x="2" y="1143"/>
                      </a:lnTo>
                      <a:lnTo>
                        <a:pt x="2" y="1133"/>
                      </a:lnTo>
                      <a:moveTo>
                        <a:pt x="2" y="1115"/>
                      </a:moveTo>
                      <a:lnTo>
                        <a:pt x="0" y="1115"/>
                      </a:lnTo>
                      <a:lnTo>
                        <a:pt x="0" y="1124"/>
                      </a:lnTo>
                      <a:lnTo>
                        <a:pt x="2" y="1124"/>
                      </a:lnTo>
                      <a:lnTo>
                        <a:pt x="2" y="1115"/>
                      </a:lnTo>
                      <a:moveTo>
                        <a:pt x="2" y="1096"/>
                      </a:moveTo>
                      <a:lnTo>
                        <a:pt x="0" y="1096"/>
                      </a:lnTo>
                      <a:lnTo>
                        <a:pt x="0" y="1105"/>
                      </a:lnTo>
                      <a:lnTo>
                        <a:pt x="2" y="1105"/>
                      </a:lnTo>
                      <a:lnTo>
                        <a:pt x="2" y="1096"/>
                      </a:lnTo>
                      <a:moveTo>
                        <a:pt x="2" y="1078"/>
                      </a:moveTo>
                      <a:lnTo>
                        <a:pt x="0" y="1078"/>
                      </a:lnTo>
                      <a:lnTo>
                        <a:pt x="0" y="1087"/>
                      </a:lnTo>
                      <a:lnTo>
                        <a:pt x="2" y="1087"/>
                      </a:lnTo>
                      <a:lnTo>
                        <a:pt x="2" y="1078"/>
                      </a:lnTo>
                      <a:moveTo>
                        <a:pt x="2" y="1059"/>
                      </a:moveTo>
                      <a:lnTo>
                        <a:pt x="0" y="1059"/>
                      </a:lnTo>
                      <a:lnTo>
                        <a:pt x="0" y="1068"/>
                      </a:lnTo>
                      <a:lnTo>
                        <a:pt x="2" y="1068"/>
                      </a:lnTo>
                      <a:lnTo>
                        <a:pt x="2" y="1059"/>
                      </a:lnTo>
                      <a:moveTo>
                        <a:pt x="2" y="1040"/>
                      </a:moveTo>
                      <a:lnTo>
                        <a:pt x="0" y="1040"/>
                      </a:lnTo>
                      <a:lnTo>
                        <a:pt x="0" y="1050"/>
                      </a:lnTo>
                      <a:lnTo>
                        <a:pt x="2" y="1050"/>
                      </a:lnTo>
                      <a:lnTo>
                        <a:pt x="2" y="1040"/>
                      </a:lnTo>
                      <a:moveTo>
                        <a:pt x="2" y="1022"/>
                      </a:moveTo>
                      <a:lnTo>
                        <a:pt x="0" y="1022"/>
                      </a:lnTo>
                      <a:lnTo>
                        <a:pt x="0" y="1031"/>
                      </a:lnTo>
                      <a:lnTo>
                        <a:pt x="2" y="1031"/>
                      </a:lnTo>
                      <a:lnTo>
                        <a:pt x="2" y="1022"/>
                      </a:lnTo>
                      <a:moveTo>
                        <a:pt x="2" y="1003"/>
                      </a:moveTo>
                      <a:lnTo>
                        <a:pt x="0" y="1003"/>
                      </a:lnTo>
                      <a:lnTo>
                        <a:pt x="0" y="1013"/>
                      </a:lnTo>
                      <a:lnTo>
                        <a:pt x="2" y="1013"/>
                      </a:lnTo>
                      <a:lnTo>
                        <a:pt x="2" y="1003"/>
                      </a:lnTo>
                      <a:moveTo>
                        <a:pt x="2" y="985"/>
                      </a:moveTo>
                      <a:lnTo>
                        <a:pt x="0" y="985"/>
                      </a:lnTo>
                      <a:lnTo>
                        <a:pt x="0" y="994"/>
                      </a:lnTo>
                      <a:lnTo>
                        <a:pt x="2" y="994"/>
                      </a:lnTo>
                      <a:lnTo>
                        <a:pt x="2" y="985"/>
                      </a:lnTo>
                      <a:moveTo>
                        <a:pt x="2" y="966"/>
                      </a:moveTo>
                      <a:lnTo>
                        <a:pt x="0" y="966"/>
                      </a:lnTo>
                      <a:lnTo>
                        <a:pt x="0" y="975"/>
                      </a:lnTo>
                      <a:lnTo>
                        <a:pt x="2" y="975"/>
                      </a:lnTo>
                      <a:lnTo>
                        <a:pt x="2" y="966"/>
                      </a:lnTo>
                      <a:moveTo>
                        <a:pt x="2" y="948"/>
                      </a:moveTo>
                      <a:lnTo>
                        <a:pt x="0" y="948"/>
                      </a:lnTo>
                      <a:lnTo>
                        <a:pt x="0" y="957"/>
                      </a:lnTo>
                      <a:lnTo>
                        <a:pt x="2" y="957"/>
                      </a:lnTo>
                      <a:lnTo>
                        <a:pt x="2" y="948"/>
                      </a:lnTo>
                      <a:moveTo>
                        <a:pt x="2" y="929"/>
                      </a:moveTo>
                      <a:lnTo>
                        <a:pt x="0" y="929"/>
                      </a:lnTo>
                      <a:lnTo>
                        <a:pt x="0" y="938"/>
                      </a:lnTo>
                      <a:lnTo>
                        <a:pt x="2" y="938"/>
                      </a:lnTo>
                      <a:lnTo>
                        <a:pt x="2" y="929"/>
                      </a:lnTo>
                      <a:moveTo>
                        <a:pt x="2" y="910"/>
                      </a:moveTo>
                      <a:lnTo>
                        <a:pt x="0" y="910"/>
                      </a:lnTo>
                      <a:lnTo>
                        <a:pt x="0" y="920"/>
                      </a:lnTo>
                      <a:lnTo>
                        <a:pt x="2" y="920"/>
                      </a:lnTo>
                      <a:lnTo>
                        <a:pt x="2" y="910"/>
                      </a:lnTo>
                      <a:moveTo>
                        <a:pt x="2" y="892"/>
                      </a:moveTo>
                      <a:lnTo>
                        <a:pt x="0" y="892"/>
                      </a:lnTo>
                      <a:lnTo>
                        <a:pt x="0" y="901"/>
                      </a:lnTo>
                      <a:lnTo>
                        <a:pt x="2" y="901"/>
                      </a:lnTo>
                      <a:lnTo>
                        <a:pt x="2" y="892"/>
                      </a:lnTo>
                      <a:moveTo>
                        <a:pt x="2" y="873"/>
                      </a:moveTo>
                      <a:lnTo>
                        <a:pt x="0" y="873"/>
                      </a:lnTo>
                      <a:lnTo>
                        <a:pt x="0" y="882"/>
                      </a:lnTo>
                      <a:lnTo>
                        <a:pt x="2" y="882"/>
                      </a:lnTo>
                      <a:lnTo>
                        <a:pt x="2" y="873"/>
                      </a:lnTo>
                      <a:moveTo>
                        <a:pt x="2" y="855"/>
                      </a:moveTo>
                      <a:lnTo>
                        <a:pt x="0" y="855"/>
                      </a:lnTo>
                      <a:lnTo>
                        <a:pt x="0" y="864"/>
                      </a:lnTo>
                      <a:lnTo>
                        <a:pt x="2" y="864"/>
                      </a:lnTo>
                      <a:lnTo>
                        <a:pt x="2" y="855"/>
                      </a:lnTo>
                      <a:moveTo>
                        <a:pt x="2" y="836"/>
                      </a:moveTo>
                      <a:lnTo>
                        <a:pt x="0" y="836"/>
                      </a:lnTo>
                      <a:lnTo>
                        <a:pt x="0" y="845"/>
                      </a:lnTo>
                      <a:lnTo>
                        <a:pt x="2" y="845"/>
                      </a:lnTo>
                      <a:lnTo>
                        <a:pt x="2" y="836"/>
                      </a:lnTo>
                      <a:moveTo>
                        <a:pt x="2" y="817"/>
                      </a:moveTo>
                      <a:lnTo>
                        <a:pt x="0" y="817"/>
                      </a:lnTo>
                      <a:lnTo>
                        <a:pt x="0" y="827"/>
                      </a:lnTo>
                      <a:lnTo>
                        <a:pt x="2" y="827"/>
                      </a:lnTo>
                      <a:lnTo>
                        <a:pt x="2" y="817"/>
                      </a:lnTo>
                      <a:moveTo>
                        <a:pt x="2" y="799"/>
                      </a:moveTo>
                      <a:lnTo>
                        <a:pt x="0" y="799"/>
                      </a:lnTo>
                      <a:lnTo>
                        <a:pt x="0" y="808"/>
                      </a:lnTo>
                      <a:lnTo>
                        <a:pt x="2" y="808"/>
                      </a:lnTo>
                      <a:lnTo>
                        <a:pt x="2" y="799"/>
                      </a:lnTo>
                      <a:moveTo>
                        <a:pt x="2" y="780"/>
                      </a:moveTo>
                      <a:lnTo>
                        <a:pt x="0" y="780"/>
                      </a:lnTo>
                      <a:lnTo>
                        <a:pt x="0" y="790"/>
                      </a:lnTo>
                      <a:lnTo>
                        <a:pt x="2" y="790"/>
                      </a:lnTo>
                      <a:lnTo>
                        <a:pt x="2" y="780"/>
                      </a:lnTo>
                      <a:moveTo>
                        <a:pt x="2" y="762"/>
                      </a:moveTo>
                      <a:lnTo>
                        <a:pt x="0" y="762"/>
                      </a:lnTo>
                      <a:lnTo>
                        <a:pt x="0" y="771"/>
                      </a:lnTo>
                      <a:lnTo>
                        <a:pt x="2" y="771"/>
                      </a:lnTo>
                      <a:lnTo>
                        <a:pt x="2" y="762"/>
                      </a:lnTo>
                      <a:moveTo>
                        <a:pt x="2" y="743"/>
                      </a:moveTo>
                      <a:lnTo>
                        <a:pt x="0" y="743"/>
                      </a:lnTo>
                      <a:lnTo>
                        <a:pt x="0" y="752"/>
                      </a:lnTo>
                      <a:lnTo>
                        <a:pt x="2" y="752"/>
                      </a:lnTo>
                      <a:lnTo>
                        <a:pt x="2" y="743"/>
                      </a:lnTo>
                      <a:moveTo>
                        <a:pt x="2" y="725"/>
                      </a:moveTo>
                      <a:lnTo>
                        <a:pt x="0" y="725"/>
                      </a:lnTo>
                      <a:lnTo>
                        <a:pt x="0" y="734"/>
                      </a:lnTo>
                      <a:lnTo>
                        <a:pt x="2" y="734"/>
                      </a:lnTo>
                      <a:lnTo>
                        <a:pt x="2" y="725"/>
                      </a:lnTo>
                      <a:moveTo>
                        <a:pt x="2" y="706"/>
                      </a:moveTo>
                      <a:lnTo>
                        <a:pt x="0" y="706"/>
                      </a:lnTo>
                      <a:lnTo>
                        <a:pt x="0" y="715"/>
                      </a:lnTo>
                      <a:lnTo>
                        <a:pt x="2" y="715"/>
                      </a:lnTo>
                      <a:lnTo>
                        <a:pt x="2" y="706"/>
                      </a:lnTo>
                      <a:moveTo>
                        <a:pt x="2" y="687"/>
                      </a:moveTo>
                      <a:lnTo>
                        <a:pt x="0" y="687"/>
                      </a:lnTo>
                      <a:lnTo>
                        <a:pt x="0" y="697"/>
                      </a:lnTo>
                      <a:lnTo>
                        <a:pt x="2" y="697"/>
                      </a:lnTo>
                      <a:lnTo>
                        <a:pt x="2" y="687"/>
                      </a:lnTo>
                      <a:moveTo>
                        <a:pt x="2" y="669"/>
                      </a:moveTo>
                      <a:lnTo>
                        <a:pt x="0" y="669"/>
                      </a:lnTo>
                      <a:lnTo>
                        <a:pt x="0" y="678"/>
                      </a:lnTo>
                      <a:lnTo>
                        <a:pt x="2" y="678"/>
                      </a:lnTo>
                      <a:lnTo>
                        <a:pt x="2" y="669"/>
                      </a:lnTo>
                      <a:moveTo>
                        <a:pt x="2" y="650"/>
                      </a:moveTo>
                      <a:lnTo>
                        <a:pt x="0" y="650"/>
                      </a:lnTo>
                      <a:lnTo>
                        <a:pt x="0" y="660"/>
                      </a:lnTo>
                      <a:lnTo>
                        <a:pt x="2" y="660"/>
                      </a:lnTo>
                      <a:lnTo>
                        <a:pt x="2" y="650"/>
                      </a:lnTo>
                      <a:moveTo>
                        <a:pt x="2" y="632"/>
                      </a:moveTo>
                      <a:lnTo>
                        <a:pt x="0" y="632"/>
                      </a:lnTo>
                      <a:lnTo>
                        <a:pt x="0" y="641"/>
                      </a:lnTo>
                      <a:lnTo>
                        <a:pt x="2" y="641"/>
                      </a:lnTo>
                      <a:lnTo>
                        <a:pt x="2" y="632"/>
                      </a:lnTo>
                      <a:moveTo>
                        <a:pt x="2" y="613"/>
                      </a:moveTo>
                      <a:lnTo>
                        <a:pt x="0" y="613"/>
                      </a:lnTo>
                      <a:lnTo>
                        <a:pt x="0" y="622"/>
                      </a:lnTo>
                      <a:lnTo>
                        <a:pt x="2" y="622"/>
                      </a:lnTo>
                      <a:lnTo>
                        <a:pt x="2" y="613"/>
                      </a:lnTo>
                      <a:moveTo>
                        <a:pt x="2" y="595"/>
                      </a:moveTo>
                      <a:lnTo>
                        <a:pt x="0" y="595"/>
                      </a:lnTo>
                      <a:lnTo>
                        <a:pt x="0" y="604"/>
                      </a:lnTo>
                      <a:lnTo>
                        <a:pt x="2" y="604"/>
                      </a:lnTo>
                      <a:lnTo>
                        <a:pt x="2" y="595"/>
                      </a:lnTo>
                      <a:moveTo>
                        <a:pt x="2" y="576"/>
                      </a:moveTo>
                      <a:lnTo>
                        <a:pt x="0" y="576"/>
                      </a:lnTo>
                      <a:lnTo>
                        <a:pt x="0" y="585"/>
                      </a:lnTo>
                      <a:lnTo>
                        <a:pt x="2" y="585"/>
                      </a:lnTo>
                      <a:lnTo>
                        <a:pt x="2" y="576"/>
                      </a:lnTo>
                      <a:moveTo>
                        <a:pt x="2" y="557"/>
                      </a:moveTo>
                      <a:lnTo>
                        <a:pt x="0" y="557"/>
                      </a:lnTo>
                      <a:lnTo>
                        <a:pt x="0" y="567"/>
                      </a:lnTo>
                      <a:lnTo>
                        <a:pt x="2" y="567"/>
                      </a:lnTo>
                      <a:lnTo>
                        <a:pt x="2" y="557"/>
                      </a:lnTo>
                      <a:moveTo>
                        <a:pt x="2" y="539"/>
                      </a:moveTo>
                      <a:lnTo>
                        <a:pt x="0" y="539"/>
                      </a:lnTo>
                      <a:lnTo>
                        <a:pt x="0" y="548"/>
                      </a:lnTo>
                      <a:lnTo>
                        <a:pt x="2" y="548"/>
                      </a:lnTo>
                      <a:lnTo>
                        <a:pt x="2" y="539"/>
                      </a:lnTo>
                      <a:moveTo>
                        <a:pt x="2" y="520"/>
                      </a:moveTo>
                      <a:lnTo>
                        <a:pt x="0" y="520"/>
                      </a:lnTo>
                      <a:lnTo>
                        <a:pt x="0" y="530"/>
                      </a:lnTo>
                      <a:lnTo>
                        <a:pt x="2" y="530"/>
                      </a:lnTo>
                      <a:lnTo>
                        <a:pt x="2" y="520"/>
                      </a:lnTo>
                      <a:moveTo>
                        <a:pt x="2" y="502"/>
                      </a:moveTo>
                      <a:lnTo>
                        <a:pt x="0" y="502"/>
                      </a:lnTo>
                      <a:lnTo>
                        <a:pt x="0" y="511"/>
                      </a:lnTo>
                      <a:lnTo>
                        <a:pt x="2" y="511"/>
                      </a:lnTo>
                      <a:lnTo>
                        <a:pt x="2" y="502"/>
                      </a:lnTo>
                      <a:moveTo>
                        <a:pt x="2" y="483"/>
                      </a:moveTo>
                      <a:lnTo>
                        <a:pt x="0" y="483"/>
                      </a:lnTo>
                      <a:lnTo>
                        <a:pt x="0" y="492"/>
                      </a:lnTo>
                      <a:lnTo>
                        <a:pt x="2" y="492"/>
                      </a:lnTo>
                      <a:lnTo>
                        <a:pt x="2" y="483"/>
                      </a:lnTo>
                      <a:moveTo>
                        <a:pt x="2" y="464"/>
                      </a:moveTo>
                      <a:lnTo>
                        <a:pt x="0" y="464"/>
                      </a:lnTo>
                      <a:lnTo>
                        <a:pt x="0" y="474"/>
                      </a:lnTo>
                      <a:lnTo>
                        <a:pt x="2" y="474"/>
                      </a:lnTo>
                      <a:lnTo>
                        <a:pt x="2" y="464"/>
                      </a:lnTo>
                      <a:moveTo>
                        <a:pt x="2" y="446"/>
                      </a:moveTo>
                      <a:lnTo>
                        <a:pt x="0" y="446"/>
                      </a:lnTo>
                      <a:lnTo>
                        <a:pt x="0" y="455"/>
                      </a:lnTo>
                      <a:lnTo>
                        <a:pt x="2" y="455"/>
                      </a:lnTo>
                      <a:lnTo>
                        <a:pt x="2" y="446"/>
                      </a:lnTo>
                      <a:moveTo>
                        <a:pt x="2" y="427"/>
                      </a:moveTo>
                      <a:lnTo>
                        <a:pt x="0" y="427"/>
                      </a:lnTo>
                      <a:lnTo>
                        <a:pt x="0" y="437"/>
                      </a:lnTo>
                      <a:lnTo>
                        <a:pt x="2" y="437"/>
                      </a:lnTo>
                      <a:lnTo>
                        <a:pt x="2" y="427"/>
                      </a:lnTo>
                      <a:moveTo>
                        <a:pt x="2" y="409"/>
                      </a:moveTo>
                      <a:lnTo>
                        <a:pt x="0" y="409"/>
                      </a:lnTo>
                      <a:lnTo>
                        <a:pt x="0" y="418"/>
                      </a:lnTo>
                      <a:lnTo>
                        <a:pt x="2" y="418"/>
                      </a:lnTo>
                      <a:lnTo>
                        <a:pt x="2" y="409"/>
                      </a:lnTo>
                      <a:moveTo>
                        <a:pt x="2" y="390"/>
                      </a:moveTo>
                      <a:lnTo>
                        <a:pt x="0" y="390"/>
                      </a:lnTo>
                      <a:lnTo>
                        <a:pt x="0" y="399"/>
                      </a:lnTo>
                      <a:lnTo>
                        <a:pt x="2" y="399"/>
                      </a:lnTo>
                      <a:lnTo>
                        <a:pt x="2" y="390"/>
                      </a:lnTo>
                      <a:moveTo>
                        <a:pt x="2" y="372"/>
                      </a:moveTo>
                      <a:lnTo>
                        <a:pt x="0" y="372"/>
                      </a:lnTo>
                      <a:lnTo>
                        <a:pt x="0" y="381"/>
                      </a:lnTo>
                      <a:lnTo>
                        <a:pt x="2" y="381"/>
                      </a:lnTo>
                      <a:lnTo>
                        <a:pt x="2" y="372"/>
                      </a:lnTo>
                      <a:moveTo>
                        <a:pt x="2" y="353"/>
                      </a:moveTo>
                      <a:lnTo>
                        <a:pt x="0" y="353"/>
                      </a:lnTo>
                      <a:lnTo>
                        <a:pt x="0" y="362"/>
                      </a:lnTo>
                      <a:lnTo>
                        <a:pt x="2" y="362"/>
                      </a:lnTo>
                      <a:lnTo>
                        <a:pt x="2" y="353"/>
                      </a:lnTo>
                      <a:moveTo>
                        <a:pt x="2" y="334"/>
                      </a:moveTo>
                      <a:lnTo>
                        <a:pt x="0" y="33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34"/>
                      </a:lnTo>
                      <a:moveTo>
                        <a:pt x="2" y="316"/>
                      </a:moveTo>
                      <a:lnTo>
                        <a:pt x="0" y="316"/>
                      </a:lnTo>
                      <a:lnTo>
                        <a:pt x="0" y="325"/>
                      </a:lnTo>
                      <a:lnTo>
                        <a:pt x="2" y="325"/>
                      </a:lnTo>
                      <a:lnTo>
                        <a:pt x="2" y="316"/>
                      </a:lnTo>
                      <a:moveTo>
                        <a:pt x="2" y="297"/>
                      </a:moveTo>
                      <a:lnTo>
                        <a:pt x="0" y="297"/>
                      </a:lnTo>
                      <a:lnTo>
                        <a:pt x="0" y="307"/>
                      </a:lnTo>
                      <a:lnTo>
                        <a:pt x="2" y="307"/>
                      </a:lnTo>
                      <a:lnTo>
                        <a:pt x="2" y="297"/>
                      </a:lnTo>
                      <a:moveTo>
                        <a:pt x="2" y="279"/>
                      </a:moveTo>
                      <a:lnTo>
                        <a:pt x="0" y="279"/>
                      </a:lnTo>
                      <a:lnTo>
                        <a:pt x="0" y="288"/>
                      </a:lnTo>
                      <a:lnTo>
                        <a:pt x="2" y="288"/>
                      </a:lnTo>
                      <a:lnTo>
                        <a:pt x="2" y="279"/>
                      </a:lnTo>
                      <a:moveTo>
                        <a:pt x="2" y="260"/>
                      </a:moveTo>
                      <a:lnTo>
                        <a:pt x="0" y="260"/>
                      </a:lnTo>
                      <a:lnTo>
                        <a:pt x="0" y="269"/>
                      </a:lnTo>
                      <a:lnTo>
                        <a:pt x="2" y="269"/>
                      </a:lnTo>
                      <a:lnTo>
                        <a:pt x="2" y="260"/>
                      </a:lnTo>
                      <a:moveTo>
                        <a:pt x="2" y="242"/>
                      </a:moveTo>
                      <a:lnTo>
                        <a:pt x="0" y="242"/>
                      </a:lnTo>
                      <a:lnTo>
                        <a:pt x="0" y="251"/>
                      </a:lnTo>
                      <a:lnTo>
                        <a:pt x="2" y="251"/>
                      </a:lnTo>
                      <a:lnTo>
                        <a:pt x="2" y="242"/>
                      </a:lnTo>
                      <a:moveTo>
                        <a:pt x="2" y="223"/>
                      </a:moveTo>
                      <a:lnTo>
                        <a:pt x="0" y="223"/>
                      </a:lnTo>
                      <a:lnTo>
                        <a:pt x="0" y="232"/>
                      </a:lnTo>
                      <a:lnTo>
                        <a:pt x="2" y="232"/>
                      </a:lnTo>
                      <a:lnTo>
                        <a:pt x="2" y="223"/>
                      </a:lnTo>
                      <a:moveTo>
                        <a:pt x="2" y="204"/>
                      </a:moveTo>
                      <a:lnTo>
                        <a:pt x="0" y="204"/>
                      </a:lnTo>
                      <a:lnTo>
                        <a:pt x="0" y="214"/>
                      </a:lnTo>
                      <a:lnTo>
                        <a:pt x="2" y="214"/>
                      </a:lnTo>
                      <a:lnTo>
                        <a:pt x="2" y="204"/>
                      </a:lnTo>
                      <a:moveTo>
                        <a:pt x="2" y="186"/>
                      </a:moveTo>
                      <a:lnTo>
                        <a:pt x="0" y="186"/>
                      </a:lnTo>
                      <a:lnTo>
                        <a:pt x="0" y="195"/>
                      </a:lnTo>
                      <a:lnTo>
                        <a:pt x="2" y="195"/>
                      </a:lnTo>
                      <a:lnTo>
                        <a:pt x="2" y="186"/>
                      </a:lnTo>
                      <a:moveTo>
                        <a:pt x="2" y="167"/>
                      </a:moveTo>
                      <a:lnTo>
                        <a:pt x="0" y="167"/>
                      </a:lnTo>
                      <a:lnTo>
                        <a:pt x="0" y="177"/>
                      </a:lnTo>
                      <a:lnTo>
                        <a:pt x="2" y="177"/>
                      </a:lnTo>
                      <a:lnTo>
                        <a:pt x="2" y="167"/>
                      </a:lnTo>
                      <a:moveTo>
                        <a:pt x="2" y="149"/>
                      </a:moveTo>
                      <a:lnTo>
                        <a:pt x="0" y="149"/>
                      </a:lnTo>
                      <a:lnTo>
                        <a:pt x="0" y="158"/>
                      </a:lnTo>
                      <a:lnTo>
                        <a:pt x="2" y="158"/>
                      </a:lnTo>
                      <a:lnTo>
                        <a:pt x="2" y="149"/>
                      </a:lnTo>
                      <a:moveTo>
                        <a:pt x="2" y="130"/>
                      </a:moveTo>
                      <a:lnTo>
                        <a:pt x="0" y="130"/>
                      </a:lnTo>
                      <a:lnTo>
                        <a:pt x="0" y="139"/>
                      </a:lnTo>
                      <a:lnTo>
                        <a:pt x="2" y="139"/>
                      </a:lnTo>
                      <a:lnTo>
                        <a:pt x="2" y="130"/>
                      </a:lnTo>
                      <a:moveTo>
                        <a:pt x="2" y="112"/>
                      </a:moveTo>
                      <a:lnTo>
                        <a:pt x="0" y="112"/>
                      </a:lnTo>
                      <a:lnTo>
                        <a:pt x="0" y="121"/>
                      </a:lnTo>
                      <a:lnTo>
                        <a:pt x="2" y="121"/>
                      </a:lnTo>
                      <a:lnTo>
                        <a:pt x="2" y="112"/>
                      </a:lnTo>
                      <a:moveTo>
                        <a:pt x="2" y="93"/>
                      </a:moveTo>
                      <a:lnTo>
                        <a:pt x="0" y="93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2" y="93"/>
                      </a:lnTo>
                      <a:moveTo>
                        <a:pt x="2" y="74"/>
                      </a:moveTo>
                      <a:lnTo>
                        <a:pt x="0" y="74"/>
                      </a:lnTo>
                      <a:lnTo>
                        <a:pt x="0" y="84"/>
                      </a:lnTo>
                      <a:lnTo>
                        <a:pt x="2" y="84"/>
                      </a:lnTo>
                      <a:lnTo>
                        <a:pt x="2" y="74"/>
                      </a:lnTo>
                      <a:moveTo>
                        <a:pt x="2" y="56"/>
                      </a:moveTo>
                      <a:lnTo>
                        <a:pt x="0" y="56"/>
                      </a:lnTo>
                      <a:lnTo>
                        <a:pt x="0" y="65"/>
                      </a:lnTo>
                      <a:lnTo>
                        <a:pt x="2" y="65"/>
                      </a:lnTo>
                      <a:lnTo>
                        <a:pt x="2" y="56"/>
                      </a:lnTo>
                      <a:moveTo>
                        <a:pt x="2" y="37"/>
                      </a:moveTo>
                      <a:lnTo>
                        <a:pt x="0" y="37"/>
                      </a:lnTo>
                      <a:lnTo>
                        <a:pt x="0" y="46"/>
                      </a:lnTo>
                      <a:lnTo>
                        <a:pt x="2" y="46"/>
                      </a:lnTo>
                      <a:lnTo>
                        <a:pt x="2" y="37"/>
                      </a:lnTo>
                      <a:moveTo>
                        <a:pt x="2" y="19"/>
                      </a:moveTo>
                      <a:lnTo>
                        <a:pt x="0" y="19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19"/>
                      </a:lnTo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1" name="Freeform 9">
                  <a:extLst>
                    <a:ext uri="{FF2B5EF4-FFF2-40B4-BE49-F238E27FC236}">
                      <a16:creationId xmlns:a16="http://schemas.microsoft.com/office/drawing/2014/main" id="{8BA2337E-3AF0-4EA6-960E-75CAE78A58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23" y="1019"/>
                  <a:ext cx="2" cy="2666"/>
                </a:xfrm>
                <a:custGeom>
                  <a:avLst/>
                  <a:gdLst>
                    <a:gd name="T0" fmla="*/ 0 w 2"/>
                    <a:gd name="T1" fmla="*/ 2620 h 2666"/>
                    <a:gd name="T2" fmla="*/ 2 w 2"/>
                    <a:gd name="T3" fmla="*/ 2592 h 2666"/>
                    <a:gd name="T4" fmla="*/ 2 w 2"/>
                    <a:gd name="T5" fmla="*/ 2527 h 2666"/>
                    <a:gd name="T6" fmla="*/ 0 w 2"/>
                    <a:gd name="T7" fmla="*/ 2499 h 2666"/>
                    <a:gd name="T8" fmla="*/ 2 w 2"/>
                    <a:gd name="T9" fmla="*/ 2452 h 2666"/>
                    <a:gd name="T10" fmla="*/ 0 w 2"/>
                    <a:gd name="T11" fmla="*/ 2397 h 2666"/>
                    <a:gd name="T12" fmla="*/ 2 w 2"/>
                    <a:gd name="T13" fmla="*/ 2369 h 2666"/>
                    <a:gd name="T14" fmla="*/ 2 w 2"/>
                    <a:gd name="T15" fmla="*/ 2304 h 2666"/>
                    <a:gd name="T16" fmla="*/ 0 w 2"/>
                    <a:gd name="T17" fmla="*/ 2276 h 2666"/>
                    <a:gd name="T18" fmla="*/ 2 w 2"/>
                    <a:gd name="T19" fmla="*/ 2229 h 2666"/>
                    <a:gd name="T20" fmla="*/ 0 w 2"/>
                    <a:gd name="T21" fmla="*/ 2174 h 2666"/>
                    <a:gd name="T22" fmla="*/ 2 w 2"/>
                    <a:gd name="T23" fmla="*/ 2146 h 2666"/>
                    <a:gd name="T24" fmla="*/ 2 w 2"/>
                    <a:gd name="T25" fmla="*/ 2081 h 2666"/>
                    <a:gd name="T26" fmla="*/ 0 w 2"/>
                    <a:gd name="T27" fmla="*/ 2053 h 2666"/>
                    <a:gd name="T28" fmla="*/ 2 w 2"/>
                    <a:gd name="T29" fmla="*/ 2006 h 2666"/>
                    <a:gd name="T30" fmla="*/ 0 w 2"/>
                    <a:gd name="T31" fmla="*/ 1951 h 2666"/>
                    <a:gd name="T32" fmla="*/ 2 w 2"/>
                    <a:gd name="T33" fmla="*/ 1923 h 2666"/>
                    <a:gd name="T34" fmla="*/ 2 w 2"/>
                    <a:gd name="T35" fmla="*/ 1858 h 2666"/>
                    <a:gd name="T36" fmla="*/ 0 w 2"/>
                    <a:gd name="T37" fmla="*/ 1830 h 2666"/>
                    <a:gd name="T38" fmla="*/ 2 w 2"/>
                    <a:gd name="T39" fmla="*/ 1784 h 2666"/>
                    <a:gd name="T40" fmla="*/ 0 w 2"/>
                    <a:gd name="T41" fmla="*/ 1728 h 2666"/>
                    <a:gd name="T42" fmla="*/ 2 w 2"/>
                    <a:gd name="T43" fmla="*/ 1700 h 2666"/>
                    <a:gd name="T44" fmla="*/ 2 w 2"/>
                    <a:gd name="T45" fmla="*/ 1635 h 2666"/>
                    <a:gd name="T46" fmla="*/ 0 w 2"/>
                    <a:gd name="T47" fmla="*/ 1607 h 2666"/>
                    <a:gd name="T48" fmla="*/ 2 w 2"/>
                    <a:gd name="T49" fmla="*/ 1561 h 2666"/>
                    <a:gd name="T50" fmla="*/ 0 w 2"/>
                    <a:gd name="T51" fmla="*/ 1505 h 2666"/>
                    <a:gd name="T52" fmla="*/ 2 w 2"/>
                    <a:gd name="T53" fmla="*/ 1477 h 2666"/>
                    <a:gd name="T54" fmla="*/ 2 w 2"/>
                    <a:gd name="T55" fmla="*/ 1412 h 2666"/>
                    <a:gd name="T56" fmla="*/ 0 w 2"/>
                    <a:gd name="T57" fmla="*/ 1384 h 2666"/>
                    <a:gd name="T58" fmla="*/ 2 w 2"/>
                    <a:gd name="T59" fmla="*/ 1338 h 2666"/>
                    <a:gd name="T60" fmla="*/ 0 w 2"/>
                    <a:gd name="T61" fmla="*/ 1282 h 2666"/>
                    <a:gd name="T62" fmla="*/ 2 w 2"/>
                    <a:gd name="T63" fmla="*/ 1254 h 2666"/>
                    <a:gd name="T64" fmla="*/ 2 w 2"/>
                    <a:gd name="T65" fmla="*/ 1189 h 2666"/>
                    <a:gd name="T66" fmla="*/ 0 w 2"/>
                    <a:gd name="T67" fmla="*/ 1161 h 2666"/>
                    <a:gd name="T68" fmla="*/ 2 w 2"/>
                    <a:gd name="T69" fmla="*/ 1115 h 2666"/>
                    <a:gd name="T70" fmla="*/ 0 w 2"/>
                    <a:gd name="T71" fmla="*/ 1059 h 2666"/>
                    <a:gd name="T72" fmla="*/ 2 w 2"/>
                    <a:gd name="T73" fmla="*/ 1031 h 2666"/>
                    <a:gd name="T74" fmla="*/ 2 w 2"/>
                    <a:gd name="T75" fmla="*/ 966 h 2666"/>
                    <a:gd name="T76" fmla="*/ 0 w 2"/>
                    <a:gd name="T77" fmla="*/ 938 h 2666"/>
                    <a:gd name="T78" fmla="*/ 2 w 2"/>
                    <a:gd name="T79" fmla="*/ 892 h 2666"/>
                    <a:gd name="T80" fmla="*/ 0 w 2"/>
                    <a:gd name="T81" fmla="*/ 836 h 2666"/>
                    <a:gd name="T82" fmla="*/ 2 w 2"/>
                    <a:gd name="T83" fmla="*/ 808 h 2666"/>
                    <a:gd name="T84" fmla="*/ 2 w 2"/>
                    <a:gd name="T85" fmla="*/ 743 h 2666"/>
                    <a:gd name="T86" fmla="*/ 0 w 2"/>
                    <a:gd name="T87" fmla="*/ 715 h 2666"/>
                    <a:gd name="T88" fmla="*/ 2 w 2"/>
                    <a:gd name="T89" fmla="*/ 669 h 2666"/>
                    <a:gd name="T90" fmla="*/ 0 w 2"/>
                    <a:gd name="T91" fmla="*/ 613 h 2666"/>
                    <a:gd name="T92" fmla="*/ 2 w 2"/>
                    <a:gd name="T93" fmla="*/ 585 h 2666"/>
                    <a:gd name="T94" fmla="*/ 2 w 2"/>
                    <a:gd name="T95" fmla="*/ 520 h 2666"/>
                    <a:gd name="T96" fmla="*/ 0 w 2"/>
                    <a:gd name="T97" fmla="*/ 492 h 2666"/>
                    <a:gd name="T98" fmla="*/ 2 w 2"/>
                    <a:gd name="T99" fmla="*/ 446 h 2666"/>
                    <a:gd name="T100" fmla="*/ 0 w 2"/>
                    <a:gd name="T101" fmla="*/ 390 h 2666"/>
                    <a:gd name="T102" fmla="*/ 2 w 2"/>
                    <a:gd name="T103" fmla="*/ 362 h 2666"/>
                    <a:gd name="T104" fmla="*/ 2 w 2"/>
                    <a:gd name="T105" fmla="*/ 297 h 2666"/>
                    <a:gd name="T106" fmla="*/ 0 w 2"/>
                    <a:gd name="T107" fmla="*/ 269 h 2666"/>
                    <a:gd name="T108" fmla="*/ 2 w 2"/>
                    <a:gd name="T109" fmla="*/ 223 h 2666"/>
                    <a:gd name="T110" fmla="*/ 0 w 2"/>
                    <a:gd name="T111" fmla="*/ 167 h 2666"/>
                    <a:gd name="T112" fmla="*/ 2 w 2"/>
                    <a:gd name="T113" fmla="*/ 139 h 2666"/>
                    <a:gd name="T114" fmla="*/ 2 w 2"/>
                    <a:gd name="T115" fmla="*/ 74 h 2666"/>
                    <a:gd name="T116" fmla="*/ 0 w 2"/>
                    <a:gd name="T117" fmla="*/ 46 h 2666"/>
                    <a:gd name="T118" fmla="*/ 2 w 2"/>
                    <a:gd name="T119" fmla="*/ 0 h 2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" h="2666">
                      <a:moveTo>
                        <a:pt x="2" y="2657"/>
                      </a:moveTo>
                      <a:lnTo>
                        <a:pt x="0" y="2657"/>
                      </a:lnTo>
                      <a:lnTo>
                        <a:pt x="0" y="2666"/>
                      </a:lnTo>
                      <a:lnTo>
                        <a:pt x="2" y="2666"/>
                      </a:lnTo>
                      <a:lnTo>
                        <a:pt x="2" y="2657"/>
                      </a:lnTo>
                      <a:close/>
                      <a:moveTo>
                        <a:pt x="2" y="2638"/>
                      </a:moveTo>
                      <a:lnTo>
                        <a:pt x="0" y="2638"/>
                      </a:lnTo>
                      <a:lnTo>
                        <a:pt x="0" y="2647"/>
                      </a:lnTo>
                      <a:lnTo>
                        <a:pt x="2" y="2647"/>
                      </a:lnTo>
                      <a:lnTo>
                        <a:pt x="2" y="2638"/>
                      </a:lnTo>
                      <a:close/>
                      <a:moveTo>
                        <a:pt x="2" y="2620"/>
                      </a:moveTo>
                      <a:lnTo>
                        <a:pt x="0" y="2620"/>
                      </a:lnTo>
                      <a:lnTo>
                        <a:pt x="0" y="2629"/>
                      </a:lnTo>
                      <a:lnTo>
                        <a:pt x="2" y="2629"/>
                      </a:lnTo>
                      <a:lnTo>
                        <a:pt x="2" y="2620"/>
                      </a:lnTo>
                      <a:close/>
                      <a:moveTo>
                        <a:pt x="2" y="2601"/>
                      </a:moveTo>
                      <a:lnTo>
                        <a:pt x="0" y="2601"/>
                      </a:lnTo>
                      <a:lnTo>
                        <a:pt x="0" y="2610"/>
                      </a:lnTo>
                      <a:lnTo>
                        <a:pt x="2" y="2610"/>
                      </a:lnTo>
                      <a:lnTo>
                        <a:pt x="2" y="2601"/>
                      </a:lnTo>
                      <a:close/>
                      <a:moveTo>
                        <a:pt x="2" y="2582"/>
                      </a:moveTo>
                      <a:lnTo>
                        <a:pt x="0" y="2582"/>
                      </a:lnTo>
                      <a:lnTo>
                        <a:pt x="0" y="2592"/>
                      </a:lnTo>
                      <a:lnTo>
                        <a:pt x="2" y="2592"/>
                      </a:lnTo>
                      <a:lnTo>
                        <a:pt x="2" y="2582"/>
                      </a:lnTo>
                      <a:close/>
                      <a:moveTo>
                        <a:pt x="2" y="2564"/>
                      </a:moveTo>
                      <a:lnTo>
                        <a:pt x="0" y="2564"/>
                      </a:lnTo>
                      <a:lnTo>
                        <a:pt x="0" y="2573"/>
                      </a:lnTo>
                      <a:lnTo>
                        <a:pt x="2" y="2573"/>
                      </a:lnTo>
                      <a:lnTo>
                        <a:pt x="2" y="2564"/>
                      </a:lnTo>
                      <a:close/>
                      <a:moveTo>
                        <a:pt x="2" y="2545"/>
                      </a:moveTo>
                      <a:lnTo>
                        <a:pt x="0" y="2545"/>
                      </a:lnTo>
                      <a:lnTo>
                        <a:pt x="0" y="2554"/>
                      </a:lnTo>
                      <a:lnTo>
                        <a:pt x="2" y="2554"/>
                      </a:lnTo>
                      <a:lnTo>
                        <a:pt x="2" y="2545"/>
                      </a:lnTo>
                      <a:close/>
                      <a:moveTo>
                        <a:pt x="2" y="2527"/>
                      </a:moveTo>
                      <a:lnTo>
                        <a:pt x="0" y="2527"/>
                      </a:lnTo>
                      <a:lnTo>
                        <a:pt x="0" y="2536"/>
                      </a:lnTo>
                      <a:lnTo>
                        <a:pt x="2" y="2536"/>
                      </a:lnTo>
                      <a:lnTo>
                        <a:pt x="2" y="2527"/>
                      </a:lnTo>
                      <a:close/>
                      <a:moveTo>
                        <a:pt x="2" y="2508"/>
                      </a:moveTo>
                      <a:lnTo>
                        <a:pt x="0" y="2508"/>
                      </a:lnTo>
                      <a:lnTo>
                        <a:pt x="0" y="2517"/>
                      </a:lnTo>
                      <a:lnTo>
                        <a:pt x="2" y="2517"/>
                      </a:lnTo>
                      <a:lnTo>
                        <a:pt x="2" y="2508"/>
                      </a:lnTo>
                      <a:close/>
                      <a:moveTo>
                        <a:pt x="2" y="2489"/>
                      </a:moveTo>
                      <a:lnTo>
                        <a:pt x="0" y="2489"/>
                      </a:lnTo>
                      <a:lnTo>
                        <a:pt x="0" y="2499"/>
                      </a:lnTo>
                      <a:lnTo>
                        <a:pt x="2" y="2499"/>
                      </a:lnTo>
                      <a:lnTo>
                        <a:pt x="2" y="2489"/>
                      </a:lnTo>
                      <a:close/>
                      <a:moveTo>
                        <a:pt x="2" y="2471"/>
                      </a:moveTo>
                      <a:lnTo>
                        <a:pt x="0" y="2471"/>
                      </a:lnTo>
                      <a:lnTo>
                        <a:pt x="0" y="2480"/>
                      </a:lnTo>
                      <a:lnTo>
                        <a:pt x="2" y="2480"/>
                      </a:lnTo>
                      <a:lnTo>
                        <a:pt x="2" y="2471"/>
                      </a:lnTo>
                      <a:close/>
                      <a:moveTo>
                        <a:pt x="2" y="2452"/>
                      </a:moveTo>
                      <a:lnTo>
                        <a:pt x="0" y="2452"/>
                      </a:lnTo>
                      <a:lnTo>
                        <a:pt x="0" y="2462"/>
                      </a:lnTo>
                      <a:lnTo>
                        <a:pt x="2" y="2462"/>
                      </a:lnTo>
                      <a:lnTo>
                        <a:pt x="2" y="2452"/>
                      </a:lnTo>
                      <a:close/>
                      <a:moveTo>
                        <a:pt x="2" y="2434"/>
                      </a:moveTo>
                      <a:lnTo>
                        <a:pt x="0" y="2434"/>
                      </a:lnTo>
                      <a:lnTo>
                        <a:pt x="0" y="2443"/>
                      </a:lnTo>
                      <a:lnTo>
                        <a:pt x="2" y="2443"/>
                      </a:lnTo>
                      <a:lnTo>
                        <a:pt x="2" y="2434"/>
                      </a:lnTo>
                      <a:close/>
                      <a:moveTo>
                        <a:pt x="2" y="2415"/>
                      </a:moveTo>
                      <a:lnTo>
                        <a:pt x="0" y="2415"/>
                      </a:lnTo>
                      <a:lnTo>
                        <a:pt x="0" y="2424"/>
                      </a:lnTo>
                      <a:lnTo>
                        <a:pt x="2" y="2424"/>
                      </a:lnTo>
                      <a:lnTo>
                        <a:pt x="2" y="2415"/>
                      </a:lnTo>
                      <a:close/>
                      <a:moveTo>
                        <a:pt x="2" y="2397"/>
                      </a:moveTo>
                      <a:lnTo>
                        <a:pt x="0" y="2397"/>
                      </a:lnTo>
                      <a:lnTo>
                        <a:pt x="0" y="2406"/>
                      </a:lnTo>
                      <a:lnTo>
                        <a:pt x="2" y="2406"/>
                      </a:lnTo>
                      <a:lnTo>
                        <a:pt x="2" y="2397"/>
                      </a:lnTo>
                      <a:close/>
                      <a:moveTo>
                        <a:pt x="2" y="2378"/>
                      </a:moveTo>
                      <a:lnTo>
                        <a:pt x="0" y="2378"/>
                      </a:lnTo>
                      <a:lnTo>
                        <a:pt x="0" y="2387"/>
                      </a:lnTo>
                      <a:lnTo>
                        <a:pt x="2" y="2387"/>
                      </a:lnTo>
                      <a:lnTo>
                        <a:pt x="2" y="2378"/>
                      </a:lnTo>
                      <a:close/>
                      <a:moveTo>
                        <a:pt x="2" y="2359"/>
                      </a:moveTo>
                      <a:lnTo>
                        <a:pt x="0" y="2359"/>
                      </a:lnTo>
                      <a:lnTo>
                        <a:pt x="0" y="2369"/>
                      </a:lnTo>
                      <a:lnTo>
                        <a:pt x="2" y="2369"/>
                      </a:lnTo>
                      <a:lnTo>
                        <a:pt x="2" y="2359"/>
                      </a:lnTo>
                      <a:close/>
                      <a:moveTo>
                        <a:pt x="2" y="2341"/>
                      </a:moveTo>
                      <a:lnTo>
                        <a:pt x="0" y="2341"/>
                      </a:lnTo>
                      <a:lnTo>
                        <a:pt x="0" y="2350"/>
                      </a:lnTo>
                      <a:lnTo>
                        <a:pt x="2" y="2350"/>
                      </a:lnTo>
                      <a:lnTo>
                        <a:pt x="2" y="2341"/>
                      </a:lnTo>
                      <a:close/>
                      <a:moveTo>
                        <a:pt x="2" y="2322"/>
                      </a:moveTo>
                      <a:lnTo>
                        <a:pt x="0" y="2322"/>
                      </a:lnTo>
                      <a:lnTo>
                        <a:pt x="0" y="2332"/>
                      </a:lnTo>
                      <a:lnTo>
                        <a:pt x="2" y="2332"/>
                      </a:lnTo>
                      <a:lnTo>
                        <a:pt x="2" y="2322"/>
                      </a:lnTo>
                      <a:close/>
                      <a:moveTo>
                        <a:pt x="2" y="2304"/>
                      </a:moveTo>
                      <a:lnTo>
                        <a:pt x="0" y="2304"/>
                      </a:lnTo>
                      <a:lnTo>
                        <a:pt x="0" y="2313"/>
                      </a:lnTo>
                      <a:lnTo>
                        <a:pt x="2" y="2313"/>
                      </a:lnTo>
                      <a:lnTo>
                        <a:pt x="2" y="2304"/>
                      </a:lnTo>
                      <a:close/>
                      <a:moveTo>
                        <a:pt x="2" y="2285"/>
                      </a:moveTo>
                      <a:lnTo>
                        <a:pt x="0" y="2285"/>
                      </a:lnTo>
                      <a:lnTo>
                        <a:pt x="0" y="2294"/>
                      </a:lnTo>
                      <a:lnTo>
                        <a:pt x="2" y="2294"/>
                      </a:lnTo>
                      <a:lnTo>
                        <a:pt x="2" y="2285"/>
                      </a:lnTo>
                      <a:close/>
                      <a:moveTo>
                        <a:pt x="2" y="2267"/>
                      </a:moveTo>
                      <a:lnTo>
                        <a:pt x="0" y="2267"/>
                      </a:lnTo>
                      <a:lnTo>
                        <a:pt x="0" y="2276"/>
                      </a:lnTo>
                      <a:lnTo>
                        <a:pt x="2" y="2276"/>
                      </a:lnTo>
                      <a:lnTo>
                        <a:pt x="2" y="2267"/>
                      </a:lnTo>
                      <a:close/>
                      <a:moveTo>
                        <a:pt x="2" y="2248"/>
                      </a:moveTo>
                      <a:lnTo>
                        <a:pt x="0" y="2248"/>
                      </a:lnTo>
                      <a:lnTo>
                        <a:pt x="0" y="2257"/>
                      </a:lnTo>
                      <a:lnTo>
                        <a:pt x="2" y="2257"/>
                      </a:lnTo>
                      <a:lnTo>
                        <a:pt x="2" y="2248"/>
                      </a:lnTo>
                      <a:close/>
                      <a:moveTo>
                        <a:pt x="2" y="2229"/>
                      </a:moveTo>
                      <a:lnTo>
                        <a:pt x="0" y="2229"/>
                      </a:lnTo>
                      <a:lnTo>
                        <a:pt x="0" y="2239"/>
                      </a:lnTo>
                      <a:lnTo>
                        <a:pt x="2" y="2239"/>
                      </a:lnTo>
                      <a:lnTo>
                        <a:pt x="2" y="2229"/>
                      </a:lnTo>
                      <a:close/>
                      <a:moveTo>
                        <a:pt x="2" y="2211"/>
                      </a:moveTo>
                      <a:lnTo>
                        <a:pt x="0" y="2211"/>
                      </a:lnTo>
                      <a:lnTo>
                        <a:pt x="0" y="2220"/>
                      </a:lnTo>
                      <a:lnTo>
                        <a:pt x="2" y="2220"/>
                      </a:lnTo>
                      <a:lnTo>
                        <a:pt x="2" y="2211"/>
                      </a:lnTo>
                      <a:close/>
                      <a:moveTo>
                        <a:pt x="2" y="2192"/>
                      </a:moveTo>
                      <a:lnTo>
                        <a:pt x="0" y="2192"/>
                      </a:lnTo>
                      <a:lnTo>
                        <a:pt x="0" y="2202"/>
                      </a:lnTo>
                      <a:lnTo>
                        <a:pt x="2" y="2202"/>
                      </a:lnTo>
                      <a:lnTo>
                        <a:pt x="2" y="2192"/>
                      </a:lnTo>
                      <a:close/>
                      <a:moveTo>
                        <a:pt x="2" y="2174"/>
                      </a:moveTo>
                      <a:lnTo>
                        <a:pt x="0" y="2174"/>
                      </a:lnTo>
                      <a:lnTo>
                        <a:pt x="0" y="2183"/>
                      </a:lnTo>
                      <a:lnTo>
                        <a:pt x="2" y="2183"/>
                      </a:lnTo>
                      <a:lnTo>
                        <a:pt x="2" y="2174"/>
                      </a:lnTo>
                      <a:close/>
                      <a:moveTo>
                        <a:pt x="2" y="2155"/>
                      </a:moveTo>
                      <a:lnTo>
                        <a:pt x="0" y="2155"/>
                      </a:lnTo>
                      <a:lnTo>
                        <a:pt x="0" y="2164"/>
                      </a:lnTo>
                      <a:lnTo>
                        <a:pt x="2" y="2164"/>
                      </a:lnTo>
                      <a:lnTo>
                        <a:pt x="2" y="2155"/>
                      </a:lnTo>
                      <a:close/>
                      <a:moveTo>
                        <a:pt x="2" y="2136"/>
                      </a:moveTo>
                      <a:lnTo>
                        <a:pt x="0" y="2136"/>
                      </a:lnTo>
                      <a:lnTo>
                        <a:pt x="0" y="2146"/>
                      </a:lnTo>
                      <a:lnTo>
                        <a:pt x="2" y="2146"/>
                      </a:lnTo>
                      <a:lnTo>
                        <a:pt x="2" y="2136"/>
                      </a:lnTo>
                      <a:close/>
                      <a:moveTo>
                        <a:pt x="2" y="2118"/>
                      </a:moveTo>
                      <a:lnTo>
                        <a:pt x="0" y="2118"/>
                      </a:lnTo>
                      <a:lnTo>
                        <a:pt x="0" y="2127"/>
                      </a:lnTo>
                      <a:lnTo>
                        <a:pt x="2" y="2127"/>
                      </a:lnTo>
                      <a:lnTo>
                        <a:pt x="2" y="2118"/>
                      </a:lnTo>
                      <a:close/>
                      <a:moveTo>
                        <a:pt x="2" y="2099"/>
                      </a:moveTo>
                      <a:lnTo>
                        <a:pt x="0" y="2099"/>
                      </a:lnTo>
                      <a:lnTo>
                        <a:pt x="0" y="2109"/>
                      </a:lnTo>
                      <a:lnTo>
                        <a:pt x="2" y="2109"/>
                      </a:lnTo>
                      <a:lnTo>
                        <a:pt x="2" y="2099"/>
                      </a:lnTo>
                      <a:close/>
                      <a:moveTo>
                        <a:pt x="2" y="2081"/>
                      </a:moveTo>
                      <a:lnTo>
                        <a:pt x="0" y="2081"/>
                      </a:lnTo>
                      <a:lnTo>
                        <a:pt x="0" y="2090"/>
                      </a:lnTo>
                      <a:lnTo>
                        <a:pt x="2" y="2090"/>
                      </a:lnTo>
                      <a:lnTo>
                        <a:pt x="2" y="2081"/>
                      </a:lnTo>
                      <a:close/>
                      <a:moveTo>
                        <a:pt x="2" y="2062"/>
                      </a:moveTo>
                      <a:lnTo>
                        <a:pt x="0" y="2062"/>
                      </a:lnTo>
                      <a:lnTo>
                        <a:pt x="0" y="2071"/>
                      </a:lnTo>
                      <a:lnTo>
                        <a:pt x="2" y="2071"/>
                      </a:lnTo>
                      <a:lnTo>
                        <a:pt x="2" y="2062"/>
                      </a:lnTo>
                      <a:close/>
                      <a:moveTo>
                        <a:pt x="2" y="2044"/>
                      </a:moveTo>
                      <a:lnTo>
                        <a:pt x="0" y="2044"/>
                      </a:lnTo>
                      <a:lnTo>
                        <a:pt x="0" y="2053"/>
                      </a:lnTo>
                      <a:lnTo>
                        <a:pt x="2" y="2053"/>
                      </a:lnTo>
                      <a:lnTo>
                        <a:pt x="2" y="2044"/>
                      </a:lnTo>
                      <a:close/>
                      <a:moveTo>
                        <a:pt x="2" y="2025"/>
                      </a:moveTo>
                      <a:lnTo>
                        <a:pt x="0" y="2025"/>
                      </a:lnTo>
                      <a:lnTo>
                        <a:pt x="0" y="2034"/>
                      </a:lnTo>
                      <a:lnTo>
                        <a:pt x="2" y="2034"/>
                      </a:lnTo>
                      <a:lnTo>
                        <a:pt x="2" y="2025"/>
                      </a:lnTo>
                      <a:close/>
                      <a:moveTo>
                        <a:pt x="2" y="2006"/>
                      </a:moveTo>
                      <a:lnTo>
                        <a:pt x="0" y="2006"/>
                      </a:lnTo>
                      <a:lnTo>
                        <a:pt x="0" y="2016"/>
                      </a:lnTo>
                      <a:lnTo>
                        <a:pt x="2" y="2016"/>
                      </a:lnTo>
                      <a:lnTo>
                        <a:pt x="2" y="2006"/>
                      </a:lnTo>
                      <a:close/>
                      <a:moveTo>
                        <a:pt x="2" y="1988"/>
                      </a:moveTo>
                      <a:lnTo>
                        <a:pt x="0" y="1988"/>
                      </a:lnTo>
                      <a:lnTo>
                        <a:pt x="0" y="1997"/>
                      </a:lnTo>
                      <a:lnTo>
                        <a:pt x="2" y="1997"/>
                      </a:lnTo>
                      <a:lnTo>
                        <a:pt x="2" y="1988"/>
                      </a:lnTo>
                      <a:close/>
                      <a:moveTo>
                        <a:pt x="2" y="1969"/>
                      </a:moveTo>
                      <a:lnTo>
                        <a:pt x="0" y="1969"/>
                      </a:lnTo>
                      <a:lnTo>
                        <a:pt x="0" y="1979"/>
                      </a:lnTo>
                      <a:lnTo>
                        <a:pt x="2" y="1979"/>
                      </a:lnTo>
                      <a:lnTo>
                        <a:pt x="2" y="1969"/>
                      </a:lnTo>
                      <a:close/>
                      <a:moveTo>
                        <a:pt x="2" y="1951"/>
                      </a:moveTo>
                      <a:lnTo>
                        <a:pt x="0" y="1951"/>
                      </a:lnTo>
                      <a:lnTo>
                        <a:pt x="0" y="1960"/>
                      </a:lnTo>
                      <a:lnTo>
                        <a:pt x="2" y="1960"/>
                      </a:lnTo>
                      <a:lnTo>
                        <a:pt x="2" y="1951"/>
                      </a:lnTo>
                      <a:close/>
                      <a:moveTo>
                        <a:pt x="2" y="1932"/>
                      </a:moveTo>
                      <a:lnTo>
                        <a:pt x="0" y="1932"/>
                      </a:lnTo>
                      <a:lnTo>
                        <a:pt x="0" y="1941"/>
                      </a:lnTo>
                      <a:lnTo>
                        <a:pt x="2" y="1941"/>
                      </a:lnTo>
                      <a:lnTo>
                        <a:pt x="2" y="1932"/>
                      </a:lnTo>
                      <a:close/>
                      <a:moveTo>
                        <a:pt x="2" y="1914"/>
                      </a:moveTo>
                      <a:lnTo>
                        <a:pt x="0" y="1914"/>
                      </a:lnTo>
                      <a:lnTo>
                        <a:pt x="0" y="1923"/>
                      </a:lnTo>
                      <a:lnTo>
                        <a:pt x="2" y="1923"/>
                      </a:lnTo>
                      <a:lnTo>
                        <a:pt x="2" y="1914"/>
                      </a:lnTo>
                      <a:close/>
                      <a:moveTo>
                        <a:pt x="2" y="1895"/>
                      </a:moveTo>
                      <a:lnTo>
                        <a:pt x="0" y="1895"/>
                      </a:lnTo>
                      <a:lnTo>
                        <a:pt x="0" y="1904"/>
                      </a:lnTo>
                      <a:lnTo>
                        <a:pt x="2" y="1904"/>
                      </a:lnTo>
                      <a:lnTo>
                        <a:pt x="2" y="1895"/>
                      </a:lnTo>
                      <a:close/>
                      <a:moveTo>
                        <a:pt x="2" y="1876"/>
                      </a:moveTo>
                      <a:lnTo>
                        <a:pt x="0" y="1876"/>
                      </a:lnTo>
                      <a:lnTo>
                        <a:pt x="0" y="1886"/>
                      </a:lnTo>
                      <a:lnTo>
                        <a:pt x="2" y="1886"/>
                      </a:lnTo>
                      <a:lnTo>
                        <a:pt x="2" y="1876"/>
                      </a:lnTo>
                      <a:close/>
                      <a:moveTo>
                        <a:pt x="2" y="1858"/>
                      </a:moveTo>
                      <a:lnTo>
                        <a:pt x="0" y="1858"/>
                      </a:lnTo>
                      <a:lnTo>
                        <a:pt x="0" y="1867"/>
                      </a:lnTo>
                      <a:lnTo>
                        <a:pt x="2" y="1867"/>
                      </a:lnTo>
                      <a:lnTo>
                        <a:pt x="2" y="1858"/>
                      </a:lnTo>
                      <a:close/>
                      <a:moveTo>
                        <a:pt x="2" y="1839"/>
                      </a:moveTo>
                      <a:lnTo>
                        <a:pt x="0" y="1839"/>
                      </a:lnTo>
                      <a:lnTo>
                        <a:pt x="0" y="1849"/>
                      </a:lnTo>
                      <a:lnTo>
                        <a:pt x="2" y="1849"/>
                      </a:lnTo>
                      <a:lnTo>
                        <a:pt x="2" y="1839"/>
                      </a:lnTo>
                      <a:close/>
                      <a:moveTo>
                        <a:pt x="2" y="1821"/>
                      </a:moveTo>
                      <a:lnTo>
                        <a:pt x="0" y="1821"/>
                      </a:lnTo>
                      <a:lnTo>
                        <a:pt x="0" y="1830"/>
                      </a:lnTo>
                      <a:lnTo>
                        <a:pt x="2" y="1830"/>
                      </a:lnTo>
                      <a:lnTo>
                        <a:pt x="2" y="1821"/>
                      </a:lnTo>
                      <a:close/>
                      <a:moveTo>
                        <a:pt x="2" y="1802"/>
                      </a:moveTo>
                      <a:lnTo>
                        <a:pt x="0" y="1802"/>
                      </a:lnTo>
                      <a:lnTo>
                        <a:pt x="0" y="1811"/>
                      </a:lnTo>
                      <a:lnTo>
                        <a:pt x="2" y="1811"/>
                      </a:lnTo>
                      <a:lnTo>
                        <a:pt x="2" y="1802"/>
                      </a:lnTo>
                      <a:close/>
                      <a:moveTo>
                        <a:pt x="2" y="1784"/>
                      </a:moveTo>
                      <a:lnTo>
                        <a:pt x="0" y="1784"/>
                      </a:lnTo>
                      <a:lnTo>
                        <a:pt x="0" y="1793"/>
                      </a:lnTo>
                      <a:lnTo>
                        <a:pt x="2" y="1793"/>
                      </a:lnTo>
                      <a:lnTo>
                        <a:pt x="2" y="1784"/>
                      </a:lnTo>
                      <a:close/>
                      <a:moveTo>
                        <a:pt x="2" y="1765"/>
                      </a:moveTo>
                      <a:lnTo>
                        <a:pt x="0" y="1765"/>
                      </a:lnTo>
                      <a:lnTo>
                        <a:pt x="0" y="1774"/>
                      </a:lnTo>
                      <a:lnTo>
                        <a:pt x="2" y="1774"/>
                      </a:lnTo>
                      <a:lnTo>
                        <a:pt x="2" y="1765"/>
                      </a:lnTo>
                      <a:close/>
                      <a:moveTo>
                        <a:pt x="2" y="1746"/>
                      </a:moveTo>
                      <a:lnTo>
                        <a:pt x="0" y="1746"/>
                      </a:lnTo>
                      <a:lnTo>
                        <a:pt x="0" y="1756"/>
                      </a:lnTo>
                      <a:lnTo>
                        <a:pt x="2" y="1756"/>
                      </a:lnTo>
                      <a:lnTo>
                        <a:pt x="2" y="1746"/>
                      </a:lnTo>
                      <a:close/>
                      <a:moveTo>
                        <a:pt x="2" y="1728"/>
                      </a:moveTo>
                      <a:lnTo>
                        <a:pt x="0" y="1728"/>
                      </a:lnTo>
                      <a:lnTo>
                        <a:pt x="0" y="1737"/>
                      </a:lnTo>
                      <a:lnTo>
                        <a:pt x="2" y="1737"/>
                      </a:lnTo>
                      <a:lnTo>
                        <a:pt x="2" y="1728"/>
                      </a:lnTo>
                      <a:close/>
                      <a:moveTo>
                        <a:pt x="2" y="1709"/>
                      </a:moveTo>
                      <a:lnTo>
                        <a:pt x="0" y="1709"/>
                      </a:lnTo>
                      <a:lnTo>
                        <a:pt x="0" y="1718"/>
                      </a:lnTo>
                      <a:lnTo>
                        <a:pt x="2" y="1718"/>
                      </a:lnTo>
                      <a:lnTo>
                        <a:pt x="2" y="1709"/>
                      </a:lnTo>
                      <a:close/>
                      <a:moveTo>
                        <a:pt x="2" y="1691"/>
                      </a:moveTo>
                      <a:lnTo>
                        <a:pt x="0" y="1691"/>
                      </a:lnTo>
                      <a:lnTo>
                        <a:pt x="0" y="1700"/>
                      </a:lnTo>
                      <a:lnTo>
                        <a:pt x="2" y="1700"/>
                      </a:lnTo>
                      <a:lnTo>
                        <a:pt x="2" y="1691"/>
                      </a:lnTo>
                      <a:close/>
                      <a:moveTo>
                        <a:pt x="2" y="1672"/>
                      </a:moveTo>
                      <a:lnTo>
                        <a:pt x="0" y="1672"/>
                      </a:lnTo>
                      <a:lnTo>
                        <a:pt x="0" y="1681"/>
                      </a:lnTo>
                      <a:lnTo>
                        <a:pt x="2" y="1681"/>
                      </a:lnTo>
                      <a:lnTo>
                        <a:pt x="2" y="1672"/>
                      </a:lnTo>
                      <a:close/>
                      <a:moveTo>
                        <a:pt x="2" y="1653"/>
                      </a:moveTo>
                      <a:lnTo>
                        <a:pt x="0" y="1653"/>
                      </a:lnTo>
                      <a:lnTo>
                        <a:pt x="0" y="1663"/>
                      </a:lnTo>
                      <a:lnTo>
                        <a:pt x="2" y="1663"/>
                      </a:lnTo>
                      <a:lnTo>
                        <a:pt x="2" y="1653"/>
                      </a:lnTo>
                      <a:close/>
                      <a:moveTo>
                        <a:pt x="2" y="1635"/>
                      </a:moveTo>
                      <a:lnTo>
                        <a:pt x="0" y="1635"/>
                      </a:lnTo>
                      <a:lnTo>
                        <a:pt x="0" y="1644"/>
                      </a:lnTo>
                      <a:lnTo>
                        <a:pt x="2" y="1644"/>
                      </a:lnTo>
                      <a:lnTo>
                        <a:pt x="2" y="1635"/>
                      </a:lnTo>
                      <a:close/>
                      <a:moveTo>
                        <a:pt x="2" y="1616"/>
                      </a:moveTo>
                      <a:lnTo>
                        <a:pt x="0" y="1616"/>
                      </a:lnTo>
                      <a:lnTo>
                        <a:pt x="0" y="1626"/>
                      </a:lnTo>
                      <a:lnTo>
                        <a:pt x="2" y="1626"/>
                      </a:lnTo>
                      <a:lnTo>
                        <a:pt x="2" y="1616"/>
                      </a:lnTo>
                      <a:close/>
                      <a:moveTo>
                        <a:pt x="2" y="1598"/>
                      </a:moveTo>
                      <a:lnTo>
                        <a:pt x="0" y="1598"/>
                      </a:lnTo>
                      <a:lnTo>
                        <a:pt x="0" y="1607"/>
                      </a:lnTo>
                      <a:lnTo>
                        <a:pt x="2" y="1607"/>
                      </a:lnTo>
                      <a:lnTo>
                        <a:pt x="2" y="1598"/>
                      </a:lnTo>
                      <a:close/>
                      <a:moveTo>
                        <a:pt x="2" y="1579"/>
                      </a:moveTo>
                      <a:lnTo>
                        <a:pt x="0" y="1579"/>
                      </a:lnTo>
                      <a:lnTo>
                        <a:pt x="0" y="1588"/>
                      </a:lnTo>
                      <a:lnTo>
                        <a:pt x="2" y="1588"/>
                      </a:lnTo>
                      <a:lnTo>
                        <a:pt x="2" y="1579"/>
                      </a:lnTo>
                      <a:close/>
                      <a:moveTo>
                        <a:pt x="2" y="1561"/>
                      </a:moveTo>
                      <a:lnTo>
                        <a:pt x="0" y="1561"/>
                      </a:lnTo>
                      <a:lnTo>
                        <a:pt x="0" y="1570"/>
                      </a:lnTo>
                      <a:lnTo>
                        <a:pt x="2" y="1570"/>
                      </a:lnTo>
                      <a:lnTo>
                        <a:pt x="2" y="1561"/>
                      </a:lnTo>
                      <a:close/>
                      <a:moveTo>
                        <a:pt x="2" y="1542"/>
                      </a:moveTo>
                      <a:lnTo>
                        <a:pt x="0" y="1542"/>
                      </a:lnTo>
                      <a:lnTo>
                        <a:pt x="0" y="1551"/>
                      </a:lnTo>
                      <a:lnTo>
                        <a:pt x="2" y="1551"/>
                      </a:lnTo>
                      <a:lnTo>
                        <a:pt x="2" y="1542"/>
                      </a:lnTo>
                      <a:close/>
                      <a:moveTo>
                        <a:pt x="2" y="1523"/>
                      </a:moveTo>
                      <a:lnTo>
                        <a:pt x="0" y="1523"/>
                      </a:lnTo>
                      <a:lnTo>
                        <a:pt x="0" y="1533"/>
                      </a:lnTo>
                      <a:lnTo>
                        <a:pt x="2" y="1533"/>
                      </a:lnTo>
                      <a:lnTo>
                        <a:pt x="2" y="1523"/>
                      </a:lnTo>
                      <a:close/>
                      <a:moveTo>
                        <a:pt x="2" y="1505"/>
                      </a:moveTo>
                      <a:lnTo>
                        <a:pt x="0" y="1505"/>
                      </a:lnTo>
                      <a:lnTo>
                        <a:pt x="0" y="1514"/>
                      </a:lnTo>
                      <a:lnTo>
                        <a:pt x="2" y="1514"/>
                      </a:lnTo>
                      <a:lnTo>
                        <a:pt x="2" y="1505"/>
                      </a:lnTo>
                      <a:close/>
                      <a:moveTo>
                        <a:pt x="2" y="1486"/>
                      </a:moveTo>
                      <a:lnTo>
                        <a:pt x="0" y="1486"/>
                      </a:lnTo>
                      <a:lnTo>
                        <a:pt x="0" y="1496"/>
                      </a:lnTo>
                      <a:lnTo>
                        <a:pt x="2" y="1496"/>
                      </a:lnTo>
                      <a:lnTo>
                        <a:pt x="2" y="1486"/>
                      </a:lnTo>
                      <a:close/>
                      <a:moveTo>
                        <a:pt x="2" y="1468"/>
                      </a:moveTo>
                      <a:lnTo>
                        <a:pt x="0" y="1468"/>
                      </a:lnTo>
                      <a:lnTo>
                        <a:pt x="0" y="1477"/>
                      </a:lnTo>
                      <a:lnTo>
                        <a:pt x="2" y="1477"/>
                      </a:lnTo>
                      <a:lnTo>
                        <a:pt x="2" y="1468"/>
                      </a:lnTo>
                      <a:close/>
                      <a:moveTo>
                        <a:pt x="2" y="1449"/>
                      </a:moveTo>
                      <a:lnTo>
                        <a:pt x="0" y="1449"/>
                      </a:lnTo>
                      <a:lnTo>
                        <a:pt x="0" y="1458"/>
                      </a:lnTo>
                      <a:lnTo>
                        <a:pt x="2" y="1458"/>
                      </a:lnTo>
                      <a:lnTo>
                        <a:pt x="2" y="1449"/>
                      </a:lnTo>
                      <a:close/>
                      <a:moveTo>
                        <a:pt x="2" y="1431"/>
                      </a:moveTo>
                      <a:lnTo>
                        <a:pt x="0" y="1431"/>
                      </a:lnTo>
                      <a:lnTo>
                        <a:pt x="0" y="1440"/>
                      </a:lnTo>
                      <a:lnTo>
                        <a:pt x="2" y="1440"/>
                      </a:lnTo>
                      <a:lnTo>
                        <a:pt x="2" y="1431"/>
                      </a:lnTo>
                      <a:close/>
                      <a:moveTo>
                        <a:pt x="2" y="1412"/>
                      </a:moveTo>
                      <a:lnTo>
                        <a:pt x="0" y="1412"/>
                      </a:lnTo>
                      <a:lnTo>
                        <a:pt x="0" y="1421"/>
                      </a:lnTo>
                      <a:lnTo>
                        <a:pt x="2" y="1421"/>
                      </a:lnTo>
                      <a:lnTo>
                        <a:pt x="2" y="1412"/>
                      </a:lnTo>
                      <a:close/>
                      <a:moveTo>
                        <a:pt x="2" y="1393"/>
                      </a:moveTo>
                      <a:lnTo>
                        <a:pt x="0" y="1393"/>
                      </a:lnTo>
                      <a:lnTo>
                        <a:pt x="0" y="1403"/>
                      </a:lnTo>
                      <a:lnTo>
                        <a:pt x="2" y="1403"/>
                      </a:lnTo>
                      <a:lnTo>
                        <a:pt x="2" y="1393"/>
                      </a:lnTo>
                      <a:close/>
                      <a:moveTo>
                        <a:pt x="2" y="1375"/>
                      </a:moveTo>
                      <a:lnTo>
                        <a:pt x="0" y="1375"/>
                      </a:lnTo>
                      <a:lnTo>
                        <a:pt x="0" y="1384"/>
                      </a:lnTo>
                      <a:lnTo>
                        <a:pt x="2" y="1384"/>
                      </a:lnTo>
                      <a:lnTo>
                        <a:pt x="2" y="1375"/>
                      </a:lnTo>
                      <a:close/>
                      <a:moveTo>
                        <a:pt x="2" y="1356"/>
                      </a:moveTo>
                      <a:lnTo>
                        <a:pt x="0" y="1356"/>
                      </a:lnTo>
                      <a:lnTo>
                        <a:pt x="0" y="1366"/>
                      </a:lnTo>
                      <a:lnTo>
                        <a:pt x="2" y="1366"/>
                      </a:lnTo>
                      <a:lnTo>
                        <a:pt x="2" y="1356"/>
                      </a:lnTo>
                      <a:close/>
                      <a:moveTo>
                        <a:pt x="2" y="1338"/>
                      </a:moveTo>
                      <a:lnTo>
                        <a:pt x="0" y="1338"/>
                      </a:lnTo>
                      <a:lnTo>
                        <a:pt x="0" y="1347"/>
                      </a:lnTo>
                      <a:lnTo>
                        <a:pt x="2" y="1347"/>
                      </a:lnTo>
                      <a:lnTo>
                        <a:pt x="2" y="1338"/>
                      </a:lnTo>
                      <a:close/>
                      <a:moveTo>
                        <a:pt x="2" y="1319"/>
                      </a:moveTo>
                      <a:lnTo>
                        <a:pt x="0" y="1319"/>
                      </a:lnTo>
                      <a:lnTo>
                        <a:pt x="0" y="1328"/>
                      </a:lnTo>
                      <a:lnTo>
                        <a:pt x="2" y="1328"/>
                      </a:lnTo>
                      <a:lnTo>
                        <a:pt x="2" y="1319"/>
                      </a:lnTo>
                      <a:close/>
                      <a:moveTo>
                        <a:pt x="2" y="1300"/>
                      </a:moveTo>
                      <a:lnTo>
                        <a:pt x="0" y="1300"/>
                      </a:lnTo>
                      <a:lnTo>
                        <a:pt x="0" y="1310"/>
                      </a:lnTo>
                      <a:lnTo>
                        <a:pt x="2" y="1310"/>
                      </a:lnTo>
                      <a:lnTo>
                        <a:pt x="2" y="1300"/>
                      </a:lnTo>
                      <a:close/>
                      <a:moveTo>
                        <a:pt x="2" y="1282"/>
                      </a:moveTo>
                      <a:lnTo>
                        <a:pt x="0" y="1282"/>
                      </a:lnTo>
                      <a:lnTo>
                        <a:pt x="0" y="1291"/>
                      </a:lnTo>
                      <a:lnTo>
                        <a:pt x="2" y="1291"/>
                      </a:lnTo>
                      <a:lnTo>
                        <a:pt x="2" y="1282"/>
                      </a:lnTo>
                      <a:close/>
                      <a:moveTo>
                        <a:pt x="2" y="1263"/>
                      </a:moveTo>
                      <a:lnTo>
                        <a:pt x="0" y="1263"/>
                      </a:lnTo>
                      <a:lnTo>
                        <a:pt x="0" y="1273"/>
                      </a:lnTo>
                      <a:lnTo>
                        <a:pt x="2" y="1273"/>
                      </a:lnTo>
                      <a:lnTo>
                        <a:pt x="2" y="1263"/>
                      </a:lnTo>
                      <a:close/>
                      <a:moveTo>
                        <a:pt x="2" y="1245"/>
                      </a:moveTo>
                      <a:lnTo>
                        <a:pt x="0" y="1245"/>
                      </a:lnTo>
                      <a:lnTo>
                        <a:pt x="0" y="1254"/>
                      </a:lnTo>
                      <a:lnTo>
                        <a:pt x="2" y="1254"/>
                      </a:lnTo>
                      <a:lnTo>
                        <a:pt x="2" y="1245"/>
                      </a:lnTo>
                      <a:close/>
                      <a:moveTo>
                        <a:pt x="2" y="1226"/>
                      </a:moveTo>
                      <a:lnTo>
                        <a:pt x="0" y="1226"/>
                      </a:lnTo>
                      <a:lnTo>
                        <a:pt x="0" y="1235"/>
                      </a:lnTo>
                      <a:lnTo>
                        <a:pt x="2" y="1235"/>
                      </a:lnTo>
                      <a:lnTo>
                        <a:pt x="2" y="1226"/>
                      </a:lnTo>
                      <a:close/>
                      <a:moveTo>
                        <a:pt x="2" y="1208"/>
                      </a:moveTo>
                      <a:lnTo>
                        <a:pt x="0" y="1208"/>
                      </a:lnTo>
                      <a:lnTo>
                        <a:pt x="0" y="1217"/>
                      </a:lnTo>
                      <a:lnTo>
                        <a:pt x="2" y="1217"/>
                      </a:lnTo>
                      <a:lnTo>
                        <a:pt x="2" y="1208"/>
                      </a:lnTo>
                      <a:close/>
                      <a:moveTo>
                        <a:pt x="2" y="1189"/>
                      </a:moveTo>
                      <a:lnTo>
                        <a:pt x="0" y="1189"/>
                      </a:lnTo>
                      <a:lnTo>
                        <a:pt x="0" y="1198"/>
                      </a:lnTo>
                      <a:lnTo>
                        <a:pt x="2" y="1198"/>
                      </a:lnTo>
                      <a:lnTo>
                        <a:pt x="2" y="1189"/>
                      </a:lnTo>
                      <a:close/>
                      <a:moveTo>
                        <a:pt x="2" y="1170"/>
                      </a:moveTo>
                      <a:lnTo>
                        <a:pt x="0" y="1170"/>
                      </a:lnTo>
                      <a:lnTo>
                        <a:pt x="0" y="1180"/>
                      </a:lnTo>
                      <a:lnTo>
                        <a:pt x="2" y="1180"/>
                      </a:lnTo>
                      <a:lnTo>
                        <a:pt x="2" y="1170"/>
                      </a:lnTo>
                      <a:close/>
                      <a:moveTo>
                        <a:pt x="2" y="1152"/>
                      </a:moveTo>
                      <a:lnTo>
                        <a:pt x="0" y="1152"/>
                      </a:lnTo>
                      <a:lnTo>
                        <a:pt x="0" y="1161"/>
                      </a:lnTo>
                      <a:lnTo>
                        <a:pt x="2" y="1161"/>
                      </a:lnTo>
                      <a:lnTo>
                        <a:pt x="2" y="1152"/>
                      </a:lnTo>
                      <a:close/>
                      <a:moveTo>
                        <a:pt x="2" y="1133"/>
                      </a:moveTo>
                      <a:lnTo>
                        <a:pt x="0" y="1133"/>
                      </a:lnTo>
                      <a:lnTo>
                        <a:pt x="0" y="1143"/>
                      </a:lnTo>
                      <a:lnTo>
                        <a:pt x="2" y="1143"/>
                      </a:lnTo>
                      <a:lnTo>
                        <a:pt x="2" y="1133"/>
                      </a:lnTo>
                      <a:close/>
                      <a:moveTo>
                        <a:pt x="2" y="1115"/>
                      </a:moveTo>
                      <a:lnTo>
                        <a:pt x="0" y="1115"/>
                      </a:lnTo>
                      <a:lnTo>
                        <a:pt x="0" y="1124"/>
                      </a:lnTo>
                      <a:lnTo>
                        <a:pt x="2" y="1124"/>
                      </a:lnTo>
                      <a:lnTo>
                        <a:pt x="2" y="1115"/>
                      </a:lnTo>
                      <a:close/>
                      <a:moveTo>
                        <a:pt x="2" y="1096"/>
                      </a:moveTo>
                      <a:lnTo>
                        <a:pt x="0" y="1096"/>
                      </a:lnTo>
                      <a:lnTo>
                        <a:pt x="0" y="1105"/>
                      </a:lnTo>
                      <a:lnTo>
                        <a:pt x="2" y="1105"/>
                      </a:lnTo>
                      <a:lnTo>
                        <a:pt x="2" y="1096"/>
                      </a:lnTo>
                      <a:close/>
                      <a:moveTo>
                        <a:pt x="2" y="1078"/>
                      </a:moveTo>
                      <a:lnTo>
                        <a:pt x="0" y="1078"/>
                      </a:lnTo>
                      <a:lnTo>
                        <a:pt x="0" y="1087"/>
                      </a:lnTo>
                      <a:lnTo>
                        <a:pt x="2" y="1087"/>
                      </a:lnTo>
                      <a:lnTo>
                        <a:pt x="2" y="1078"/>
                      </a:lnTo>
                      <a:close/>
                      <a:moveTo>
                        <a:pt x="2" y="1059"/>
                      </a:moveTo>
                      <a:lnTo>
                        <a:pt x="0" y="1059"/>
                      </a:lnTo>
                      <a:lnTo>
                        <a:pt x="0" y="1068"/>
                      </a:lnTo>
                      <a:lnTo>
                        <a:pt x="2" y="1068"/>
                      </a:lnTo>
                      <a:lnTo>
                        <a:pt x="2" y="1059"/>
                      </a:lnTo>
                      <a:close/>
                      <a:moveTo>
                        <a:pt x="2" y="1040"/>
                      </a:moveTo>
                      <a:lnTo>
                        <a:pt x="0" y="1040"/>
                      </a:lnTo>
                      <a:lnTo>
                        <a:pt x="0" y="1050"/>
                      </a:lnTo>
                      <a:lnTo>
                        <a:pt x="2" y="1050"/>
                      </a:lnTo>
                      <a:lnTo>
                        <a:pt x="2" y="1040"/>
                      </a:lnTo>
                      <a:close/>
                      <a:moveTo>
                        <a:pt x="2" y="1022"/>
                      </a:moveTo>
                      <a:lnTo>
                        <a:pt x="0" y="1022"/>
                      </a:lnTo>
                      <a:lnTo>
                        <a:pt x="0" y="1031"/>
                      </a:lnTo>
                      <a:lnTo>
                        <a:pt x="2" y="1031"/>
                      </a:lnTo>
                      <a:lnTo>
                        <a:pt x="2" y="1022"/>
                      </a:lnTo>
                      <a:close/>
                      <a:moveTo>
                        <a:pt x="2" y="1003"/>
                      </a:moveTo>
                      <a:lnTo>
                        <a:pt x="0" y="1003"/>
                      </a:lnTo>
                      <a:lnTo>
                        <a:pt x="0" y="1013"/>
                      </a:lnTo>
                      <a:lnTo>
                        <a:pt x="2" y="1013"/>
                      </a:lnTo>
                      <a:lnTo>
                        <a:pt x="2" y="1003"/>
                      </a:lnTo>
                      <a:close/>
                      <a:moveTo>
                        <a:pt x="2" y="985"/>
                      </a:moveTo>
                      <a:lnTo>
                        <a:pt x="0" y="985"/>
                      </a:lnTo>
                      <a:lnTo>
                        <a:pt x="0" y="994"/>
                      </a:lnTo>
                      <a:lnTo>
                        <a:pt x="2" y="994"/>
                      </a:lnTo>
                      <a:lnTo>
                        <a:pt x="2" y="985"/>
                      </a:lnTo>
                      <a:close/>
                      <a:moveTo>
                        <a:pt x="2" y="966"/>
                      </a:moveTo>
                      <a:lnTo>
                        <a:pt x="0" y="966"/>
                      </a:lnTo>
                      <a:lnTo>
                        <a:pt x="0" y="975"/>
                      </a:lnTo>
                      <a:lnTo>
                        <a:pt x="2" y="975"/>
                      </a:lnTo>
                      <a:lnTo>
                        <a:pt x="2" y="966"/>
                      </a:lnTo>
                      <a:close/>
                      <a:moveTo>
                        <a:pt x="2" y="948"/>
                      </a:moveTo>
                      <a:lnTo>
                        <a:pt x="0" y="948"/>
                      </a:lnTo>
                      <a:lnTo>
                        <a:pt x="0" y="957"/>
                      </a:lnTo>
                      <a:lnTo>
                        <a:pt x="2" y="957"/>
                      </a:lnTo>
                      <a:lnTo>
                        <a:pt x="2" y="948"/>
                      </a:lnTo>
                      <a:close/>
                      <a:moveTo>
                        <a:pt x="2" y="929"/>
                      </a:moveTo>
                      <a:lnTo>
                        <a:pt x="0" y="929"/>
                      </a:lnTo>
                      <a:lnTo>
                        <a:pt x="0" y="938"/>
                      </a:lnTo>
                      <a:lnTo>
                        <a:pt x="2" y="938"/>
                      </a:lnTo>
                      <a:lnTo>
                        <a:pt x="2" y="929"/>
                      </a:lnTo>
                      <a:close/>
                      <a:moveTo>
                        <a:pt x="2" y="910"/>
                      </a:moveTo>
                      <a:lnTo>
                        <a:pt x="0" y="910"/>
                      </a:lnTo>
                      <a:lnTo>
                        <a:pt x="0" y="920"/>
                      </a:lnTo>
                      <a:lnTo>
                        <a:pt x="2" y="920"/>
                      </a:lnTo>
                      <a:lnTo>
                        <a:pt x="2" y="910"/>
                      </a:lnTo>
                      <a:close/>
                      <a:moveTo>
                        <a:pt x="2" y="892"/>
                      </a:moveTo>
                      <a:lnTo>
                        <a:pt x="0" y="892"/>
                      </a:lnTo>
                      <a:lnTo>
                        <a:pt x="0" y="901"/>
                      </a:lnTo>
                      <a:lnTo>
                        <a:pt x="2" y="901"/>
                      </a:lnTo>
                      <a:lnTo>
                        <a:pt x="2" y="892"/>
                      </a:lnTo>
                      <a:close/>
                      <a:moveTo>
                        <a:pt x="2" y="873"/>
                      </a:moveTo>
                      <a:lnTo>
                        <a:pt x="0" y="873"/>
                      </a:lnTo>
                      <a:lnTo>
                        <a:pt x="0" y="882"/>
                      </a:lnTo>
                      <a:lnTo>
                        <a:pt x="2" y="882"/>
                      </a:lnTo>
                      <a:lnTo>
                        <a:pt x="2" y="873"/>
                      </a:lnTo>
                      <a:close/>
                      <a:moveTo>
                        <a:pt x="2" y="855"/>
                      </a:moveTo>
                      <a:lnTo>
                        <a:pt x="0" y="855"/>
                      </a:lnTo>
                      <a:lnTo>
                        <a:pt x="0" y="864"/>
                      </a:lnTo>
                      <a:lnTo>
                        <a:pt x="2" y="864"/>
                      </a:lnTo>
                      <a:lnTo>
                        <a:pt x="2" y="855"/>
                      </a:lnTo>
                      <a:close/>
                      <a:moveTo>
                        <a:pt x="2" y="836"/>
                      </a:moveTo>
                      <a:lnTo>
                        <a:pt x="0" y="836"/>
                      </a:lnTo>
                      <a:lnTo>
                        <a:pt x="0" y="845"/>
                      </a:lnTo>
                      <a:lnTo>
                        <a:pt x="2" y="845"/>
                      </a:lnTo>
                      <a:lnTo>
                        <a:pt x="2" y="836"/>
                      </a:lnTo>
                      <a:close/>
                      <a:moveTo>
                        <a:pt x="2" y="817"/>
                      </a:moveTo>
                      <a:lnTo>
                        <a:pt x="0" y="817"/>
                      </a:lnTo>
                      <a:lnTo>
                        <a:pt x="0" y="827"/>
                      </a:lnTo>
                      <a:lnTo>
                        <a:pt x="2" y="827"/>
                      </a:lnTo>
                      <a:lnTo>
                        <a:pt x="2" y="817"/>
                      </a:lnTo>
                      <a:close/>
                      <a:moveTo>
                        <a:pt x="2" y="799"/>
                      </a:moveTo>
                      <a:lnTo>
                        <a:pt x="0" y="799"/>
                      </a:lnTo>
                      <a:lnTo>
                        <a:pt x="0" y="808"/>
                      </a:lnTo>
                      <a:lnTo>
                        <a:pt x="2" y="808"/>
                      </a:lnTo>
                      <a:lnTo>
                        <a:pt x="2" y="799"/>
                      </a:lnTo>
                      <a:close/>
                      <a:moveTo>
                        <a:pt x="2" y="780"/>
                      </a:moveTo>
                      <a:lnTo>
                        <a:pt x="0" y="780"/>
                      </a:lnTo>
                      <a:lnTo>
                        <a:pt x="0" y="790"/>
                      </a:lnTo>
                      <a:lnTo>
                        <a:pt x="2" y="790"/>
                      </a:lnTo>
                      <a:lnTo>
                        <a:pt x="2" y="780"/>
                      </a:lnTo>
                      <a:close/>
                      <a:moveTo>
                        <a:pt x="2" y="762"/>
                      </a:moveTo>
                      <a:lnTo>
                        <a:pt x="0" y="762"/>
                      </a:lnTo>
                      <a:lnTo>
                        <a:pt x="0" y="771"/>
                      </a:lnTo>
                      <a:lnTo>
                        <a:pt x="2" y="771"/>
                      </a:lnTo>
                      <a:lnTo>
                        <a:pt x="2" y="762"/>
                      </a:lnTo>
                      <a:close/>
                      <a:moveTo>
                        <a:pt x="2" y="743"/>
                      </a:moveTo>
                      <a:lnTo>
                        <a:pt x="0" y="743"/>
                      </a:lnTo>
                      <a:lnTo>
                        <a:pt x="0" y="752"/>
                      </a:lnTo>
                      <a:lnTo>
                        <a:pt x="2" y="752"/>
                      </a:lnTo>
                      <a:lnTo>
                        <a:pt x="2" y="743"/>
                      </a:lnTo>
                      <a:close/>
                      <a:moveTo>
                        <a:pt x="2" y="725"/>
                      </a:moveTo>
                      <a:lnTo>
                        <a:pt x="0" y="725"/>
                      </a:lnTo>
                      <a:lnTo>
                        <a:pt x="0" y="734"/>
                      </a:lnTo>
                      <a:lnTo>
                        <a:pt x="2" y="734"/>
                      </a:lnTo>
                      <a:lnTo>
                        <a:pt x="2" y="725"/>
                      </a:lnTo>
                      <a:close/>
                      <a:moveTo>
                        <a:pt x="2" y="706"/>
                      </a:moveTo>
                      <a:lnTo>
                        <a:pt x="0" y="706"/>
                      </a:lnTo>
                      <a:lnTo>
                        <a:pt x="0" y="715"/>
                      </a:lnTo>
                      <a:lnTo>
                        <a:pt x="2" y="715"/>
                      </a:lnTo>
                      <a:lnTo>
                        <a:pt x="2" y="706"/>
                      </a:lnTo>
                      <a:close/>
                      <a:moveTo>
                        <a:pt x="2" y="687"/>
                      </a:moveTo>
                      <a:lnTo>
                        <a:pt x="0" y="687"/>
                      </a:lnTo>
                      <a:lnTo>
                        <a:pt x="0" y="697"/>
                      </a:lnTo>
                      <a:lnTo>
                        <a:pt x="2" y="697"/>
                      </a:lnTo>
                      <a:lnTo>
                        <a:pt x="2" y="687"/>
                      </a:lnTo>
                      <a:close/>
                      <a:moveTo>
                        <a:pt x="2" y="669"/>
                      </a:moveTo>
                      <a:lnTo>
                        <a:pt x="0" y="669"/>
                      </a:lnTo>
                      <a:lnTo>
                        <a:pt x="0" y="678"/>
                      </a:lnTo>
                      <a:lnTo>
                        <a:pt x="2" y="678"/>
                      </a:lnTo>
                      <a:lnTo>
                        <a:pt x="2" y="669"/>
                      </a:lnTo>
                      <a:close/>
                      <a:moveTo>
                        <a:pt x="2" y="650"/>
                      </a:moveTo>
                      <a:lnTo>
                        <a:pt x="0" y="650"/>
                      </a:lnTo>
                      <a:lnTo>
                        <a:pt x="0" y="660"/>
                      </a:lnTo>
                      <a:lnTo>
                        <a:pt x="2" y="660"/>
                      </a:lnTo>
                      <a:lnTo>
                        <a:pt x="2" y="650"/>
                      </a:lnTo>
                      <a:close/>
                      <a:moveTo>
                        <a:pt x="2" y="632"/>
                      </a:moveTo>
                      <a:lnTo>
                        <a:pt x="0" y="632"/>
                      </a:lnTo>
                      <a:lnTo>
                        <a:pt x="0" y="641"/>
                      </a:lnTo>
                      <a:lnTo>
                        <a:pt x="2" y="641"/>
                      </a:lnTo>
                      <a:lnTo>
                        <a:pt x="2" y="632"/>
                      </a:lnTo>
                      <a:close/>
                      <a:moveTo>
                        <a:pt x="2" y="613"/>
                      </a:moveTo>
                      <a:lnTo>
                        <a:pt x="0" y="613"/>
                      </a:lnTo>
                      <a:lnTo>
                        <a:pt x="0" y="622"/>
                      </a:lnTo>
                      <a:lnTo>
                        <a:pt x="2" y="622"/>
                      </a:lnTo>
                      <a:lnTo>
                        <a:pt x="2" y="613"/>
                      </a:lnTo>
                      <a:close/>
                      <a:moveTo>
                        <a:pt x="2" y="595"/>
                      </a:moveTo>
                      <a:lnTo>
                        <a:pt x="0" y="595"/>
                      </a:lnTo>
                      <a:lnTo>
                        <a:pt x="0" y="604"/>
                      </a:lnTo>
                      <a:lnTo>
                        <a:pt x="2" y="604"/>
                      </a:lnTo>
                      <a:lnTo>
                        <a:pt x="2" y="595"/>
                      </a:lnTo>
                      <a:close/>
                      <a:moveTo>
                        <a:pt x="2" y="576"/>
                      </a:moveTo>
                      <a:lnTo>
                        <a:pt x="0" y="576"/>
                      </a:lnTo>
                      <a:lnTo>
                        <a:pt x="0" y="585"/>
                      </a:lnTo>
                      <a:lnTo>
                        <a:pt x="2" y="585"/>
                      </a:lnTo>
                      <a:lnTo>
                        <a:pt x="2" y="576"/>
                      </a:lnTo>
                      <a:close/>
                      <a:moveTo>
                        <a:pt x="2" y="557"/>
                      </a:moveTo>
                      <a:lnTo>
                        <a:pt x="0" y="557"/>
                      </a:lnTo>
                      <a:lnTo>
                        <a:pt x="0" y="567"/>
                      </a:lnTo>
                      <a:lnTo>
                        <a:pt x="2" y="567"/>
                      </a:lnTo>
                      <a:lnTo>
                        <a:pt x="2" y="557"/>
                      </a:lnTo>
                      <a:close/>
                      <a:moveTo>
                        <a:pt x="2" y="539"/>
                      </a:moveTo>
                      <a:lnTo>
                        <a:pt x="0" y="539"/>
                      </a:lnTo>
                      <a:lnTo>
                        <a:pt x="0" y="548"/>
                      </a:lnTo>
                      <a:lnTo>
                        <a:pt x="2" y="548"/>
                      </a:lnTo>
                      <a:lnTo>
                        <a:pt x="2" y="539"/>
                      </a:lnTo>
                      <a:close/>
                      <a:moveTo>
                        <a:pt x="2" y="520"/>
                      </a:moveTo>
                      <a:lnTo>
                        <a:pt x="0" y="520"/>
                      </a:lnTo>
                      <a:lnTo>
                        <a:pt x="0" y="530"/>
                      </a:lnTo>
                      <a:lnTo>
                        <a:pt x="2" y="530"/>
                      </a:lnTo>
                      <a:lnTo>
                        <a:pt x="2" y="520"/>
                      </a:lnTo>
                      <a:close/>
                      <a:moveTo>
                        <a:pt x="2" y="502"/>
                      </a:moveTo>
                      <a:lnTo>
                        <a:pt x="0" y="502"/>
                      </a:lnTo>
                      <a:lnTo>
                        <a:pt x="0" y="511"/>
                      </a:lnTo>
                      <a:lnTo>
                        <a:pt x="2" y="511"/>
                      </a:lnTo>
                      <a:lnTo>
                        <a:pt x="2" y="502"/>
                      </a:lnTo>
                      <a:close/>
                      <a:moveTo>
                        <a:pt x="2" y="483"/>
                      </a:moveTo>
                      <a:lnTo>
                        <a:pt x="0" y="483"/>
                      </a:lnTo>
                      <a:lnTo>
                        <a:pt x="0" y="492"/>
                      </a:lnTo>
                      <a:lnTo>
                        <a:pt x="2" y="492"/>
                      </a:lnTo>
                      <a:lnTo>
                        <a:pt x="2" y="483"/>
                      </a:lnTo>
                      <a:close/>
                      <a:moveTo>
                        <a:pt x="2" y="464"/>
                      </a:moveTo>
                      <a:lnTo>
                        <a:pt x="0" y="464"/>
                      </a:lnTo>
                      <a:lnTo>
                        <a:pt x="0" y="474"/>
                      </a:lnTo>
                      <a:lnTo>
                        <a:pt x="2" y="474"/>
                      </a:lnTo>
                      <a:lnTo>
                        <a:pt x="2" y="464"/>
                      </a:lnTo>
                      <a:close/>
                      <a:moveTo>
                        <a:pt x="2" y="446"/>
                      </a:moveTo>
                      <a:lnTo>
                        <a:pt x="0" y="446"/>
                      </a:lnTo>
                      <a:lnTo>
                        <a:pt x="0" y="455"/>
                      </a:lnTo>
                      <a:lnTo>
                        <a:pt x="2" y="455"/>
                      </a:lnTo>
                      <a:lnTo>
                        <a:pt x="2" y="446"/>
                      </a:lnTo>
                      <a:close/>
                      <a:moveTo>
                        <a:pt x="2" y="427"/>
                      </a:moveTo>
                      <a:lnTo>
                        <a:pt x="0" y="427"/>
                      </a:lnTo>
                      <a:lnTo>
                        <a:pt x="0" y="437"/>
                      </a:lnTo>
                      <a:lnTo>
                        <a:pt x="2" y="437"/>
                      </a:lnTo>
                      <a:lnTo>
                        <a:pt x="2" y="427"/>
                      </a:lnTo>
                      <a:close/>
                      <a:moveTo>
                        <a:pt x="2" y="409"/>
                      </a:moveTo>
                      <a:lnTo>
                        <a:pt x="0" y="409"/>
                      </a:lnTo>
                      <a:lnTo>
                        <a:pt x="0" y="418"/>
                      </a:lnTo>
                      <a:lnTo>
                        <a:pt x="2" y="418"/>
                      </a:lnTo>
                      <a:lnTo>
                        <a:pt x="2" y="409"/>
                      </a:lnTo>
                      <a:close/>
                      <a:moveTo>
                        <a:pt x="2" y="390"/>
                      </a:moveTo>
                      <a:lnTo>
                        <a:pt x="0" y="390"/>
                      </a:lnTo>
                      <a:lnTo>
                        <a:pt x="0" y="399"/>
                      </a:lnTo>
                      <a:lnTo>
                        <a:pt x="2" y="399"/>
                      </a:lnTo>
                      <a:lnTo>
                        <a:pt x="2" y="390"/>
                      </a:lnTo>
                      <a:close/>
                      <a:moveTo>
                        <a:pt x="2" y="372"/>
                      </a:moveTo>
                      <a:lnTo>
                        <a:pt x="0" y="372"/>
                      </a:lnTo>
                      <a:lnTo>
                        <a:pt x="0" y="381"/>
                      </a:lnTo>
                      <a:lnTo>
                        <a:pt x="2" y="381"/>
                      </a:lnTo>
                      <a:lnTo>
                        <a:pt x="2" y="372"/>
                      </a:lnTo>
                      <a:close/>
                      <a:moveTo>
                        <a:pt x="2" y="353"/>
                      </a:moveTo>
                      <a:lnTo>
                        <a:pt x="0" y="353"/>
                      </a:lnTo>
                      <a:lnTo>
                        <a:pt x="0" y="362"/>
                      </a:lnTo>
                      <a:lnTo>
                        <a:pt x="2" y="362"/>
                      </a:lnTo>
                      <a:lnTo>
                        <a:pt x="2" y="353"/>
                      </a:lnTo>
                      <a:close/>
                      <a:moveTo>
                        <a:pt x="2" y="334"/>
                      </a:moveTo>
                      <a:lnTo>
                        <a:pt x="0" y="33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34"/>
                      </a:lnTo>
                      <a:close/>
                      <a:moveTo>
                        <a:pt x="2" y="316"/>
                      </a:moveTo>
                      <a:lnTo>
                        <a:pt x="0" y="316"/>
                      </a:lnTo>
                      <a:lnTo>
                        <a:pt x="0" y="325"/>
                      </a:lnTo>
                      <a:lnTo>
                        <a:pt x="2" y="325"/>
                      </a:lnTo>
                      <a:lnTo>
                        <a:pt x="2" y="316"/>
                      </a:lnTo>
                      <a:close/>
                      <a:moveTo>
                        <a:pt x="2" y="297"/>
                      </a:moveTo>
                      <a:lnTo>
                        <a:pt x="0" y="297"/>
                      </a:lnTo>
                      <a:lnTo>
                        <a:pt x="0" y="307"/>
                      </a:lnTo>
                      <a:lnTo>
                        <a:pt x="2" y="307"/>
                      </a:lnTo>
                      <a:lnTo>
                        <a:pt x="2" y="297"/>
                      </a:lnTo>
                      <a:close/>
                      <a:moveTo>
                        <a:pt x="2" y="279"/>
                      </a:moveTo>
                      <a:lnTo>
                        <a:pt x="0" y="279"/>
                      </a:lnTo>
                      <a:lnTo>
                        <a:pt x="0" y="288"/>
                      </a:lnTo>
                      <a:lnTo>
                        <a:pt x="2" y="288"/>
                      </a:lnTo>
                      <a:lnTo>
                        <a:pt x="2" y="279"/>
                      </a:lnTo>
                      <a:close/>
                      <a:moveTo>
                        <a:pt x="2" y="260"/>
                      </a:moveTo>
                      <a:lnTo>
                        <a:pt x="0" y="260"/>
                      </a:lnTo>
                      <a:lnTo>
                        <a:pt x="0" y="269"/>
                      </a:lnTo>
                      <a:lnTo>
                        <a:pt x="2" y="269"/>
                      </a:lnTo>
                      <a:lnTo>
                        <a:pt x="2" y="260"/>
                      </a:lnTo>
                      <a:close/>
                      <a:moveTo>
                        <a:pt x="2" y="242"/>
                      </a:moveTo>
                      <a:lnTo>
                        <a:pt x="0" y="242"/>
                      </a:lnTo>
                      <a:lnTo>
                        <a:pt x="0" y="251"/>
                      </a:lnTo>
                      <a:lnTo>
                        <a:pt x="2" y="251"/>
                      </a:lnTo>
                      <a:lnTo>
                        <a:pt x="2" y="242"/>
                      </a:lnTo>
                      <a:close/>
                      <a:moveTo>
                        <a:pt x="2" y="223"/>
                      </a:moveTo>
                      <a:lnTo>
                        <a:pt x="0" y="223"/>
                      </a:lnTo>
                      <a:lnTo>
                        <a:pt x="0" y="232"/>
                      </a:lnTo>
                      <a:lnTo>
                        <a:pt x="2" y="232"/>
                      </a:lnTo>
                      <a:lnTo>
                        <a:pt x="2" y="223"/>
                      </a:lnTo>
                      <a:close/>
                      <a:moveTo>
                        <a:pt x="2" y="204"/>
                      </a:moveTo>
                      <a:lnTo>
                        <a:pt x="0" y="204"/>
                      </a:lnTo>
                      <a:lnTo>
                        <a:pt x="0" y="214"/>
                      </a:lnTo>
                      <a:lnTo>
                        <a:pt x="2" y="214"/>
                      </a:lnTo>
                      <a:lnTo>
                        <a:pt x="2" y="204"/>
                      </a:lnTo>
                      <a:close/>
                      <a:moveTo>
                        <a:pt x="2" y="186"/>
                      </a:moveTo>
                      <a:lnTo>
                        <a:pt x="0" y="186"/>
                      </a:lnTo>
                      <a:lnTo>
                        <a:pt x="0" y="195"/>
                      </a:lnTo>
                      <a:lnTo>
                        <a:pt x="2" y="195"/>
                      </a:lnTo>
                      <a:lnTo>
                        <a:pt x="2" y="186"/>
                      </a:lnTo>
                      <a:close/>
                      <a:moveTo>
                        <a:pt x="2" y="167"/>
                      </a:moveTo>
                      <a:lnTo>
                        <a:pt x="0" y="167"/>
                      </a:lnTo>
                      <a:lnTo>
                        <a:pt x="0" y="177"/>
                      </a:lnTo>
                      <a:lnTo>
                        <a:pt x="2" y="177"/>
                      </a:lnTo>
                      <a:lnTo>
                        <a:pt x="2" y="167"/>
                      </a:lnTo>
                      <a:close/>
                      <a:moveTo>
                        <a:pt x="2" y="149"/>
                      </a:moveTo>
                      <a:lnTo>
                        <a:pt x="0" y="149"/>
                      </a:lnTo>
                      <a:lnTo>
                        <a:pt x="0" y="158"/>
                      </a:lnTo>
                      <a:lnTo>
                        <a:pt x="2" y="158"/>
                      </a:lnTo>
                      <a:lnTo>
                        <a:pt x="2" y="149"/>
                      </a:lnTo>
                      <a:close/>
                      <a:moveTo>
                        <a:pt x="2" y="130"/>
                      </a:moveTo>
                      <a:lnTo>
                        <a:pt x="0" y="130"/>
                      </a:lnTo>
                      <a:lnTo>
                        <a:pt x="0" y="139"/>
                      </a:lnTo>
                      <a:lnTo>
                        <a:pt x="2" y="139"/>
                      </a:lnTo>
                      <a:lnTo>
                        <a:pt x="2" y="130"/>
                      </a:lnTo>
                      <a:close/>
                      <a:moveTo>
                        <a:pt x="2" y="112"/>
                      </a:moveTo>
                      <a:lnTo>
                        <a:pt x="0" y="112"/>
                      </a:lnTo>
                      <a:lnTo>
                        <a:pt x="0" y="121"/>
                      </a:lnTo>
                      <a:lnTo>
                        <a:pt x="2" y="121"/>
                      </a:lnTo>
                      <a:lnTo>
                        <a:pt x="2" y="112"/>
                      </a:lnTo>
                      <a:close/>
                      <a:moveTo>
                        <a:pt x="2" y="93"/>
                      </a:moveTo>
                      <a:lnTo>
                        <a:pt x="0" y="93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2" y="93"/>
                      </a:lnTo>
                      <a:close/>
                      <a:moveTo>
                        <a:pt x="2" y="74"/>
                      </a:moveTo>
                      <a:lnTo>
                        <a:pt x="0" y="74"/>
                      </a:lnTo>
                      <a:lnTo>
                        <a:pt x="0" y="84"/>
                      </a:lnTo>
                      <a:lnTo>
                        <a:pt x="2" y="84"/>
                      </a:lnTo>
                      <a:lnTo>
                        <a:pt x="2" y="74"/>
                      </a:lnTo>
                      <a:close/>
                      <a:moveTo>
                        <a:pt x="2" y="56"/>
                      </a:moveTo>
                      <a:lnTo>
                        <a:pt x="0" y="56"/>
                      </a:lnTo>
                      <a:lnTo>
                        <a:pt x="0" y="65"/>
                      </a:lnTo>
                      <a:lnTo>
                        <a:pt x="2" y="65"/>
                      </a:lnTo>
                      <a:lnTo>
                        <a:pt x="2" y="56"/>
                      </a:lnTo>
                      <a:close/>
                      <a:moveTo>
                        <a:pt x="2" y="37"/>
                      </a:moveTo>
                      <a:lnTo>
                        <a:pt x="0" y="37"/>
                      </a:lnTo>
                      <a:lnTo>
                        <a:pt x="0" y="46"/>
                      </a:lnTo>
                      <a:lnTo>
                        <a:pt x="2" y="46"/>
                      </a:lnTo>
                      <a:lnTo>
                        <a:pt x="2" y="37"/>
                      </a:lnTo>
                      <a:close/>
                      <a:moveTo>
                        <a:pt x="2" y="19"/>
                      </a:moveTo>
                      <a:lnTo>
                        <a:pt x="0" y="19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19"/>
                      </a:lnTo>
                      <a:close/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D9F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2" name="Freeform 10">
                  <a:extLst>
                    <a:ext uri="{FF2B5EF4-FFF2-40B4-BE49-F238E27FC236}">
                      <a16:creationId xmlns:a16="http://schemas.microsoft.com/office/drawing/2014/main" id="{1E03D6A2-B4D1-4B90-A093-D36BD4F465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23" y="1019"/>
                  <a:ext cx="2" cy="2666"/>
                </a:xfrm>
                <a:custGeom>
                  <a:avLst/>
                  <a:gdLst>
                    <a:gd name="T0" fmla="*/ 0 w 2"/>
                    <a:gd name="T1" fmla="*/ 2620 h 2666"/>
                    <a:gd name="T2" fmla="*/ 2 w 2"/>
                    <a:gd name="T3" fmla="*/ 2592 h 2666"/>
                    <a:gd name="T4" fmla="*/ 2 w 2"/>
                    <a:gd name="T5" fmla="*/ 2527 h 2666"/>
                    <a:gd name="T6" fmla="*/ 0 w 2"/>
                    <a:gd name="T7" fmla="*/ 2499 h 2666"/>
                    <a:gd name="T8" fmla="*/ 2 w 2"/>
                    <a:gd name="T9" fmla="*/ 2452 h 2666"/>
                    <a:gd name="T10" fmla="*/ 0 w 2"/>
                    <a:gd name="T11" fmla="*/ 2397 h 2666"/>
                    <a:gd name="T12" fmla="*/ 2 w 2"/>
                    <a:gd name="T13" fmla="*/ 2369 h 2666"/>
                    <a:gd name="T14" fmla="*/ 2 w 2"/>
                    <a:gd name="T15" fmla="*/ 2304 h 2666"/>
                    <a:gd name="T16" fmla="*/ 0 w 2"/>
                    <a:gd name="T17" fmla="*/ 2276 h 2666"/>
                    <a:gd name="T18" fmla="*/ 2 w 2"/>
                    <a:gd name="T19" fmla="*/ 2229 h 2666"/>
                    <a:gd name="T20" fmla="*/ 0 w 2"/>
                    <a:gd name="T21" fmla="*/ 2174 h 2666"/>
                    <a:gd name="T22" fmla="*/ 2 w 2"/>
                    <a:gd name="T23" fmla="*/ 2146 h 2666"/>
                    <a:gd name="T24" fmla="*/ 2 w 2"/>
                    <a:gd name="T25" fmla="*/ 2081 h 2666"/>
                    <a:gd name="T26" fmla="*/ 0 w 2"/>
                    <a:gd name="T27" fmla="*/ 2053 h 2666"/>
                    <a:gd name="T28" fmla="*/ 2 w 2"/>
                    <a:gd name="T29" fmla="*/ 2006 h 2666"/>
                    <a:gd name="T30" fmla="*/ 0 w 2"/>
                    <a:gd name="T31" fmla="*/ 1951 h 2666"/>
                    <a:gd name="T32" fmla="*/ 2 w 2"/>
                    <a:gd name="T33" fmla="*/ 1923 h 2666"/>
                    <a:gd name="T34" fmla="*/ 2 w 2"/>
                    <a:gd name="T35" fmla="*/ 1858 h 2666"/>
                    <a:gd name="T36" fmla="*/ 0 w 2"/>
                    <a:gd name="T37" fmla="*/ 1830 h 2666"/>
                    <a:gd name="T38" fmla="*/ 2 w 2"/>
                    <a:gd name="T39" fmla="*/ 1784 h 2666"/>
                    <a:gd name="T40" fmla="*/ 0 w 2"/>
                    <a:gd name="T41" fmla="*/ 1728 h 2666"/>
                    <a:gd name="T42" fmla="*/ 2 w 2"/>
                    <a:gd name="T43" fmla="*/ 1700 h 2666"/>
                    <a:gd name="T44" fmla="*/ 2 w 2"/>
                    <a:gd name="T45" fmla="*/ 1635 h 2666"/>
                    <a:gd name="T46" fmla="*/ 0 w 2"/>
                    <a:gd name="T47" fmla="*/ 1607 h 2666"/>
                    <a:gd name="T48" fmla="*/ 2 w 2"/>
                    <a:gd name="T49" fmla="*/ 1561 h 2666"/>
                    <a:gd name="T50" fmla="*/ 0 w 2"/>
                    <a:gd name="T51" fmla="*/ 1505 h 2666"/>
                    <a:gd name="T52" fmla="*/ 2 w 2"/>
                    <a:gd name="T53" fmla="*/ 1477 h 2666"/>
                    <a:gd name="T54" fmla="*/ 2 w 2"/>
                    <a:gd name="T55" fmla="*/ 1412 h 2666"/>
                    <a:gd name="T56" fmla="*/ 0 w 2"/>
                    <a:gd name="T57" fmla="*/ 1384 h 2666"/>
                    <a:gd name="T58" fmla="*/ 2 w 2"/>
                    <a:gd name="T59" fmla="*/ 1338 h 2666"/>
                    <a:gd name="T60" fmla="*/ 0 w 2"/>
                    <a:gd name="T61" fmla="*/ 1282 h 2666"/>
                    <a:gd name="T62" fmla="*/ 2 w 2"/>
                    <a:gd name="T63" fmla="*/ 1254 h 2666"/>
                    <a:gd name="T64" fmla="*/ 2 w 2"/>
                    <a:gd name="T65" fmla="*/ 1189 h 2666"/>
                    <a:gd name="T66" fmla="*/ 0 w 2"/>
                    <a:gd name="T67" fmla="*/ 1161 h 2666"/>
                    <a:gd name="T68" fmla="*/ 2 w 2"/>
                    <a:gd name="T69" fmla="*/ 1115 h 2666"/>
                    <a:gd name="T70" fmla="*/ 0 w 2"/>
                    <a:gd name="T71" fmla="*/ 1059 h 2666"/>
                    <a:gd name="T72" fmla="*/ 2 w 2"/>
                    <a:gd name="T73" fmla="*/ 1031 h 2666"/>
                    <a:gd name="T74" fmla="*/ 2 w 2"/>
                    <a:gd name="T75" fmla="*/ 966 h 2666"/>
                    <a:gd name="T76" fmla="*/ 0 w 2"/>
                    <a:gd name="T77" fmla="*/ 938 h 2666"/>
                    <a:gd name="T78" fmla="*/ 2 w 2"/>
                    <a:gd name="T79" fmla="*/ 892 h 2666"/>
                    <a:gd name="T80" fmla="*/ 0 w 2"/>
                    <a:gd name="T81" fmla="*/ 836 h 2666"/>
                    <a:gd name="T82" fmla="*/ 2 w 2"/>
                    <a:gd name="T83" fmla="*/ 808 h 2666"/>
                    <a:gd name="T84" fmla="*/ 2 w 2"/>
                    <a:gd name="T85" fmla="*/ 743 h 2666"/>
                    <a:gd name="T86" fmla="*/ 0 w 2"/>
                    <a:gd name="T87" fmla="*/ 715 h 2666"/>
                    <a:gd name="T88" fmla="*/ 2 w 2"/>
                    <a:gd name="T89" fmla="*/ 669 h 2666"/>
                    <a:gd name="T90" fmla="*/ 0 w 2"/>
                    <a:gd name="T91" fmla="*/ 613 h 2666"/>
                    <a:gd name="T92" fmla="*/ 2 w 2"/>
                    <a:gd name="T93" fmla="*/ 585 h 2666"/>
                    <a:gd name="T94" fmla="*/ 2 w 2"/>
                    <a:gd name="T95" fmla="*/ 520 h 2666"/>
                    <a:gd name="T96" fmla="*/ 0 w 2"/>
                    <a:gd name="T97" fmla="*/ 492 h 2666"/>
                    <a:gd name="T98" fmla="*/ 2 w 2"/>
                    <a:gd name="T99" fmla="*/ 446 h 2666"/>
                    <a:gd name="T100" fmla="*/ 0 w 2"/>
                    <a:gd name="T101" fmla="*/ 390 h 2666"/>
                    <a:gd name="T102" fmla="*/ 2 w 2"/>
                    <a:gd name="T103" fmla="*/ 362 h 2666"/>
                    <a:gd name="T104" fmla="*/ 2 w 2"/>
                    <a:gd name="T105" fmla="*/ 297 h 2666"/>
                    <a:gd name="T106" fmla="*/ 0 w 2"/>
                    <a:gd name="T107" fmla="*/ 269 h 2666"/>
                    <a:gd name="T108" fmla="*/ 2 w 2"/>
                    <a:gd name="T109" fmla="*/ 223 h 2666"/>
                    <a:gd name="T110" fmla="*/ 0 w 2"/>
                    <a:gd name="T111" fmla="*/ 167 h 2666"/>
                    <a:gd name="T112" fmla="*/ 2 w 2"/>
                    <a:gd name="T113" fmla="*/ 139 h 2666"/>
                    <a:gd name="T114" fmla="*/ 2 w 2"/>
                    <a:gd name="T115" fmla="*/ 74 h 2666"/>
                    <a:gd name="T116" fmla="*/ 0 w 2"/>
                    <a:gd name="T117" fmla="*/ 46 h 2666"/>
                    <a:gd name="T118" fmla="*/ 2 w 2"/>
                    <a:gd name="T119" fmla="*/ 0 h 2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" h="2666">
                      <a:moveTo>
                        <a:pt x="2" y="2657"/>
                      </a:moveTo>
                      <a:lnTo>
                        <a:pt x="0" y="2657"/>
                      </a:lnTo>
                      <a:lnTo>
                        <a:pt x="0" y="2666"/>
                      </a:lnTo>
                      <a:lnTo>
                        <a:pt x="2" y="2666"/>
                      </a:lnTo>
                      <a:lnTo>
                        <a:pt x="2" y="2657"/>
                      </a:lnTo>
                      <a:moveTo>
                        <a:pt x="2" y="2638"/>
                      </a:moveTo>
                      <a:lnTo>
                        <a:pt x="0" y="2638"/>
                      </a:lnTo>
                      <a:lnTo>
                        <a:pt x="0" y="2647"/>
                      </a:lnTo>
                      <a:lnTo>
                        <a:pt x="2" y="2647"/>
                      </a:lnTo>
                      <a:lnTo>
                        <a:pt x="2" y="2638"/>
                      </a:lnTo>
                      <a:moveTo>
                        <a:pt x="2" y="2620"/>
                      </a:moveTo>
                      <a:lnTo>
                        <a:pt x="0" y="2620"/>
                      </a:lnTo>
                      <a:lnTo>
                        <a:pt x="0" y="2629"/>
                      </a:lnTo>
                      <a:lnTo>
                        <a:pt x="2" y="2629"/>
                      </a:lnTo>
                      <a:lnTo>
                        <a:pt x="2" y="2620"/>
                      </a:lnTo>
                      <a:moveTo>
                        <a:pt x="2" y="2601"/>
                      </a:moveTo>
                      <a:lnTo>
                        <a:pt x="0" y="2601"/>
                      </a:lnTo>
                      <a:lnTo>
                        <a:pt x="0" y="2610"/>
                      </a:lnTo>
                      <a:lnTo>
                        <a:pt x="2" y="2610"/>
                      </a:lnTo>
                      <a:lnTo>
                        <a:pt x="2" y="2601"/>
                      </a:lnTo>
                      <a:moveTo>
                        <a:pt x="2" y="2582"/>
                      </a:moveTo>
                      <a:lnTo>
                        <a:pt x="0" y="2582"/>
                      </a:lnTo>
                      <a:lnTo>
                        <a:pt x="0" y="2592"/>
                      </a:lnTo>
                      <a:lnTo>
                        <a:pt x="2" y="2592"/>
                      </a:lnTo>
                      <a:lnTo>
                        <a:pt x="2" y="2582"/>
                      </a:lnTo>
                      <a:moveTo>
                        <a:pt x="2" y="2564"/>
                      </a:moveTo>
                      <a:lnTo>
                        <a:pt x="0" y="2564"/>
                      </a:lnTo>
                      <a:lnTo>
                        <a:pt x="0" y="2573"/>
                      </a:lnTo>
                      <a:lnTo>
                        <a:pt x="2" y="2573"/>
                      </a:lnTo>
                      <a:lnTo>
                        <a:pt x="2" y="2564"/>
                      </a:lnTo>
                      <a:moveTo>
                        <a:pt x="2" y="2545"/>
                      </a:moveTo>
                      <a:lnTo>
                        <a:pt x="0" y="2545"/>
                      </a:lnTo>
                      <a:lnTo>
                        <a:pt x="0" y="2554"/>
                      </a:lnTo>
                      <a:lnTo>
                        <a:pt x="2" y="2554"/>
                      </a:lnTo>
                      <a:lnTo>
                        <a:pt x="2" y="2545"/>
                      </a:lnTo>
                      <a:moveTo>
                        <a:pt x="2" y="2527"/>
                      </a:moveTo>
                      <a:lnTo>
                        <a:pt x="0" y="2527"/>
                      </a:lnTo>
                      <a:lnTo>
                        <a:pt x="0" y="2536"/>
                      </a:lnTo>
                      <a:lnTo>
                        <a:pt x="2" y="2536"/>
                      </a:lnTo>
                      <a:lnTo>
                        <a:pt x="2" y="2527"/>
                      </a:lnTo>
                      <a:moveTo>
                        <a:pt x="2" y="2508"/>
                      </a:moveTo>
                      <a:lnTo>
                        <a:pt x="0" y="2508"/>
                      </a:lnTo>
                      <a:lnTo>
                        <a:pt x="0" y="2517"/>
                      </a:lnTo>
                      <a:lnTo>
                        <a:pt x="2" y="2517"/>
                      </a:lnTo>
                      <a:lnTo>
                        <a:pt x="2" y="2508"/>
                      </a:lnTo>
                      <a:moveTo>
                        <a:pt x="2" y="2489"/>
                      </a:moveTo>
                      <a:lnTo>
                        <a:pt x="0" y="2489"/>
                      </a:lnTo>
                      <a:lnTo>
                        <a:pt x="0" y="2499"/>
                      </a:lnTo>
                      <a:lnTo>
                        <a:pt x="2" y="2499"/>
                      </a:lnTo>
                      <a:lnTo>
                        <a:pt x="2" y="2489"/>
                      </a:lnTo>
                      <a:moveTo>
                        <a:pt x="2" y="2471"/>
                      </a:moveTo>
                      <a:lnTo>
                        <a:pt x="0" y="2471"/>
                      </a:lnTo>
                      <a:lnTo>
                        <a:pt x="0" y="2480"/>
                      </a:lnTo>
                      <a:lnTo>
                        <a:pt x="2" y="2480"/>
                      </a:lnTo>
                      <a:lnTo>
                        <a:pt x="2" y="2471"/>
                      </a:lnTo>
                      <a:moveTo>
                        <a:pt x="2" y="2452"/>
                      </a:moveTo>
                      <a:lnTo>
                        <a:pt x="0" y="2452"/>
                      </a:lnTo>
                      <a:lnTo>
                        <a:pt x="0" y="2462"/>
                      </a:lnTo>
                      <a:lnTo>
                        <a:pt x="2" y="2462"/>
                      </a:lnTo>
                      <a:lnTo>
                        <a:pt x="2" y="2452"/>
                      </a:lnTo>
                      <a:moveTo>
                        <a:pt x="2" y="2434"/>
                      </a:moveTo>
                      <a:lnTo>
                        <a:pt x="0" y="2434"/>
                      </a:lnTo>
                      <a:lnTo>
                        <a:pt x="0" y="2443"/>
                      </a:lnTo>
                      <a:lnTo>
                        <a:pt x="2" y="2443"/>
                      </a:lnTo>
                      <a:lnTo>
                        <a:pt x="2" y="2434"/>
                      </a:lnTo>
                      <a:moveTo>
                        <a:pt x="2" y="2415"/>
                      </a:moveTo>
                      <a:lnTo>
                        <a:pt x="0" y="2415"/>
                      </a:lnTo>
                      <a:lnTo>
                        <a:pt x="0" y="2424"/>
                      </a:lnTo>
                      <a:lnTo>
                        <a:pt x="2" y="2424"/>
                      </a:lnTo>
                      <a:lnTo>
                        <a:pt x="2" y="2415"/>
                      </a:lnTo>
                      <a:moveTo>
                        <a:pt x="2" y="2397"/>
                      </a:moveTo>
                      <a:lnTo>
                        <a:pt x="0" y="2397"/>
                      </a:lnTo>
                      <a:lnTo>
                        <a:pt x="0" y="2406"/>
                      </a:lnTo>
                      <a:lnTo>
                        <a:pt x="2" y="2406"/>
                      </a:lnTo>
                      <a:lnTo>
                        <a:pt x="2" y="2397"/>
                      </a:lnTo>
                      <a:moveTo>
                        <a:pt x="2" y="2378"/>
                      </a:moveTo>
                      <a:lnTo>
                        <a:pt x="0" y="2378"/>
                      </a:lnTo>
                      <a:lnTo>
                        <a:pt x="0" y="2387"/>
                      </a:lnTo>
                      <a:lnTo>
                        <a:pt x="2" y="2387"/>
                      </a:lnTo>
                      <a:lnTo>
                        <a:pt x="2" y="2378"/>
                      </a:lnTo>
                      <a:moveTo>
                        <a:pt x="2" y="2359"/>
                      </a:moveTo>
                      <a:lnTo>
                        <a:pt x="0" y="2359"/>
                      </a:lnTo>
                      <a:lnTo>
                        <a:pt x="0" y="2369"/>
                      </a:lnTo>
                      <a:lnTo>
                        <a:pt x="2" y="2369"/>
                      </a:lnTo>
                      <a:lnTo>
                        <a:pt x="2" y="2359"/>
                      </a:lnTo>
                      <a:moveTo>
                        <a:pt x="2" y="2341"/>
                      </a:moveTo>
                      <a:lnTo>
                        <a:pt x="0" y="2341"/>
                      </a:lnTo>
                      <a:lnTo>
                        <a:pt x="0" y="2350"/>
                      </a:lnTo>
                      <a:lnTo>
                        <a:pt x="2" y="2350"/>
                      </a:lnTo>
                      <a:lnTo>
                        <a:pt x="2" y="2341"/>
                      </a:lnTo>
                      <a:moveTo>
                        <a:pt x="2" y="2322"/>
                      </a:moveTo>
                      <a:lnTo>
                        <a:pt x="0" y="2322"/>
                      </a:lnTo>
                      <a:lnTo>
                        <a:pt x="0" y="2332"/>
                      </a:lnTo>
                      <a:lnTo>
                        <a:pt x="2" y="2332"/>
                      </a:lnTo>
                      <a:lnTo>
                        <a:pt x="2" y="2322"/>
                      </a:lnTo>
                      <a:moveTo>
                        <a:pt x="2" y="2304"/>
                      </a:moveTo>
                      <a:lnTo>
                        <a:pt x="0" y="2304"/>
                      </a:lnTo>
                      <a:lnTo>
                        <a:pt x="0" y="2313"/>
                      </a:lnTo>
                      <a:lnTo>
                        <a:pt x="2" y="2313"/>
                      </a:lnTo>
                      <a:lnTo>
                        <a:pt x="2" y="2304"/>
                      </a:lnTo>
                      <a:moveTo>
                        <a:pt x="2" y="2285"/>
                      </a:moveTo>
                      <a:lnTo>
                        <a:pt x="0" y="2285"/>
                      </a:lnTo>
                      <a:lnTo>
                        <a:pt x="0" y="2294"/>
                      </a:lnTo>
                      <a:lnTo>
                        <a:pt x="2" y="2294"/>
                      </a:lnTo>
                      <a:lnTo>
                        <a:pt x="2" y="2285"/>
                      </a:lnTo>
                      <a:moveTo>
                        <a:pt x="2" y="2267"/>
                      </a:moveTo>
                      <a:lnTo>
                        <a:pt x="0" y="2267"/>
                      </a:lnTo>
                      <a:lnTo>
                        <a:pt x="0" y="2276"/>
                      </a:lnTo>
                      <a:lnTo>
                        <a:pt x="2" y="2276"/>
                      </a:lnTo>
                      <a:lnTo>
                        <a:pt x="2" y="2267"/>
                      </a:lnTo>
                      <a:moveTo>
                        <a:pt x="2" y="2248"/>
                      </a:moveTo>
                      <a:lnTo>
                        <a:pt x="0" y="2248"/>
                      </a:lnTo>
                      <a:lnTo>
                        <a:pt x="0" y="2257"/>
                      </a:lnTo>
                      <a:lnTo>
                        <a:pt x="2" y="2257"/>
                      </a:lnTo>
                      <a:lnTo>
                        <a:pt x="2" y="2248"/>
                      </a:lnTo>
                      <a:moveTo>
                        <a:pt x="2" y="2229"/>
                      </a:moveTo>
                      <a:lnTo>
                        <a:pt x="0" y="2229"/>
                      </a:lnTo>
                      <a:lnTo>
                        <a:pt x="0" y="2239"/>
                      </a:lnTo>
                      <a:lnTo>
                        <a:pt x="2" y="2239"/>
                      </a:lnTo>
                      <a:lnTo>
                        <a:pt x="2" y="2229"/>
                      </a:lnTo>
                      <a:moveTo>
                        <a:pt x="2" y="2211"/>
                      </a:moveTo>
                      <a:lnTo>
                        <a:pt x="0" y="2211"/>
                      </a:lnTo>
                      <a:lnTo>
                        <a:pt x="0" y="2220"/>
                      </a:lnTo>
                      <a:lnTo>
                        <a:pt x="2" y="2220"/>
                      </a:lnTo>
                      <a:lnTo>
                        <a:pt x="2" y="2211"/>
                      </a:lnTo>
                      <a:moveTo>
                        <a:pt x="2" y="2192"/>
                      </a:moveTo>
                      <a:lnTo>
                        <a:pt x="0" y="2192"/>
                      </a:lnTo>
                      <a:lnTo>
                        <a:pt x="0" y="2202"/>
                      </a:lnTo>
                      <a:lnTo>
                        <a:pt x="2" y="2202"/>
                      </a:lnTo>
                      <a:lnTo>
                        <a:pt x="2" y="2192"/>
                      </a:lnTo>
                      <a:moveTo>
                        <a:pt x="2" y="2174"/>
                      </a:moveTo>
                      <a:lnTo>
                        <a:pt x="0" y="2174"/>
                      </a:lnTo>
                      <a:lnTo>
                        <a:pt x="0" y="2183"/>
                      </a:lnTo>
                      <a:lnTo>
                        <a:pt x="2" y="2183"/>
                      </a:lnTo>
                      <a:lnTo>
                        <a:pt x="2" y="2174"/>
                      </a:lnTo>
                      <a:moveTo>
                        <a:pt x="2" y="2155"/>
                      </a:moveTo>
                      <a:lnTo>
                        <a:pt x="0" y="2155"/>
                      </a:lnTo>
                      <a:lnTo>
                        <a:pt x="0" y="2164"/>
                      </a:lnTo>
                      <a:lnTo>
                        <a:pt x="2" y="2164"/>
                      </a:lnTo>
                      <a:lnTo>
                        <a:pt x="2" y="2155"/>
                      </a:lnTo>
                      <a:moveTo>
                        <a:pt x="2" y="2136"/>
                      </a:moveTo>
                      <a:lnTo>
                        <a:pt x="0" y="2136"/>
                      </a:lnTo>
                      <a:lnTo>
                        <a:pt x="0" y="2146"/>
                      </a:lnTo>
                      <a:lnTo>
                        <a:pt x="2" y="2146"/>
                      </a:lnTo>
                      <a:lnTo>
                        <a:pt x="2" y="2136"/>
                      </a:lnTo>
                      <a:moveTo>
                        <a:pt x="2" y="2118"/>
                      </a:moveTo>
                      <a:lnTo>
                        <a:pt x="0" y="2118"/>
                      </a:lnTo>
                      <a:lnTo>
                        <a:pt x="0" y="2127"/>
                      </a:lnTo>
                      <a:lnTo>
                        <a:pt x="2" y="2127"/>
                      </a:lnTo>
                      <a:lnTo>
                        <a:pt x="2" y="2118"/>
                      </a:lnTo>
                      <a:moveTo>
                        <a:pt x="2" y="2099"/>
                      </a:moveTo>
                      <a:lnTo>
                        <a:pt x="0" y="2099"/>
                      </a:lnTo>
                      <a:lnTo>
                        <a:pt x="0" y="2109"/>
                      </a:lnTo>
                      <a:lnTo>
                        <a:pt x="2" y="2109"/>
                      </a:lnTo>
                      <a:lnTo>
                        <a:pt x="2" y="2099"/>
                      </a:lnTo>
                      <a:moveTo>
                        <a:pt x="2" y="2081"/>
                      </a:moveTo>
                      <a:lnTo>
                        <a:pt x="0" y="2081"/>
                      </a:lnTo>
                      <a:lnTo>
                        <a:pt x="0" y="2090"/>
                      </a:lnTo>
                      <a:lnTo>
                        <a:pt x="2" y="2090"/>
                      </a:lnTo>
                      <a:lnTo>
                        <a:pt x="2" y="2081"/>
                      </a:lnTo>
                      <a:moveTo>
                        <a:pt x="2" y="2062"/>
                      </a:moveTo>
                      <a:lnTo>
                        <a:pt x="0" y="2062"/>
                      </a:lnTo>
                      <a:lnTo>
                        <a:pt x="0" y="2071"/>
                      </a:lnTo>
                      <a:lnTo>
                        <a:pt x="2" y="2071"/>
                      </a:lnTo>
                      <a:lnTo>
                        <a:pt x="2" y="2062"/>
                      </a:lnTo>
                      <a:moveTo>
                        <a:pt x="2" y="2044"/>
                      </a:moveTo>
                      <a:lnTo>
                        <a:pt x="0" y="2044"/>
                      </a:lnTo>
                      <a:lnTo>
                        <a:pt x="0" y="2053"/>
                      </a:lnTo>
                      <a:lnTo>
                        <a:pt x="2" y="2053"/>
                      </a:lnTo>
                      <a:lnTo>
                        <a:pt x="2" y="2044"/>
                      </a:lnTo>
                      <a:moveTo>
                        <a:pt x="2" y="2025"/>
                      </a:moveTo>
                      <a:lnTo>
                        <a:pt x="0" y="2025"/>
                      </a:lnTo>
                      <a:lnTo>
                        <a:pt x="0" y="2034"/>
                      </a:lnTo>
                      <a:lnTo>
                        <a:pt x="2" y="2034"/>
                      </a:lnTo>
                      <a:lnTo>
                        <a:pt x="2" y="2025"/>
                      </a:lnTo>
                      <a:moveTo>
                        <a:pt x="2" y="2006"/>
                      </a:moveTo>
                      <a:lnTo>
                        <a:pt x="0" y="2006"/>
                      </a:lnTo>
                      <a:lnTo>
                        <a:pt x="0" y="2016"/>
                      </a:lnTo>
                      <a:lnTo>
                        <a:pt x="2" y="2016"/>
                      </a:lnTo>
                      <a:lnTo>
                        <a:pt x="2" y="2006"/>
                      </a:lnTo>
                      <a:moveTo>
                        <a:pt x="2" y="1988"/>
                      </a:moveTo>
                      <a:lnTo>
                        <a:pt x="0" y="1988"/>
                      </a:lnTo>
                      <a:lnTo>
                        <a:pt x="0" y="1997"/>
                      </a:lnTo>
                      <a:lnTo>
                        <a:pt x="2" y="1997"/>
                      </a:lnTo>
                      <a:lnTo>
                        <a:pt x="2" y="1988"/>
                      </a:lnTo>
                      <a:moveTo>
                        <a:pt x="2" y="1969"/>
                      </a:moveTo>
                      <a:lnTo>
                        <a:pt x="0" y="1969"/>
                      </a:lnTo>
                      <a:lnTo>
                        <a:pt x="0" y="1979"/>
                      </a:lnTo>
                      <a:lnTo>
                        <a:pt x="2" y="1979"/>
                      </a:lnTo>
                      <a:lnTo>
                        <a:pt x="2" y="1969"/>
                      </a:lnTo>
                      <a:moveTo>
                        <a:pt x="2" y="1951"/>
                      </a:moveTo>
                      <a:lnTo>
                        <a:pt x="0" y="1951"/>
                      </a:lnTo>
                      <a:lnTo>
                        <a:pt x="0" y="1960"/>
                      </a:lnTo>
                      <a:lnTo>
                        <a:pt x="2" y="1960"/>
                      </a:lnTo>
                      <a:lnTo>
                        <a:pt x="2" y="1951"/>
                      </a:lnTo>
                      <a:moveTo>
                        <a:pt x="2" y="1932"/>
                      </a:moveTo>
                      <a:lnTo>
                        <a:pt x="0" y="1932"/>
                      </a:lnTo>
                      <a:lnTo>
                        <a:pt x="0" y="1941"/>
                      </a:lnTo>
                      <a:lnTo>
                        <a:pt x="2" y="1941"/>
                      </a:lnTo>
                      <a:lnTo>
                        <a:pt x="2" y="1932"/>
                      </a:lnTo>
                      <a:moveTo>
                        <a:pt x="2" y="1914"/>
                      </a:moveTo>
                      <a:lnTo>
                        <a:pt x="0" y="1914"/>
                      </a:lnTo>
                      <a:lnTo>
                        <a:pt x="0" y="1923"/>
                      </a:lnTo>
                      <a:lnTo>
                        <a:pt x="2" y="1923"/>
                      </a:lnTo>
                      <a:lnTo>
                        <a:pt x="2" y="1914"/>
                      </a:lnTo>
                      <a:moveTo>
                        <a:pt x="2" y="1895"/>
                      </a:moveTo>
                      <a:lnTo>
                        <a:pt x="0" y="1895"/>
                      </a:lnTo>
                      <a:lnTo>
                        <a:pt x="0" y="1904"/>
                      </a:lnTo>
                      <a:lnTo>
                        <a:pt x="2" y="1904"/>
                      </a:lnTo>
                      <a:lnTo>
                        <a:pt x="2" y="1895"/>
                      </a:lnTo>
                      <a:moveTo>
                        <a:pt x="2" y="1876"/>
                      </a:moveTo>
                      <a:lnTo>
                        <a:pt x="0" y="1876"/>
                      </a:lnTo>
                      <a:lnTo>
                        <a:pt x="0" y="1886"/>
                      </a:lnTo>
                      <a:lnTo>
                        <a:pt x="2" y="1886"/>
                      </a:lnTo>
                      <a:lnTo>
                        <a:pt x="2" y="1876"/>
                      </a:lnTo>
                      <a:moveTo>
                        <a:pt x="2" y="1858"/>
                      </a:moveTo>
                      <a:lnTo>
                        <a:pt x="0" y="1858"/>
                      </a:lnTo>
                      <a:lnTo>
                        <a:pt x="0" y="1867"/>
                      </a:lnTo>
                      <a:lnTo>
                        <a:pt x="2" y="1867"/>
                      </a:lnTo>
                      <a:lnTo>
                        <a:pt x="2" y="1858"/>
                      </a:lnTo>
                      <a:moveTo>
                        <a:pt x="2" y="1839"/>
                      </a:moveTo>
                      <a:lnTo>
                        <a:pt x="0" y="1839"/>
                      </a:lnTo>
                      <a:lnTo>
                        <a:pt x="0" y="1849"/>
                      </a:lnTo>
                      <a:lnTo>
                        <a:pt x="2" y="1849"/>
                      </a:lnTo>
                      <a:lnTo>
                        <a:pt x="2" y="1839"/>
                      </a:lnTo>
                      <a:moveTo>
                        <a:pt x="2" y="1821"/>
                      </a:moveTo>
                      <a:lnTo>
                        <a:pt x="0" y="1821"/>
                      </a:lnTo>
                      <a:lnTo>
                        <a:pt x="0" y="1830"/>
                      </a:lnTo>
                      <a:lnTo>
                        <a:pt x="2" y="1830"/>
                      </a:lnTo>
                      <a:lnTo>
                        <a:pt x="2" y="1821"/>
                      </a:lnTo>
                      <a:moveTo>
                        <a:pt x="2" y="1802"/>
                      </a:moveTo>
                      <a:lnTo>
                        <a:pt x="0" y="1802"/>
                      </a:lnTo>
                      <a:lnTo>
                        <a:pt x="0" y="1811"/>
                      </a:lnTo>
                      <a:lnTo>
                        <a:pt x="2" y="1811"/>
                      </a:lnTo>
                      <a:lnTo>
                        <a:pt x="2" y="1802"/>
                      </a:lnTo>
                      <a:moveTo>
                        <a:pt x="2" y="1784"/>
                      </a:moveTo>
                      <a:lnTo>
                        <a:pt x="0" y="1784"/>
                      </a:lnTo>
                      <a:lnTo>
                        <a:pt x="0" y="1793"/>
                      </a:lnTo>
                      <a:lnTo>
                        <a:pt x="2" y="1793"/>
                      </a:lnTo>
                      <a:lnTo>
                        <a:pt x="2" y="1784"/>
                      </a:lnTo>
                      <a:moveTo>
                        <a:pt x="2" y="1765"/>
                      </a:moveTo>
                      <a:lnTo>
                        <a:pt x="0" y="1765"/>
                      </a:lnTo>
                      <a:lnTo>
                        <a:pt x="0" y="1774"/>
                      </a:lnTo>
                      <a:lnTo>
                        <a:pt x="2" y="1774"/>
                      </a:lnTo>
                      <a:lnTo>
                        <a:pt x="2" y="1765"/>
                      </a:lnTo>
                      <a:moveTo>
                        <a:pt x="2" y="1746"/>
                      </a:moveTo>
                      <a:lnTo>
                        <a:pt x="0" y="1746"/>
                      </a:lnTo>
                      <a:lnTo>
                        <a:pt x="0" y="1756"/>
                      </a:lnTo>
                      <a:lnTo>
                        <a:pt x="2" y="1756"/>
                      </a:lnTo>
                      <a:lnTo>
                        <a:pt x="2" y="1746"/>
                      </a:lnTo>
                      <a:moveTo>
                        <a:pt x="2" y="1728"/>
                      </a:moveTo>
                      <a:lnTo>
                        <a:pt x="0" y="1728"/>
                      </a:lnTo>
                      <a:lnTo>
                        <a:pt x="0" y="1737"/>
                      </a:lnTo>
                      <a:lnTo>
                        <a:pt x="2" y="1737"/>
                      </a:lnTo>
                      <a:lnTo>
                        <a:pt x="2" y="1728"/>
                      </a:lnTo>
                      <a:moveTo>
                        <a:pt x="2" y="1709"/>
                      </a:moveTo>
                      <a:lnTo>
                        <a:pt x="0" y="1709"/>
                      </a:lnTo>
                      <a:lnTo>
                        <a:pt x="0" y="1718"/>
                      </a:lnTo>
                      <a:lnTo>
                        <a:pt x="2" y="1718"/>
                      </a:lnTo>
                      <a:lnTo>
                        <a:pt x="2" y="1709"/>
                      </a:lnTo>
                      <a:moveTo>
                        <a:pt x="2" y="1691"/>
                      </a:moveTo>
                      <a:lnTo>
                        <a:pt x="0" y="1691"/>
                      </a:lnTo>
                      <a:lnTo>
                        <a:pt x="0" y="1700"/>
                      </a:lnTo>
                      <a:lnTo>
                        <a:pt x="2" y="1700"/>
                      </a:lnTo>
                      <a:lnTo>
                        <a:pt x="2" y="1691"/>
                      </a:lnTo>
                      <a:moveTo>
                        <a:pt x="2" y="1672"/>
                      </a:moveTo>
                      <a:lnTo>
                        <a:pt x="0" y="1672"/>
                      </a:lnTo>
                      <a:lnTo>
                        <a:pt x="0" y="1681"/>
                      </a:lnTo>
                      <a:lnTo>
                        <a:pt x="2" y="1681"/>
                      </a:lnTo>
                      <a:lnTo>
                        <a:pt x="2" y="1672"/>
                      </a:lnTo>
                      <a:moveTo>
                        <a:pt x="2" y="1653"/>
                      </a:moveTo>
                      <a:lnTo>
                        <a:pt x="0" y="1653"/>
                      </a:lnTo>
                      <a:lnTo>
                        <a:pt x="0" y="1663"/>
                      </a:lnTo>
                      <a:lnTo>
                        <a:pt x="2" y="1663"/>
                      </a:lnTo>
                      <a:lnTo>
                        <a:pt x="2" y="1653"/>
                      </a:lnTo>
                      <a:moveTo>
                        <a:pt x="2" y="1635"/>
                      </a:moveTo>
                      <a:lnTo>
                        <a:pt x="0" y="1635"/>
                      </a:lnTo>
                      <a:lnTo>
                        <a:pt x="0" y="1644"/>
                      </a:lnTo>
                      <a:lnTo>
                        <a:pt x="2" y="1644"/>
                      </a:lnTo>
                      <a:lnTo>
                        <a:pt x="2" y="1635"/>
                      </a:lnTo>
                      <a:moveTo>
                        <a:pt x="2" y="1616"/>
                      </a:moveTo>
                      <a:lnTo>
                        <a:pt x="0" y="1616"/>
                      </a:lnTo>
                      <a:lnTo>
                        <a:pt x="0" y="1626"/>
                      </a:lnTo>
                      <a:lnTo>
                        <a:pt x="2" y="1626"/>
                      </a:lnTo>
                      <a:lnTo>
                        <a:pt x="2" y="1616"/>
                      </a:lnTo>
                      <a:moveTo>
                        <a:pt x="2" y="1598"/>
                      </a:moveTo>
                      <a:lnTo>
                        <a:pt x="0" y="1598"/>
                      </a:lnTo>
                      <a:lnTo>
                        <a:pt x="0" y="1607"/>
                      </a:lnTo>
                      <a:lnTo>
                        <a:pt x="2" y="1607"/>
                      </a:lnTo>
                      <a:lnTo>
                        <a:pt x="2" y="1598"/>
                      </a:lnTo>
                      <a:moveTo>
                        <a:pt x="2" y="1579"/>
                      </a:moveTo>
                      <a:lnTo>
                        <a:pt x="0" y="1579"/>
                      </a:lnTo>
                      <a:lnTo>
                        <a:pt x="0" y="1588"/>
                      </a:lnTo>
                      <a:lnTo>
                        <a:pt x="2" y="1588"/>
                      </a:lnTo>
                      <a:lnTo>
                        <a:pt x="2" y="1579"/>
                      </a:lnTo>
                      <a:moveTo>
                        <a:pt x="2" y="1561"/>
                      </a:moveTo>
                      <a:lnTo>
                        <a:pt x="0" y="1561"/>
                      </a:lnTo>
                      <a:lnTo>
                        <a:pt x="0" y="1570"/>
                      </a:lnTo>
                      <a:lnTo>
                        <a:pt x="2" y="1570"/>
                      </a:lnTo>
                      <a:lnTo>
                        <a:pt x="2" y="1561"/>
                      </a:lnTo>
                      <a:moveTo>
                        <a:pt x="2" y="1542"/>
                      </a:moveTo>
                      <a:lnTo>
                        <a:pt x="0" y="1542"/>
                      </a:lnTo>
                      <a:lnTo>
                        <a:pt x="0" y="1551"/>
                      </a:lnTo>
                      <a:lnTo>
                        <a:pt x="2" y="1551"/>
                      </a:lnTo>
                      <a:lnTo>
                        <a:pt x="2" y="1542"/>
                      </a:lnTo>
                      <a:moveTo>
                        <a:pt x="2" y="1523"/>
                      </a:moveTo>
                      <a:lnTo>
                        <a:pt x="0" y="1523"/>
                      </a:lnTo>
                      <a:lnTo>
                        <a:pt x="0" y="1533"/>
                      </a:lnTo>
                      <a:lnTo>
                        <a:pt x="2" y="1533"/>
                      </a:lnTo>
                      <a:lnTo>
                        <a:pt x="2" y="1523"/>
                      </a:lnTo>
                      <a:moveTo>
                        <a:pt x="2" y="1505"/>
                      </a:moveTo>
                      <a:lnTo>
                        <a:pt x="0" y="1505"/>
                      </a:lnTo>
                      <a:lnTo>
                        <a:pt x="0" y="1514"/>
                      </a:lnTo>
                      <a:lnTo>
                        <a:pt x="2" y="1514"/>
                      </a:lnTo>
                      <a:lnTo>
                        <a:pt x="2" y="1505"/>
                      </a:lnTo>
                      <a:moveTo>
                        <a:pt x="2" y="1486"/>
                      </a:moveTo>
                      <a:lnTo>
                        <a:pt x="0" y="1486"/>
                      </a:lnTo>
                      <a:lnTo>
                        <a:pt x="0" y="1496"/>
                      </a:lnTo>
                      <a:lnTo>
                        <a:pt x="2" y="1496"/>
                      </a:lnTo>
                      <a:lnTo>
                        <a:pt x="2" y="1486"/>
                      </a:lnTo>
                      <a:moveTo>
                        <a:pt x="2" y="1468"/>
                      </a:moveTo>
                      <a:lnTo>
                        <a:pt x="0" y="1468"/>
                      </a:lnTo>
                      <a:lnTo>
                        <a:pt x="0" y="1477"/>
                      </a:lnTo>
                      <a:lnTo>
                        <a:pt x="2" y="1477"/>
                      </a:lnTo>
                      <a:lnTo>
                        <a:pt x="2" y="1468"/>
                      </a:lnTo>
                      <a:moveTo>
                        <a:pt x="2" y="1449"/>
                      </a:moveTo>
                      <a:lnTo>
                        <a:pt x="0" y="1449"/>
                      </a:lnTo>
                      <a:lnTo>
                        <a:pt x="0" y="1458"/>
                      </a:lnTo>
                      <a:lnTo>
                        <a:pt x="2" y="1458"/>
                      </a:lnTo>
                      <a:lnTo>
                        <a:pt x="2" y="1449"/>
                      </a:lnTo>
                      <a:moveTo>
                        <a:pt x="2" y="1431"/>
                      </a:moveTo>
                      <a:lnTo>
                        <a:pt x="0" y="1431"/>
                      </a:lnTo>
                      <a:lnTo>
                        <a:pt x="0" y="1440"/>
                      </a:lnTo>
                      <a:lnTo>
                        <a:pt x="2" y="1440"/>
                      </a:lnTo>
                      <a:lnTo>
                        <a:pt x="2" y="1431"/>
                      </a:lnTo>
                      <a:moveTo>
                        <a:pt x="2" y="1412"/>
                      </a:moveTo>
                      <a:lnTo>
                        <a:pt x="0" y="1412"/>
                      </a:lnTo>
                      <a:lnTo>
                        <a:pt x="0" y="1421"/>
                      </a:lnTo>
                      <a:lnTo>
                        <a:pt x="2" y="1421"/>
                      </a:lnTo>
                      <a:lnTo>
                        <a:pt x="2" y="1412"/>
                      </a:lnTo>
                      <a:moveTo>
                        <a:pt x="2" y="1393"/>
                      </a:moveTo>
                      <a:lnTo>
                        <a:pt x="0" y="1393"/>
                      </a:lnTo>
                      <a:lnTo>
                        <a:pt x="0" y="1403"/>
                      </a:lnTo>
                      <a:lnTo>
                        <a:pt x="2" y="1403"/>
                      </a:lnTo>
                      <a:lnTo>
                        <a:pt x="2" y="1393"/>
                      </a:lnTo>
                      <a:moveTo>
                        <a:pt x="2" y="1375"/>
                      </a:moveTo>
                      <a:lnTo>
                        <a:pt x="0" y="1375"/>
                      </a:lnTo>
                      <a:lnTo>
                        <a:pt x="0" y="1384"/>
                      </a:lnTo>
                      <a:lnTo>
                        <a:pt x="2" y="1384"/>
                      </a:lnTo>
                      <a:lnTo>
                        <a:pt x="2" y="1375"/>
                      </a:lnTo>
                      <a:moveTo>
                        <a:pt x="2" y="1356"/>
                      </a:moveTo>
                      <a:lnTo>
                        <a:pt x="0" y="1356"/>
                      </a:lnTo>
                      <a:lnTo>
                        <a:pt x="0" y="1366"/>
                      </a:lnTo>
                      <a:lnTo>
                        <a:pt x="2" y="1366"/>
                      </a:lnTo>
                      <a:lnTo>
                        <a:pt x="2" y="1356"/>
                      </a:lnTo>
                      <a:moveTo>
                        <a:pt x="2" y="1338"/>
                      </a:moveTo>
                      <a:lnTo>
                        <a:pt x="0" y="1338"/>
                      </a:lnTo>
                      <a:lnTo>
                        <a:pt x="0" y="1347"/>
                      </a:lnTo>
                      <a:lnTo>
                        <a:pt x="2" y="1347"/>
                      </a:lnTo>
                      <a:lnTo>
                        <a:pt x="2" y="1338"/>
                      </a:lnTo>
                      <a:moveTo>
                        <a:pt x="2" y="1319"/>
                      </a:moveTo>
                      <a:lnTo>
                        <a:pt x="0" y="1319"/>
                      </a:lnTo>
                      <a:lnTo>
                        <a:pt x="0" y="1328"/>
                      </a:lnTo>
                      <a:lnTo>
                        <a:pt x="2" y="1328"/>
                      </a:lnTo>
                      <a:lnTo>
                        <a:pt x="2" y="1319"/>
                      </a:lnTo>
                      <a:moveTo>
                        <a:pt x="2" y="1300"/>
                      </a:moveTo>
                      <a:lnTo>
                        <a:pt x="0" y="1300"/>
                      </a:lnTo>
                      <a:lnTo>
                        <a:pt x="0" y="1310"/>
                      </a:lnTo>
                      <a:lnTo>
                        <a:pt x="2" y="1310"/>
                      </a:lnTo>
                      <a:lnTo>
                        <a:pt x="2" y="1300"/>
                      </a:lnTo>
                      <a:moveTo>
                        <a:pt x="2" y="1282"/>
                      </a:moveTo>
                      <a:lnTo>
                        <a:pt x="0" y="1282"/>
                      </a:lnTo>
                      <a:lnTo>
                        <a:pt x="0" y="1291"/>
                      </a:lnTo>
                      <a:lnTo>
                        <a:pt x="2" y="1291"/>
                      </a:lnTo>
                      <a:lnTo>
                        <a:pt x="2" y="1282"/>
                      </a:lnTo>
                      <a:moveTo>
                        <a:pt x="2" y="1263"/>
                      </a:moveTo>
                      <a:lnTo>
                        <a:pt x="0" y="1263"/>
                      </a:lnTo>
                      <a:lnTo>
                        <a:pt x="0" y="1273"/>
                      </a:lnTo>
                      <a:lnTo>
                        <a:pt x="2" y="1273"/>
                      </a:lnTo>
                      <a:lnTo>
                        <a:pt x="2" y="1263"/>
                      </a:lnTo>
                      <a:moveTo>
                        <a:pt x="2" y="1245"/>
                      </a:moveTo>
                      <a:lnTo>
                        <a:pt x="0" y="1245"/>
                      </a:lnTo>
                      <a:lnTo>
                        <a:pt x="0" y="1254"/>
                      </a:lnTo>
                      <a:lnTo>
                        <a:pt x="2" y="1254"/>
                      </a:lnTo>
                      <a:lnTo>
                        <a:pt x="2" y="1245"/>
                      </a:lnTo>
                      <a:moveTo>
                        <a:pt x="2" y="1226"/>
                      </a:moveTo>
                      <a:lnTo>
                        <a:pt x="0" y="1226"/>
                      </a:lnTo>
                      <a:lnTo>
                        <a:pt x="0" y="1235"/>
                      </a:lnTo>
                      <a:lnTo>
                        <a:pt x="2" y="1235"/>
                      </a:lnTo>
                      <a:lnTo>
                        <a:pt x="2" y="1226"/>
                      </a:lnTo>
                      <a:moveTo>
                        <a:pt x="2" y="1208"/>
                      </a:moveTo>
                      <a:lnTo>
                        <a:pt x="0" y="1208"/>
                      </a:lnTo>
                      <a:lnTo>
                        <a:pt x="0" y="1217"/>
                      </a:lnTo>
                      <a:lnTo>
                        <a:pt x="2" y="1217"/>
                      </a:lnTo>
                      <a:lnTo>
                        <a:pt x="2" y="1208"/>
                      </a:lnTo>
                      <a:moveTo>
                        <a:pt x="2" y="1189"/>
                      </a:moveTo>
                      <a:lnTo>
                        <a:pt x="0" y="1189"/>
                      </a:lnTo>
                      <a:lnTo>
                        <a:pt x="0" y="1198"/>
                      </a:lnTo>
                      <a:lnTo>
                        <a:pt x="2" y="1198"/>
                      </a:lnTo>
                      <a:lnTo>
                        <a:pt x="2" y="1189"/>
                      </a:lnTo>
                      <a:moveTo>
                        <a:pt x="2" y="1170"/>
                      </a:moveTo>
                      <a:lnTo>
                        <a:pt x="0" y="1170"/>
                      </a:lnTo>
                      <a:lnTo>
                        <a:pt x="0" y="1180"/>
                      </a:lnTo>
                      <a:lnTo>
                        <a:pt x="2" y="1180"/>
                      </a:lnTo>
                      <a:lnTo>
                        <a:pt x="2" y="1170"/>
                      </a:lnTo>
                      <a:moveTo>
                        <a:pt x="2" y="1152"/>
                      </a:moveTo>
                      <a:lnTo>
                        <a:pt x="0" y="1152"/>
                      </a:lnTo>
                      <a:lnTo>
                        <a:pt x="0" y="1161"/>
                      </a:lnTo>
                      <a:lnTo>
                        <a:pt x="2" y="1161"/>
                      </a:lnTo>
                      <a:lnTo>
                        <a:pt x="2" y="1152"/>
                      </a:lnTo>
                      <a:moveTo>
                        <a:pt x="2" y="1133"/>
                      </a:moveTo>
                      <a:lnTo>
                        <a:pt x="0" y="1133"/>
                      </a:lnTo>
                      <a:lnTo>
                        <a:pt x="0" y="1143"/>
                      </a:lnTo>
                      <a:lnTo>
                        <a:pt x="2" y="1143"/>
                      </a:lnTo>
                      <a:lnTo>
                        <a:pt x="2" y="1133"/>
                      </a:lnTo>
                      <a:moveTo>
                        <a:pt x="2" y="1115"/>
                      </a:moveTo>
                      <a:lnTo>
                        <a:pt x="0" y="1115"/>
                      </a:lnTo>
                      <a:lnTo>
                        <a:pt x="0" y="1124"/>
                      </a:lnTo>
                      <a:lnTo>
                        <a:pt x="2" y="1124"/>
                      </a:lnTo>
                      <a:lnTo>
                        <a:pt x="2" y="1115"/>
                      </a:lnTo>
                      <a:moveTo>
                        <a:pt x="2" y="1096"/>
                      </a:moveTo>
                      <a:lnTo>
                        <a:pt x="0" y="1096"/>
                      </a:lnTo>
                      <a:lnTo>
                        <a:pt x="0" y="1105"/>
                      </a:lnTo>
                      <a:lnTo>
                        <a:pt x="2" y="1105"/>
                      </a:lnTo>
                      <a:lnTo>
                        <a:pt x="2" y="1096"/>
                      </a:lnTo>
                      <a:moveTo>
                        <a:pt x="2" y="1078"/>
                      </a:moveTo>
                      <a:lnTo>
                        <a:pt x="0" y="1078"/>
                      </a:lnTo>
                      <a:lnTo>
                        <a:pt x="0" y="1087"/>
                      </a:lnTo>
                      <a:lnTo>
                        <a:pt x="2" y="1087"/>
                      </a:lnTo>
                      <a:lnTo>
                        <a:pt x="2" y="1078"/>
                      </a:lnTo>
                      <a:moveTo>
                        <a:pt x="2" y="1059"/>
                      </a:moveTo>
                      <a:lnTo>
                        <a:pt x="0" y="1059"/>
                      </a:lnTo>
                      <a:lnTo>
                        <a:pt x="0" y="1068"/>
                      </a:lnTo>
                      <a:lnTo>
                        <a:pt x="2" y="1068"/>
                      </a:lnTo>
                      <a:lnTo>
                        <a:pt x="2" y="1059"/>
                      </a:lnTo>
                      <a:moveTo>
                        <a:pt x="2" y="1040"/>
                      </a:moveTo>
                      <a:lnTo>
                        <a:pt x="0" y="1040"/>
                      </a:lnTo>
                      <a:lnTo>
                        <a:pt x="0" y="1050"/>
                      </a:lnTo>
                      <a:lnTo>
                        <a:pt x="2" y="1050"/>
                      </a:lnTo>
                      <a:lnTo>
                        <a:pt x="2" y="1040"/>
                      </a:lnTo>
                      <a:moveTo>
                        <a:pt x="2" y="1022"/>
                      </a:moveTo>
                      <a:lnTo>
                        <a:pt x="0" y="1022"/>
                      </a:lnTo>
                      <a:lnTo>
                        <a:pt x="0" y="1031"/>
                      </a:lnTo>
                      <a:lnTo>
                        <a:pt x="2" y="1031"/>
                      </a:lnTo>
                      <a:lnTo>
                        <a:pt x="2" y="1022"/>
                      </a:lnTo>
                      <a:moveTo>
                        <a:pt x="2" y="1003"/>
                      </a:moveTo>
                      <a:lnTo>
                        <a:pt x="0" y="1003"/>
                      </a:lnTo>
                      <a:lnTo>
                        <a:pt x="0" y="1013"/>
                      </a:lnTo>
                      <a:lnTo>
                        <a:pt x="2" y="1013"/>
                      </a:lnTo>
                      <a:lnTo>
                        <a:pt x="2" y="1003"/>
                      </a:lnTo>
                      <a:moveTo>
                        <a:pt x="2" y="985"/>
                      </a:moveTo>
                      <a:lnTo>
                        <a:pt x="0" y="985"/>
                      </a:lnTo>
                      <a:lnTo>
                        <a:pt x="0" y="994"/>
                      </a:lnTo>
                      <a:lnTo>
                        <a:pt x="2" y="994"/>
                      </a:lnTo>
                      <a:lnTo>
                        <a:pt x="2" y="985"/>
                      </a:lnTo>
                      <a:moveTo>
                        <a:pt x="2" y="966"/>
                      </a:moveTo>
                      <a:lnTo>
                        <a:pt x="0" y="966"/>
                      </a:lnTo>
                      <a:lnTo>
                        <a:pt x="0" y="975"/>
                      </a:lnTo>
                      <a:lnTo>
                        <a:pt x="2" y="975"/>
                      </a:lnTo>
                      <a:lnTo>
                        <a:pt x="2" y="966"/>
                      </a:lnTo>
                      <a:moveTo>
                        <a:pt x="2" y="948"/>
                      </a:moveTo>
                      <a:lnTo>
                        <a:pt x="0" y="948"/>
                      </a:lnTo>
                      <a:lnTo>
                        <a:pt x="0" y="957"/>
                      </a:lnTo>
                      <a:lnTo>
                        <a:pt x="2" y="957"/>
                      </a:lnTo>
                      <a:lnTo>
                        <a:pt x="2" y="948"/>
                      </a:lnTo>
                      <a:moveTo>
                        <a:pt x="2" y="929"/>
                      </a:moveTo>
                      <a:lnTo>
                        <a:pt x="0" y="929"/>
                      </a:lnTo>
                      <a:lnTo>
                        <a:pt x="0" y="938"/>
                      </a:lnTo>
                      <a:lnTo>
                        <a:pt x="2" y="938"/>
                      </a:lnTo>
                      <a:lnTo>
                        <a:pt x="2" y="929"/>
                      </a:lnTo>
                      <a:moveTo>
                        <a:pt x="2" y="910"/>
                      </a:moveTo>
                      <a:lnTo>
                        <a:pt x="0" y="910"/>
                      </a:lnTo>
                      <a:lnTo>
                        <a:pt x="0" y="920"/>
                      </a:lnTo>
                      <a:lnTo>
                        <a:pt x="2" y="920"/>
                      </a:lnTo>
                      <a:lnTo>
                        <a:pt x="2" y="910"/>
                      </a:lnTo>
                      <a:moveTo>
                        <a:pt x="2" y="892"/>
                      </a:moveTo>
                      <a:lnTo>
                        <a:pt x="0" y="892"/>
                      </a:lnTo>
                      <a:lnTo>
                        <a:pt x="0" y="901"/>
                      </a:lnTo>
                      <a:lnTo>
                        <a:pt x="2" y="901"/>
                      </a:lnTo>
                      <a:lnTo>
                        <a:pt x="2" y="892"/>
                      </a:lnTo>
                      <a:moveTo>
                        <a:pt x="2" y="873"/>
                      </a:moveTo>
                      <a:lnTo>
                        <a:pt x="0" y="873"/>
                      </a:lnTo>
                      <a:lnTo>
                        <a:pt x="0" y="882"/>
                      </a:lnTo>
                      <a:lnTo>
                        <a:pt x="2" y="882"/>
                      </a:lnTo>
                      <a:lnTo>
                        <a:pt x="2" y="873"/>
                      </a:lnTo>
                      <a:moveTo>
                        <a:pt x="2" y="855"/>
                      </a:moveTo>
                      <a:lnTo>
                        <a:pt x="0" y="855"/>
                      </a:lnTo>
                      <a:lnTo>
                        <a:pt x="0" y="864"/>
                      </a:lnTo>
                      <a:lnTo>
                        <a:pt x="2" y="864"/>
                      </a:lnTo>
                      <a:lnTo>
                        <a:pt x="2" y="855"/>
                      </a:lnTo>
                      <a:moveTo>
                        <a:pt x="2" y="836"/>
                      </a:moveTo>
                      <a:lnTo>
                        <a:pt x="0" y="836"/>
                      </a:lnTo>
                      <a:lnTo>
                        <a:pt x="0" y="845"/>
                      </a:lnTo>
                      <a:lnTo>
                        <a:pt x="2" y="845"/>
                      </a:lnTo>
                      <a:lnTo>
                        <a:pt x="2" y="836"/>
                      </a:lnTo>
                      <a:moveTo>
                        <a:pt x="2" y="817"/>
                      </a:moveTo>
                      <a:lnTo>
                        <a:pt x="0" y="817"/>
                      </a:lnTo>
                      <a:lnTo>
                        <a:pt x="0" y="827"/>
                      </a:lnTo>
                      <a:lnTo>
                        <a:pt x="2" y="827"/>
                      </a:lnTo>
                      <a:lnTo>
                        <a:pt x="2" y="817"/>
                      </a:lnTo>
                      <a:moveTo>
                        <a:pt x="2" y="799"/>
                      </a:moveTo>
                      <a:lnTo>
                        <a:pt x="0" y="799"/>
                      </a:lnTo>
                      <a:lnTo>
                        <a:pt x="0" y="808"/>
                      </a:lnTo>
                      <a:lnTo>
                        <a:pt x="2" y="808"/>
                      </a:lnTo>
                      <a:lnTo>
                        <a:pt x="2" y="799"/>
                      </a:lnTo>
                      <a:moveTo>
                        <a:pt x="2" y="780"/>
                      </a:moveTo>
                      <a:lnTo>
                        <a:pt x="0" y="780"/>
                      </a:lnTo>
                      <a:lnTo>
                        <a:pt x="0" y="790"/>
                      </a:lnTo>
                      <a:lnTo>
                        <a:pt x="2" y="790"/>
                      </a:lnTo>
                      <a:lnTo>
                        <a:pt x="2" y="780"/>
                      </a:lnTo>
                      <a:moveTo>
                        <a:pt x="2" y="762"/>
                      </a:moveTo>
                      <a:lnTo>
                        <a:pt x="0" y="762"/>
                      </a:lnTo>
                      <a:lnTo>
                        <a:pt x="0" y="771"/>
                      </a:lnTo>
                      <a:lnTo>
                        <a:pt x="2" y="771"/>
                      </a:lnTo>
                      <a:lnTo>
                        <a:pt x="2" y="762"/>
                      </a:lnTo>
                      <a:moveTo>
                        <a:pt x="2" y="743"/>
                      </a:moveTo>
                      <a:lnTo>
                        <a:pt x="0" y="743"/>
                      </a:lnTo>
                      <a:lnTo>
                        <a:pt x="0" y="752"/>
                      </a:lnTo>
                      <a:lnTo>
                        <a:pt x="2" y="752"/>
                      </a:lnTo>
                      <a:lnTo>
                        <a:pt x="2" y="743"/>
                      </a:lnTo>
                      <a:moveTo>
                        <a:pt x="2" y="725"/>
                      </a:moveTo>
                      <a:lnTo>
                        <a:pt x="0" y="725"/>
                      </a:lnTo>
                      <a:lnTo>
                        <a:pt x="0" y="734"/>
                      </a:lnTo>
                      <a:lnTo>
                        <a:pt x="2" y="734"/>
                      </a:lnTo>
                      <a:lnTo>
                        <a:pt x="2" y="725"/>
                      </a:lnTo>
                      <a:moveTo>
                        <a:pt x="2" y="706"/>
                      </a:moveTo>
                      <a:lnTo>
                        <a:pt x="0" y="706"/>
                      </a:lnTo>
                      <a:lnTo>
                        <a:pt x="0" y="715"/>
                      </a:lnTo>
                      <a:lnTo>
                        <a:pt x="2" y="715"/>
                      </a:lnTo>
                      <a:lnTo>
                        <a:pt x="2" y="706"/>
                      </a:lnTo>
                      <a:moveTo>
                        <a:pt x="2" y="687"/>
                      </a:moveTo>
                      <a:lnTo>
                        <a:pt x="0" y="687"/>
                      </a:lnTo>
                      <a:lnTo>
                        <a:pt x="0" y="697"/>
                      </a:lnTo>
                      <a:lnTo>
                        <a:pt x="2" y="697"/>
                      </a:lnTo>
                      <a:lnTo>
                        <a:pt x="2" y="687"/>
                      </a:lnTo>
                      <a:moveTo>
                        <a:pt x="2" y="669"/>
                      </a:moveTo>
                      <a:lnTo>
                        <a:pt x="0" y="669"/>
                      </a:lnTo>
                      <a:lnTo>
                        <a:pt x="0" y="678"/>
                      </a:lnTo>
                      <a:lnTo>
                        <a:pt x="2" y="678"/>
                      </a:lnTo>
                      <a:lnTo>
                        <a:pt x="2" y="669"/>
                      </a:lnTo>
                      <a:moveTo>
                        <a:pt x="2" y="650"/>
                      </a:moveTo>
                      <a:lnTo>
                        <a:pt x="0" y="650"/>
                      </a:lnTo>
                      <a:lnTo>
                        <a:pt x="0" y="660"/>
                      </a:lnTo>
                      <a:lnTo>
                        <a:pt x="2" y="660"/>
                      </a:lnTo>
                      <a:lnTo>
                        <a:pt x="2" y="650"/>
                      </a:lnTo>
                      <a:moveTo>
                        <a:pt x="2" y="632"/>
                      </a:moveTo>
                      <a:lnTo>
                        <a:pt x="0" y="632"/>
                      </a:lnTo>
                      <a:lnTo>
                        <a:pt x="0" y="641"/>
                      </a:lnTo>
                      <a:lnTo>
                        <a:pt x="2" y="641"/>
                      </a:lnTo>
                      <a:lnTo>
                        <a:pt x="2" y="632"/>
                      </a:lnTo>
                      <a:moveTo>
                        <a:pt x="2" y="613"/>
                      </a:moveTo>
                      <a:lnTo>
                        <a:pt x="0" y="613"/>
                      </a:lnTo>
                      <a:lnTo>
                        <a:pt x="0" y="622"/>
                      </a:lnTo>
                      <a:lnTo>
                        <a:pt x="2" y="622"/>
                      </a:lnTo>
                      <a:lnTo>
                        <a:pt x="2" y="613"/>
                      </a:lnTo>
                      <a:moveTo>
                        <a:pt x="2" y="595"/>
                      </a:moveTo>
                      <a:lnTo>
                        <a:pt x="0" y="595"/>
                      </a:lnTo>
                      <a:lnTo>
                        <a:pt x="0" y="604"/>
                      </a:lnTo>
                      <a:lnTo>
                        <a:pt x="2" y="604"/>
                      </a:lnTo>
                      <a:lnTo>
                        <a:pt x="2" y="595"/>
                      </a:lnTo>
                      <a:moveTo>
                        <a:pt x="2" y="576"/>
                      </a:moveTo>
                      <a:lnTo>
                        <a:pt x="0" y="576"/>
                      </a:lnTo>
                      <a:lnTo>
                        <a:pt x="0" y="585"/>
                      </a:lnTo>
                      <a:lnTo>
                        <a:pt x="2" y="585"/>
                      </a:lnTo>
                      <a:lnTo>
                        <a:pt x="2" y="576"/>
                      </a:lnTo>
                      <a:moveTo>
                        <a:pt x="2" y="557"/>
                      </a:moveTo>
                      <a:lnTo>
                        <a:pt x="0" y="557"/>
                      </a:lnTo>
                      <a:lnTo>
                        <a:pt x="0" y="567"/>
                      </a:lnTo>
                      <a:lnTo>
                        <a:pt x="2" y="567"/>
                      </a:lnTo>
                      <a:lnTo>
                        <a:pt x="2" y="557"/>
                      </a:lnTo>
                      <a:moveTo>
                        <a:pt x="2" y="539"/>
                      </a:moveTo>
                      <a:lnTo>
                        <a:pt x="0" y="539"/>
                      </a:lnTo>
                      <a:lnTo>
                        <a:pt x="0" y="548"/>
                      </a:lnTo>
                      <a:lnTo>
                        <a:pt x="2" y="548"/>
                      </a:lnTo>
                      <a:lnTo>
                        <a:pt x="2" y="539"/>
                      </a:lnTo>
                      <a:moveTo>
                        <a:pt x="2" y="520"/>
                      </a:moveTo>
                      <a:lnTo>
                        <a:pt x="0" y="520"/>
                      </a:lnTo>
                      <a:lnTo>
                        <a:pt x="0" y="530"/>
                      </a:lnTo>
                      <a:lnTo>
                        <a:pt x="2" y="530"/>
                      </a:lnTo>
                      <a:lnTo>
                        <a:pt x="2" y="520"/>
                      </a:lnTo>
                      <a:moveTo>
                        <a:pt x="2" y="502"/>
                      </a:moveTo>
                      <a:lnTo>
                        <a:pt x="0" y="502"/>
                      </a:lnTo>
                      <a:lnTo>
                        <a:pt x="0" y="511"/>
                      </a:lnTo>
                      <a:lnTo>
                        <a:pt x="2" y="511"/>
                      </a:lnTo>
                      <a:lnTo>
                        <a:pt x="2" y="502"/>
                      </a:lnTo>
                      <a:moveTo>
                        <a:pt x="2" y="483"/>
                      </a:moveTo>
                      <a:lnTo>
                        <a:pt x="0" y="483"/>
                      </a:lnTo>
                      <a:lnTo>
                        <a:pt x="0" y="492"/>
                      </a:lnTo>
                      <a:lnTo>
                        <a:pt x="2" y="492"/>
                      </a:lnTo>
                      <a:lnTo>
                        <a:pt x="2" y="483"/>
                      </a:lnTo>
                      <a:moveTo>
                        <a:pt x="2" y="464"/>
                      </a:moveTo>
                      <a:lnTo>
                        <a:pt x="0" y="464"/>
                      </a:lnTo>
                      <a:lnTo>
                        <a:pt x="0" y="474"/>
                      </a:lnTo>
                      <a:lnTo>
                        <a:pt x="2" y="474"/>
                      </a:lnTo>
                      <a:lnTo>
                        <a:pt x="2" y="464"/>
                      </a:lnTo>
                      <a:moveTo>
                        <a:pt x="2" y="446"/>
                      </a:moveTo>
                      <a:lnTo>
                        <a:pt x="0" y="446"/>
                      </a:lnTo>
                      <a:lnTo>
                        <a:pt x="0" y="455"/>
                      </a:lnTo>
                      <a:lnTo>
                        <a:pt x="2" y="455"/>
                      </a:lnTo>
                      <a:lnTo>
                        <a:pt x="2" y="446"/>
                      </a:lnTo>
                      <a:moveTo>
                        <a:pt x="2" y="427"/>
                      </a:moveTo>
                      <a:lnTo>
                        <a:pt x="0" y="427"/>
                      </a:lnTo>
                      <a:lnTo>
                        <a:pt x="0" y="437"/>
                      </a:lnTo>
                      <a:lnTo>
                        <a:pt x="2" y="437"/>
                      </a:lnTo>
                      <a:lnTo>
                        <a:pt x="2" y="427"/>
                      </a:lnTo>
                      <a:moveTo>
                        <a:pt x="2" y="409"/>
                      </a:moveTo>
                      <a:lnTo>
                        <a:pt x="0" y="409"/>
                      </a:lnTo>
                      <a:lnTo>
                        <a:pt x="0" y="418"/>
                      </a:lnTo>
                      <a:lnTo>
                        <a:pt x="2" y="418"/>
                      </a:lnTo>
                      <a:lnTo>
                        <a:pt x="2" y="409"/>
                      </a:lnTo>
                      <a:moveTo>
                        <a:pt x="2" y="390"/>
                      </a:moveTo>
                      <a:lnTo>
                        <a:pt x="0" y="390"/>
                      </a:lnTo>
                      <a:lnTo>
                        <a:pt x="0" y="399"/>
                      </a:lnTo>
                      <a:lnTo>
                        <a:pt x="2" y="399"/>
                      </a:lnTo>
                      <a:lnTo>
                        <a:pt x="2" y="390"/>
                      </a:lnTo>
                      <a:moveTo>
                        <a:pt x="2" y="372"/>
                      </a:moveTo>
                      <a:lnTo>
                        <a:pt x="0" y="372"/>
                      </a:lnTo>
                      <a:lnTo>
                        <a:pt x="0" y="381"/>
                      </a:lnTo>
                      <a:lnTo>
                        <a:pt x="2" y="381"/>
                      </a:lnTo>
                      <a:lnTo>
                        <a:pt x="2" y="372"/>
                      </a:lnTo>
                      <a:moveTo>
                        <a:pt x="2" y="353"/>
                      </a:moveTo>
                      <a:lnTo>
                        <a:pt x="0" y="353"/>
                      </a:lnTo>
                      <a:lnTo>
                        <a:pt x="0" y="362"/>
                      </a:lnTo>
                      <a:lnTo>
                        <a:pt x="2" y="362"/>
                      </a:lnTo>
                      <a:lnTo>
                        <a:pt x="2" y="353"/>
                      </a:lnTo>
                      <a:moveTo>
                        <a:pt x="2" y="334"/>
                      </a:moveTo>
                      <a:lnTo>
                        <a:pt x="0" y="33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34"/>
                      </a:lnTo>
                      <a:moveTo>
                        <a:pt x="2" y="316"/>
                      </a:moveTo>
                      <a:lnTo>
                        <a:pt x="0" y="316"/>
                      </a:lnTo>
                      <a:lnTo>
                        <a:pt x="0" y="325"/>
                      </a:lnTo>
                      <a:lnTo>
                        <a:pt x="2" y="325"/>
                      </a:lnTo>
                      <a:lnTo>
                        <a:pt x="2" y="316"/>
                      </a:lnTo>
                      <a:moveTo>
                        <a:pt x="2" y="297"/>
                      </a:moveTo>
                      <a:lnTo>
                        <a:pt x="0" y="297"/>
                      </a:lnTo>
                      <a:lnTo>
                        <a:pt x="0" y="307"/>
                      </a:lnTo>
                      <a:lnTo>
                        <a:pt x="2" y="307"/>
                      </a:lnTo>
                      <a:lnTo>
                        <a:pt x="2" y="297"/>
                      </a:lnTo>
                      <a:moveTo>
                        <a:pt x="2" y="279"/>
                      </a:moveTo>
                      <a:lnTo>
                        <a:pt x="0" y="279"/>
                      </a:lnTo>
                      <a:lnTo>
                        <a:pt x="0" y="288"/>
                      </a:lnTo>
                      <a:lnTo>
                        <a:pt x="2" y="288"/>
                      </a:lnTo>
                      <a:lnTo>
                        <a:pt x="2" y="279"/>
                      </a:lnTo>
                      <a:moveTo>
                        <a:pt x="2" y="260"/>
                      </a:moveTo>
                      <a:lnTo>
                        <a:pt x="0" y="260"/>
                      </a:lnTo>
                      <a:lnTo>
                        <a:pt x="0" y="269"/>
                      </a:lnTo>
                      <a:lnTo>
                        <a:pt x="2" y="269"/>
                      </a:lnTo>
                      <a:lnTo>
                        <a:pt x="2" y="260"/>
                      </a:lnTo>
                      <a:moveTo>
                        <a:pt x="2" y="242"/>
                      </a:moveTo>
                      <a:lnTo>
                        <a:pt x="0" y="242"/>
                      </a:lnTo>
                      <a:lnTo>
                        <a:pt x="0" y="251"/>
                      </a:lnTo>
                      <a:lnTo>
                        <a:pt x="2" y="251"/>
                      </a:lnTo>
                      <a:lnTo>
                        <a:pt x="2" y="242"/>
                      </a:lnTo>
                      <a:moveTo>
                        <a:pt x="2" y="223"/>
                      </a:moveTo>
                      <a:lnTo>
                        <a:pt x="0" y="223"/>
                      </a:lnTo>
                      <a:lnTo>
                        <a:pt x="0" y="232"/>
                      </a:lnTo>
                      <a:lnTo>
                        <a:pt x="2" y="232"/>
                      </a:lnTo>
                      <a:lnTo>
                        <a:pt x="2" y="223"/>
                      </a:lnTo>
                      <a:moveTo>
                        <a:pt x="2" y="204"/>
                      </a:moveTo>
                      <a:lnTo>
                        <a:pt x="0" y="204"/>
                      </a:lnTo>
                      <a:lnTo>
                        <a:pt x="0" y="214"/>
                      </a:lnTo>
                      <a:lnTo>
                        <a:pt x="2" y="214"/>
                      </a:lnTo>
                      <a:lnTo>
                        <a:pt x="2" y="204"/>
                      </a:lnTo>
                      <a:moveTo>
                        <a:pt x="2" y="186"/>
                      </a:moveTo>
                      <a:lnTo>
                        <a:pt x="0" y="186"/>
                      </a:lnTo>
                      <a:lnTo>
                        <a:pt x="0" y="195"/>
                      </a:lnTo>
                      <a:lnTo>
                        <a:pt x="2" y="195"/>
                      </a:lnTo>
                      <a:lnTo>
                        <a:pt x="2" y="186"/>
                      </a:lnTo>
                      <a:moveTo>
                        <a:pt x="2" y="167"/>
                      </a:moveTo>
                      <a:lnTo>
                        <a:pt x="0" y="167"/>
                      </a:lnTo>
                      <a:lnTo>
                        <a:pt x="0" y="177"/>
                      </a:lnTo>
                      <a:lnTo>
                        <a:pt x="2" y="177"/>
                      </a:lnTo>
                      <a:lnTo>
                        <a:pt x="2" y="167"/>
                      </a:lnTo>
                      <a:moveTo>
                        <a:pt x="2" y="149"/>
                      </a:moveTo>
                      <a:lnTo>
                        <a:pt x="0" y="149"/>
                      </a:lnTo>
                      <a:lnTo>
                        <a:pt x="0" y="158"/>
                      </a:lnTo>
                      <a:lnTo>
                        <a:pt x="2" y="158"/>
                      </a:lnTo>
                      <a:lnTo>
                        <a:pt x="2" y="149"/>
                      </a:lnTo>
                      <a:moveTo>
                        <a:pt x="2" y="130"/>
                      </a:moveTo>
                      <a:lnTo>
                        <a:pt x="0" y="130"/>
                      </a:lnTo>
                      <a:lnTo>
                        <a:pt x="0" y="139"/>
                      </a:lnTo>
                      <a:lnTo>
                        <a:pt x="2" y="139"/>
                      </a:lnTo>
                      <a:lnTo>
                        <a:pt x="2" y="130"/>
                      </a:lnTo>
                      <a:moveTo>
                        <a:pt x="2" y="112"/>
                      </a:moveTo>
                      <a:lnTo>
                        <a:pt x="0" y="112"/>
                      </a:lnTo>
                      <a:lnTo>
                        <a:pt x="0" y="121"/>
                      </a:lnTo>
                      <a:lnTo>
                        <a:pt x="2" y="121"/>
                      </a:lnTo>
                      <a:lnTo>
                        <a:pt x="2" y="112"/>
                      </a:lnTo>
                      <a:moveTo>
                        <a:pt x="2" y="93"/>
                      </a:moveTo>
                      <a:lnTo>
                        <a:pt x="0" y="93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2" y="93"/>
                      </a:lnTo>
                      <a:moveTo>
                        <a:pt x="2" y="74"/>
                      </a:moveTo>
                      <a:lnTo>
                        <a:pt x="0" y="74"/>
                      </a:lnTo>
                      <a:lnTo>
                        <a:pt x="0" y="84"/>
                      </a:lnTo>
                      <a:lnTo>
                        <a:pt x="2" y="84"/>
                      </a:lnTo>
                      <a:lnTo>
                        <a:pt x="2" y="74"/>
                      </a:lnTo>
                      <a:moveTo>
                        <a:pt x="2" y="56"/>
                      </a:moveTo>
                      <a:lnTo>
                        <a:pt x="0" y="56"/>
                      </a:lnTo>
                      <a:lnTo>
                        <a:pt x="0" y="65"/>
                      </a:lnTo>
                      <a:lnTo>
                        <a:pt x="2" y="65"/>
                      </a:lnTo>
                      <a:lnTo>
                        <a:pt x="2" y="56"/>
                      </a:lnTo>
                      <a:moveTo>
                        <a:pt x="2" y="37"/>
                      </a:moveTo>
                      <a:lnTo>
                        <a:pt x="0" y="37"/>
                      </a:lnTo>
                      <a:lnTo>
                        <a:pt x="0" y="46"/>
                      </a:lnTo>
                      <a:lnTo>
                        <a:pt x="2" y="46"/>
                      </a:lnTo>
                      <a:lnTo>
                        <a:pt x="2" y="37"/>
                      </a:lnTo>
                      <a:moveTo>
                        <a:pt x="2" y="19"/>
                      </a:moveTo>
                      <a:lnTo>
                        <a:pt x="0" y="19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19"/>
                      </a:lnTo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3" name="Freeform 11">
                  <a:extLst>
                    <a:ext uri="{FF2B5EF4-FFF2-40B4-BE49-F238E27FC236}">
                      <a16:creationId xmlns:a16="http://schemas.microsoft.com/office/drawing/2014/main" id="{7730E402-6107-4B9A-B459-20E7123565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35" y="1019"/>
                  <a:ext cx="2" cy="2666"/>
                </a:xfrm>
                <a:custGeom>
                  <a:avLst/>
                  <a:gdLst>
                    <a:gd name="T0" fmla="*/ 0 w 2"/>
                    <a:gd name="T1" fmla="*/ 2620 h 2666"/>
                    <a:gd name="T2" fmla="*/ 2 w 2"/>
                    <a:gd name="T3" fmla="*/ 2592 h 2666"/>
                    <a:gd name="T4" fmla="*/ 2 w 2"/>
                    <a:gd name="T5" fmla="*/ 2527 h 2666"/>
                    <a:gd name="T6" fmla="*/ 0 w 2"/>
                    <a:gd name="T7" fmla="*/ 2499 h 2666"/>
                    <a:gd name="T8" fmla="*/ 2 w 2"/>
                    <a:gd name="T9" fmla="*/ 2452 h 2666"/>
                    <a:gd name="T10" fmla="*/ 0 w 2"/>
                    <a:gd name="T11" fmla="*/ 2397 h 2666"/>
                    <a:gd name="T12" fmla="*/ 2 w 2"/>
                    <a:gd name="T13" fmla="*/ 2369 h 2666"/>
                    <a:gd name="T14" fmla="*/ 2 w 2"/>
                    <a:gd name="T15" fmla="*/ 2304 h 2666"/>
                    <a:gd name="T16" fmla="*/ 0 w 2"/>
                    <a:gd name="T17" fmla="*/ 2276 h 2666"/>
                    <a:gd name="T18" fmla="*/ 2 w 2"/>
                    <a:gd name="T19" fmla="*/ 2229 h 2666"/>
                    <a:gd name="T20" fmla="*/ 0 w 2"/>
                    <a:gd name="T21" fmla="*/ 2174 h 2666"/>
                    <a:gd name="T22" fmla="*/ 2 w 2"/>
                    <a:gd name="T23" fmla="*/ 2146 h 2666"/>
                    <a:gd name="T24" fmla="*/ 2 w 2"/>
                    <a:gd name="T25" fmla="*/ 2081 h 2666"/>
                    <a:gd name="T26" fmla="*/ 0 w 2"/>
                    <a:gd name="T27" fmla="*/ 2053 h 2666"/>
                    <a:gd name="T28" fmla="*/ 2 w 2"/>
                    <a:gd name="T29" fmla="*/ 2006 h 2666"/>
                    <a:gd name="T30" fmla="*/ 0 w 2"/>
                    <a:gd name="T31" fmla="*/ 1951 h 2666"/>
                    <a:gd name="T32" fmla="*/ 2 w 2"/>
                    <a:gd name="T33" fmla="*/ 1923 h 2666"/>
                    <a:gd name="T34" fmla="*/ 2 w 2"/>
                    <a:gd name="T35" fmla="*/ 1858 h 2666"/>
                    <a:gd name="T36" fmla="*/ 0 w 2"/>
                    <a:gd name="T37" fmla="*/ 1830 h 2666"/>
                    <a:gd name="T38" fmla="*/ 2 w 2"/>
                    <a:gd name="T39" fmla="*/ 1784 h 2666"/>
                    <a:gd name="T40" fmla="*/ 0 w 2"/>
                    <a:gd name="T41" fmla="*/ 1728 h 2666"/>
                    <a:gd name="T42" fmla="*/ 2 w 2"/>
                    <a:gd name="T43" fmla="*/ 1700 h 2666"/>
                    <a:gd name="T44" fmla="*/ 2 w 2"/>
                    <a:gd name="T45" fmla="*/ 1635 h 2666"/>
                    <a:gd name="T46" fmla="*/ 0 w 2"/>
                    <a:gd name="T47" fmla="*/ 1607 h 2666"/>
                    <a:gd name="T48" fmla="*/ 2 w 2"/>
                    <a:gd name="T49" fmla="*/ 1561 h 2666"/>
                    <a:gd name="T50" fmla="*/ 0 w 2"/>
                    <a:gd name="T51" fmla="*/ 1505 h 2666"/>
                    <a:gd name="T52" fmla="*/ 2 w 2"/>
                    <a:gd name="T53" fmla="*/ 1477 h 2666"/>
                    <a:gd name="T54" fmla="*/ 2 w 2"/>
                    <a:gd name="T55" fmla="*/ 1412 h 2666"/>
                    <a:gd name="T56" fmla="*/ 0 w 2"/>
                    <a:gd name="T57" fmla="*/ 1384 h 2666"/>
                    <a:gd name="T58" fmla="*/ 2 w 2"/>
                    <a:gd name="T59" fmla="*/ 1338 h 2666"/>
                    <a:gd name="T60" fmla="*/ 0 w 2"/>
                    <a:gd name="T61" fmla="*/ 1282 h 2666"/>
                    <a:gd name="T62" fmla="*/ 2 w 2"/>
                    <a:gd name="T63" fmla="*/ 1254 h 2666"/>
                    <a:gd name="T64" fmla="*/ 2 w 2"/>
                    <a:gd name="T65" fmla="*/ 1189 h 2666"/>
                    <a:gd name="T66" fmla="*/ 0 w 2"/>
                    <a:gd name="T67" fmla="*/ 1161 h 2666"/>
                    <a:gd name="T68" fmla="*/ 2 w 2"/>
                    <a:gd name="T69" fmla="*/ 1115 h 2666"/>
                    <a:gd name="T70" fmla="*/ 0 w 2"/>
                    <a:gd name="T71" fmla="*/ 1059 h 2666"/>
                    <a:gd name="T72" fmla="*/ 2 w 2"/>
                    <a:gd name="T73" fmla="*/ 1031 h 2666"/>
                    <a:gd name="T74" fmla="*/ 2 w 2"/>
                    <a:gd name="T75" fmla="*/ 966 h 2666"/>
                    <a:gd name="T76" fmla="*/ 0 w 2"/>
                    <a:gd name="T77" fmla="*/ 938 h 2666"/>
                    <a:gd name="T78" fmla="*/ 2 w 2"/>
                    <a:gd name="T79" fmla="*/ 892 h 2666"/>
                    <a:gd name="T80" fmla="*/ 0 w 2"/>
                    <a:gd name="T81" fmla="*/ 836 h 2666"/>
                    <a:gd name="T82" fmla="*/ 2 w 2"/>
                    <a:gd name="T83" fmla="*/ 808 h 2666"/>
                    <a:gd name="T84" fmla="*/ 2 w 2"/>
                    <a:gd name="T85" fmla="*/ 743 h 2666"/>
                    <a:gd name="T86" fmla="*/ 0 w 2"/>
                    <a:gd name="T87" fmla="*/ 715 h 2666"/>
                    <a:gd name="T88" fmla="*/ 2 w 2"/>
                    <a:gd name="T89" fmla="*/ 669 h 2666"/>
                    <a:gd name="T90" fmla="*/ 0 w 2"/>
                    <a:gd name="T91" fmla="*/ 613 h 2666"/>
                    <a:gd name="T92" fmla="*/ 2 w 2"/>
                    <a:gd name="T93" fmla="*/ 585 h 2666"/>
                    <a:gd name="T94" fmla="*/ 2 w 2"/>
                    <a:gd name="T95" fmla="*/ 520 h 2666"/>
                    <a:gd name="T96" fmla="*/ 0 w 2"/>
                    <a:gd name="T97" fmla="*/ 492 h 2666"/>
                    <a:gd name="T98" fmla="*/ 2 w 2"/>
                    <a:gd name="T99" fmla="*/ 446 h 2666"/>
                    <a:gd name="T100" fmla="*/ 0 w 2"/>
                    <a:gd name="T101" fmla="*/ 390 h 2666"/>
                    <a:gd name="T102" fmla="*/ 2 w 2"/>
                    <a:gd name="T103" fmla="*/ 362 h 2666"/>
                    <a:gd name="T104" fmla="*/ 2 w 2"/>
                    <a:gd name="T105" fmla="*/ 297 h 2666"/>
                    <a:gd name="T106" fmla="*/ 0 w 2"/>
                    <a:gd name="T107" fmla="*/ 269 h 2666"/>
                    <a:gd name="T108" fmla="*/ 2 w 2"/>
                    <a:gd name="T109" fmla="*/ 223 h 2666"/>
                    <a:gd name="T110" fmla="*/ 0 w 2"/>
                    <a:gd name="T111" fmla="*/ 167 h 2666"/>
                    <a:gd name="T112" fmla="*/ 2 w 2"/>
                    <a:gd name="T113" fmla="*/ 139 h 2666"/>
                    <a:gd name="T114" fmla="*/ 2 w 2"/>
                    <a:gd name="T115" fmla="*/ 74 h 2666"/>
                    <a:gd name="T116" fmla="*/ 0 w 2"/>
                    <a:gd name="T117" fmla="*/ 46 h 2666"/>
                    <a:gd name="T118" fmla="*/ 2 w 2"/>
                    <a:gd name="T119" fmla="*/ 0 h 2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" h="2666">
                      <a:moveTo>
                        <a:pt x="2" y="2657"/>
                      </a:moveTo>
                      <a:lnTo>
                        <a:pt x="0" y="2657"/>
                      </a:lnTo>
                      <a:lnTo>
                        <a:pt x="0" y="2666"/>
                      </a:lnTo>
                      <a:lnTo>
                        <a:pt x="2" y="2666"/>
                      </a:lnTo>
                      <a:lnTo>
                        <a:pt x="2" y="2657"/>
                      </a:lnTo>
                      <a:close/>
                      <a:moveTo>
                        <a:pt x="2" y="2638"/>
                      </a:moveTo>
                      <a:lnTo>
                        <a:pt x="0" y="2638"/>
                      </a:lnTo>
                      <a:lnTo>
                        <a:pt x="0" y="2647"/>
                      </a:lnTo>
                      <a:lnTo>
                        <a:pt x="2" y="2647"/>
                      </a:lnTo>
                      <a:lnTo>
                        <a:pt x="2" y="2638"/>
                      </a:lnTo>
                      <a:close/>
                      <a:moveTo>
                        <a:pt x="2" y="2620"/>
                      </a:moveTo>
                      <a:lnTo>
                        <a:pt x="0" y="2620"/>
                      </a:lnTo>
                      <a:lnTo>
                        <a:pt x="0" y="2629"/>
                      </a:lnTo>
                      <a:lnTo>
                        <a:pt x="2" y="2629"/>
                      </a:lnTo>
                      <a:lnTo>
                        <a:pt x="2" y="2620"/>
                      </a:lnTo>
                      <a:close/>
                      <a:moveTo>
                        <a:pt x="2" y="2601"/>
                      </a:moveTo>
                      <a:lnTo>
                        <a:pt x="0" y="2601"/>
                      </a:lnTo>
                      <a:lnTo>
                        <a:pt x="0" y="2610"/>
                      </a:lnTo>
                      <a:lnTo>
                        <a:pt x="2" y="2610"/>
                      </a:lnTo>
                      <a:lnTo>
                        <a:pt x="2" y="2601"/>
                      </a:lnTo>
                      <a:close/>
                      <a:moveTo>
                        <a:pt x="2" y="2582"/>
                      </a:moveTo>
                      <a:lnTo>
                        <a:pt x="0" y="2582"/>
                      </a:lnTo>
                      <a:lnTo>
                        <a:pt x="0" y="2592"/>
                      </a:lnTo>
                      <a:lnTo>
                        <a:pt x="2" y="2592"/>
                      </a:lnTo>
                      <a:lnTo>
                        <a:pt x="2" y="2582"/>
                      </a:lnTo>
                      <a:close/>
                      <a:moveTo>
                        <a:pt x="2" y="2564"/>
                      </a:moveTo>
                      <a:lnTo>
                        <a:pt x="0" y="2564"/>
                      </a:lnTo>
                      <a:lnTo>
                        <a:pt x="0" y="2573"/>
                      </a:lnTo>
                      <a:lnTo>
                        <a:pt x="2" y="2573"/>
                      </a:lnTo>
                      <a:lnTo>
                        <a:pt x="2" y="2564"/>
                      </a:lnTo>
                      <a:close/>
                      <a:moveTo>
                        <a:pt x="2" y="2545"/>
                      </a:moveTo>
                      <a:lnTo>
                        <a:pt x="0" y="2545"/>
                      </a:lnTo>
                      <a:lnTo>
                        <a:pt x="0" y="2554"/>
                      </a:lnTo>
                      <a:lnTo>
                        <a:pt x="2" y="2554"/>
                      </a:lnTo>
                      <a:lnTo>
                        <a:pt x="2" y="2545"/>
                      </a:lnTo>
                      <a:close/>
                      <a:moveTo>
                        <a:pt x="2" y="2527"/>
                      </a:moveTo>
                      <a:lnTo>
                        <a:pt x="0" y="2527"/>
                      </a:lnTo>
                      <a:lnTo>
                        <a:pt x="0" y="2536"/>
                      </a:lnTo>
                      <a:lnTo>
                        <a:pt x="2" y="2536"/>
                      </a:lnTo>
                      <a:lnTo>
                        <a:pt x="2" y="2527"/>
                      </a:lnTo>
                      <a:close/>
                      <a:moveTo>
                        <a:pt x="2" y="2508"/>
                      </a:moveTo>
                      <a:lnTo>
                        <a:pt x="0" y="2508"/>
                      </a:lnTo>
                      <a:lnTo>
                        <a:pt x="0" y="2517"/>
                      </a:lnTo>
                      <a:lnTo>
                        <a:pt x="2" y="2517"/>
                      </a:lnTo>
                      <a:lnTo>
                        <a:pt x="2" y="2508"/>
                      </a:lnTo>
                      <a:close/>
                      <a:moveTo>
                        <a:pt x="2" y="2489"/>
                      </a:moveTo>
                      <a:lnTo>
                        <a:pt x="0" y="2489"/>
                      </a:lnTo>
                      <a:lnTo>
                        <a:pt x="0" y="2499"/>
                      </a:lnTo>
                      <a:lnTo>
                        <a:pt x="2" y="2499"/>
                      </a:lnTo>
                      <a:lnTo>
                        <a:pt x="2" y="2489"/>
                      </a:lnTo>
                      <a:close/>
                      <a:moveTo>
                        <a:pt x="2" y="2471"/>
                      </a:moveTo>
                      <a:lnTo>
                        <a:pt x="0" y="2471"/>
                      </a:lnTo>
                      <a:lnTo>
                        <a:pt x="0" y="2480"/>
                      </a:lnTo>
                      <a:lnTo>
                        <a:pt x="2" y="2480"/>
                      </a:lnTo>
                      <a:lnTo>
                        <a:pt x="2" y="2471"/>
                      </a:lnTo>
                      <a:close/>
                      <a:moveTo>
                        <a:pt x="2" y="2452"/>
                      </a:moveTo>
                      <a:lnTo>
                        <a:pt x="0" y="2452"/>
                      </a:lnTo>
                      <a:lnTo>
                        <a:pt x="0" y="2462"/>
                      </a:lnTo>
                      <a:lnTo>
                        <a:pt x="2" y="2462"/>
                      </a:lnTo>
                      <a:lnTo>
                        <a:pt x="2" y="2452"/>
                      </a:lnTo>
                      <a:close/>
                      <a:moveTo>
                        <a:pt x="2" y="2434"/>
                      </a:moveTo>
                      <a:lnTo>
                        <a:pt x="0" y="2434"/>
                      </a:lnTo>
                      <a:lnTo>
                        <a:pt x="0" y="2443"/>
                      </a:lnTo>
                      <a:lnTo>
                        <a:pt x="2" y="2443"/>
                      </a:lnTo>
                      <a:lnTo>
                        <a:pt x="2" y="2434"/>
                      </a:lnTo>
                      <a:close/>
                      <a:moveTo>
                        <a:pt x="2" y="2415"/>
                      </a:moveTo>
                      <a:lnTo>
                        <a:pt x="0" y="2415"/>
                      </a:lnTo>
                      <a:lnTo>
                        <a:pt x="0" y="2424"/>
                      </a:lnTo>
                      <a:lnTo>
                        <a:pt x="2" y="2424"/>
                      </a:lnTo>
                      <a:lnTo>
                        <a:pt x="2" y="2415"/>
                      </a:lnTo>
                      <a:close/>
                      <a:moveTo>
                        <a:pt x="2" y="2397"/>
                      </a:moveTo>
                      <a:lnTo>
                        <a:pt x="0" y="2397"/>
                      </a:lnTo>
                      <a:lnTo>
                        <a:pt x="0" y="2406"/>
                      </a:lnTo>
                      <a:lnTo>
                        <a:pt x="2" y="2406"/>
                      </a:lnTo>
                      <a:lnTo>
                        <a:pt x="2" y="2397"/>
                      </a:lnTo>
                      <a:close/>
                      <a:moveTo>
                        <a:pt x="2" y="2378"/>
                      </a:moveTo>
                      <a:lnTo>
                        <a:pt x="0" y="2378"/>
                      </a:lnTo>
                      <a:lnTo>
                        <a:pt x="0" y="2387"/>
                      </a:lnTo>
                      <a:lnTo>
                        <a:pt x="2" y="2387"/>
                      </a:lnTo>
                      <a:lnTo>
                        <a:pt x="2" y="2378"/>
                      </a:lnTo>
                      <a:close/>
                      <a:moveTo>
                        <a:pt x="2" y="2359"/>
                      </a:moveTo>
                      <a:lnTo>
                        <a:pt x="0" y="2359"/>
                      </a:lnTo>
                      <a:lnTo>
                        <a:pt x="0" y="2369"/>
                      </a:lnTo>
                      <a:lnTo>
                        <a:pt x="2" y="2369"/>
                      </a:lnTo>
                      <a:lnTo>
                        <a:pt x="2" y="2359"/>
                      </a:lnTo>
                      <a:close/>
                      <a:moveTo>
                        <a:pt x="2" y="2341"/>
                      </a:moveTo>
                      <a:lnTo>
                        <a:pt x="0" y="2341"/>
                      </a:lnTo>
                      <a:lnTo>
                        <a:pt x="0" y="2350"/>
                      </a:lnTo>
                      <a:lnTo>
                        <a:pt x="2" y="2350"/>
                      </a:lnTo>
                      <a:lnTo>
                        <a:pt x="2" y="2341"/>
                      </a:lnTo>
                      <a:close/>
                      <a:moveTo>
                        <a:pt x="2" y="2322"/>
                      </a:moveTo>
                      <a:lnTo>
                        <a:pt x="0" y="2322"/>
                      </a:lnTo>
                      <a:lnTo>
                        <a:pt x="0" y="2332"/>
                      </a:lnTo>
                      <a:lnTo>
                        <a:pt x="2" y="2332"/>
                      </a:lnTo>
                      <a:lnTo>
                        <a:pt x="2" y="2322"/>
                      </a:lnTo>
                      <a:close/>
                      <a:moveTo>
                        <a:pt x="2" y="2304"/>
                      </a:moveTo>
                      <a:lnTo>
                        <a:pt x="0" y="2304"/>
                      </a:lnTo>
                      <a:lnTo>
                        <a:pt x="0" y="2313"/>
                      </a:lnTo>
                      <a:lnTo>
                        <a:pt x="2" y="2313"/>
                      </a:lnTo>
                      <a:lnTo>
                        <a:pt x="2" y="2304"/>
                      </a:lnTo>
                      <a:close/>
                      <a:moveTo>
                        <a:pt x="2" y="2285"/>
                      </a:moveTo>
                      <a:lnTo>
                        <a:pt x="0" y="2285"/>
                      </a:lnTo>
                      <a:lnTo>
                        <a:pt x="0" y="2294"/>
                      </a:lnTo>
                      <a:lnTo>
                        <a:pt x="2" y="2294"/>
                      </a:lnTo>
                      <a:lnTo>
                        <a:pt x="2" y="2285"/>
                      </a:lnTo>
                      <a:close/>
                      <a:moveTo>
                        <a:pt x="2" y="2267"/>
                      </a:moveTo>
                      <a:lnTo>
                        <a:pt x="0" y="2267"/>
                      </a:lnTo>
                      <a:lnTo>
                        <a:pt x="0" y="2276"/>
                      </a:lnTo>
                      <a:lnTo>
                        <a:pt x="2" y="2276"/>
                      </a:lnTo>
                      <a:lnTo>
                        <a:pt x="2" y="2267"/>
                      </a:lnTo>
                      <a:close/>
                      <a:moveTo>
                        <a:pt x="2" y="2248"/>
                      </a:moveTo>
                      <a:lnTo>
                        <a:pt x="0" y="2248"/>
                      </a:lnTo>
                      <a:lnTo>
                        <a:pt x="0" y="2257"/>
                      </a:lnTo>
                      <a:lnTo>
                        <a:pt x="2" y="2257"/>
                      </a:lnTo>
                      <a:lnTo>
                        <a:pt x="2" y="2248"/>
                      </a:lnTo>
                      <a:close/>
                      <a:moveTo>
                        <a:pt x="2" y="2229"/>
                      </a:moveTo>
                      <a:lnTo>
                        <a:pt x="0" y="2229"/>
                      </a:lnTo>
                      <a:lnTo>
                        <a:pt x="0" y="2239"/>
                      </a:lnTo>
                      <a:lnTo>
                        <a:pt x="2" y="2239"/>
                      </a:lnTo>
                      <a:lnTo>
                        <a:pt x="2" y="2229"/>
                      </a:lnTo>
                      <a:close/>
                      <a:moveTo>
                        <a:pt x="2" y="2211"/>
                      </a:moveTo>
                      <a:lnTo>
                        <a:pt x="0" y="2211"/>
                      </a:lnTo>
                      <a:lnTo>
                        <a:pt x="0" y="2220"/>
                      </a:lnTo>
                      <a:lnTo>
                        <a:pt x="2" y="2220"/>
                      </a:lnTo>
                      <a:lnTo>
                        <a:pt x="2" y="2211"/>
                      </a:lnTo>
                      <a:close/>
                      <a:moveTo>
                        <a:pt x="2" y="2192"/>
                      </a:moveTo>
                      <a:lnTo>
                        <a:pt x="0" y="2192"/>
                      </a:lnTo>
                      <a:lnTo>
                        <a:pt x="0" y="2202"/>
                      </a:lnTo>
                      <a:lnTo>
                        <a:pt x="2" y="2202"/>
                      </a:lnTo>
                      <a:lnTo>
                        <a:pt x="2" y="2192"/>
                      </a:lnTo>
                      <a:close/>
                      <a:moveTo>
                        <a:pt x="2" y="2174"/>
                      </a:moveTo>
                      <a:lnTo>
                        <a:pt x="0" y="2174"/>
                      </a:lnTo>
                      <a:lnTo>
                        <a:pt x="0" y="2183"/>
                      </a:lnTo>
                      <a:lnTo>
                        <a:pt x="2" y="2183"/>
                      </a:lnTo>
                      <a:lnTo>
                        <a:pt x="2" y="2174"/>
                      </a:lnTo>
                      <a:close/>
                      <a:moveTo>
                        <a:pt x="2" y="2155"/>
                      </a:moveTo>
                      <a:lnTo>
                        <a:pt x="0" y="2155"/>
                      </a:lnTo>
                      <a:lnTo>
                        <a:pt x="0" y="2164"/>
                      </a:lnTo>
                      <a:lnTo>
                        <a:pt x="2" y="2164"/>
                      </a:lnTo>
                      <a:lnTo>
                        <a:pt x="2" y="2155"/>
                      </a:lnTo>
                      <a:close/>
                      <a:moveTo>
                        <a:pt x="2" y="2136"/>
                      </a:moveTo>
                      <a:lnTo>
                        <a:pt x="0" y="2136"/>
                      </a:lnTo>
                      <a:lnTo>
                        <a:pt x="0" y="2146"/>
                      </a:lnTo>
                      <a:lnTo>
                        <a:pt x="2" y="2146"/>
                      </a:lnTo>
                      <a:lnTo>
                        <a:pt x="2" y="2136"/>
                      </a:lnTo>
                      <a:close/>
                      <a:moveTo>
                        <a:pt x="2" y="2118"/>
                      </a:moveTo>
                      <a:lnTo>
                        <a:pt x="0" y="2118"/>
                      </a:lnTo>
                      <a:lnTo>
                        <a:pt x="0" y="2127"/>
                      </a:lnTo>
                      <a:lnTo>
                        <a:pt x="2" y="2127"/>
                      </a:lnTo>
                      <a:lnTo>
                        <a:pt x="2" y="2118"/>
                      </a:lnTo>
                      <a:close/>
                      <a:moveTo>
                        <a:pt x="2" y="2099"/>
                      </a:moveTo>
                      <a:lnTo>
                        <a:pt x="0" y="2099"/>
                      </a:lnTo>
                      <a:lnTo>
                        <a:pt x="0" y="2109"/>
                      </a:lnTo>
                      <a:lnTo>
                        <a:pt x="2" y="2109"/>
                      </a:lnTo>
                      <a:lnTo>
                        <a:pt x="2" y="2099"/>
                      </a:lnTo>
                      <a:close/>
                      <a:moveTo>
                        <a:pt x="2" y="2081"/>
                      </a:moveTo>
                      <a:lnTo>
                        <a:pt x="0" y="2081"/>
                      </a:lnTo>
                      <a:lnTo>
                        <a:pt x="0" y="2090"/>
                      </a:lnTo>
                      <a:lnTo>
                        <a:pt x="2" y="2090"/>
                      </a:lnTo>
                      <a:lnTo>
                        <a:pt x="2" y="2081"/>
                      </a:lnTo>
                      <a:close/>
                      <a:moveTo>
                        <a:pt x="2" y="2062"/>
                      </a:moveTo>
                      <a:lnTo>
                        <a:pt x="0" y="2062"/>
                      </a:lnTo>
                      <a:lnTo>
                        <a:pt x="0" y="2071"/>
                      </a:lnTo>
                      <a:lnTo>
                        <a:pt x="2" y="2071"/>
                      </a:lnTo>
                      <a:lnTo>
                        <a:pt x="2" y="2062"/>
                      </a:lnTo>
                      <a:close/>
                      <a:moveTo>
                        <a:pt x="2" y="2044"/>
                      </a:moveTo>
                      <a:lnTo>
                        <a:pt x="0" y="2044"/>
                      </a:lnTo>
                      <a:lnTo>
                        <a:pt x="0" y="2053"/>
                      </a:lnTo>
                      <a:lnTo>
                        <a:pt x="2" y="2053"/>
                      </a:lnTo>
                      <a:lnTo>
                        <a:pt x="2" y="2044"/>
                      </a:lnTo>
                      <a:close/>
                      <a:moveTo>
                        <a:pt x="2" y="2025"/>
                      </a:moveTo>
                      <a:lnTo>
                        <a:pt x="0" y="2025"/>
                      </a:lnTo>
                      <a:lnTo>
                        <a:pt x="0" y="2034"/>
                      </a:lnTo>
                      <a:lnTo>
                        <a:pt x="2" y="2034"/>
                      </a:lnTo>
                      <a:lnTo>
                        <a:pt x="2" y="2025"/>
                      </a:lnTo>
                      <a:close/>
                      <a:moveTo>
                        <a:pt x="2" y="2006"/>
                      </a:moveTo>
                      <a:lnTo>
                        <a:pt x="0" y="2006"/>
                      </a:lnTo>
                      <a:lnTo>
                        <a:pt x="0" y="2016"/>
                      </a:lnTo>
                      <a:lnTo>
                        <a:pt x="2" y="2016"/>
                      </a:lnTo>
                      <a:lnTo>
                        <a:pt x="2" y="2006"/>
                      </a:lnTo>
                      <a:close/>
                      <a:moveTo>
                        <a:pt x="2" y="1988"/>
                      </a:moveTo>
                      <a:lnTo>
                        <a:pt x="0" y="1988"/>
                      </a:lnTo>
                      <a:lnTo>
                        <a:pt x="0" y="1997"/>
                      </a:lnTo>
                      <a:lnTo>
                        <a:pt x="2" y="1997"/>
                      </a:lnTo>
                      <a:lnTo>
                        <a:pt x="2" y="1988"/>
                      </a:lnTo>
                      <a:close/>
                      <a:moveTo>
                        <a:pt x="2" y="1969"/>
                      </a:moveTo>
                      <a:lnTo>
                        <a:pt x="0" y="1969"/>
                      </a:lnTo>
                      <a:lnTo>
                        <a:pt x="0" y="1979"/>
                      </a:lnTo>
                      <a:lnTo>
                        <a:pt x="2" y="1979"/>
                      </a:lnTo>
                      <a:lnTo>
                        <a:pt x="2" y="1969"/>
                      </a:lnTo>
                      <a:close/>
                      <a:moveTo>
                        <a:pt x="2" y="1951"/>
                      </a:moveTo>
                      <a:lnTo>
                        <a:pt x="0" y="1951"/>
                      </a:lnTo>
                      <a:lnTo>
                        <a:pt x="0" y="1960"/>
                      </a:lnTo>
                      <a:lnTo>
                        <a:pt x="2" y="1960"/>
                      </a:lnTo>
                      <a:lnTo>
                        <a:pt x="2" y="1951"/>
                      </a:lnTo>
                      <a:close/>
                      <a:moveTo>
                        <a:pt x="2" y="1932"/>
                      </a:moveTo>
                      <a:lnTo>
                        <a:pt x="0" y="1932"/>
                      </a:lnTo>
                      <a:lnTo>
                        <a:pt x="0" y="1941"/>
                      </a:lnTo>
                      <a:lnTo>
                        <a:pt x="2" y="1941"/>
                      </a:lnTo>
                      <a:lnTo>
                        <a:pt x="2" y="1932"/>
                      </a:lnTo>
                      <a:close/>
                      <a:moveTo>
                        <a:pt x="2" y="1914"/>
                      </a:moveTo>
                      <a:lnTo>
                        <a:pt x="0" y="1914"/>
                      </a:lnTo>
                      <a:lnTo>
                        <a:pt x="0" y="1923"/>
                      </a:lnTo>
                      <a:lnTo>
                        <a:pt x="2" y="1923"/>
                      </a:lnTo>
                      <a:lnTo>
                        <a:pt x="2" y="1914"/>
                      </a:lnTo>
                      <a:close/>
                      <a:moveTo>
                        <a:pt x="2" y="1895"/>
                      </a:moveTo>
                      <a:lnTo>
                        <a:pt x="0" y="1895"/>
                      </a:lnTo>
                      <a:lnTo>
                        <a:pt x="0" y="1904"/>
                      </a:lnTo>
                      <a:lnTo>
                        <a:pt x="2" y="1904"/>
                      </a:lnTo>
                      <a:lnTo>
                        <a:pt x="2" y="1895"/>
                      </a:lnTo>
                      <a:close/>
                      <a:moveTo>
                        <a:pt x="2" y="1876"/>
                      </a:moveTo>
                      <a:lnTo>
                        <a:pt x="0" y="1876"/>
                      </a:lnTo>
                      <a:lnTo>
                        <a:pt x="0" y="1886"/>
                      </a:lnTo>
                      <a:lnTo>
                        <a:pt x="2" y="1886"/>
                      </a:lnTo>
                      <a:lnTo>
                        <a:pt x="2" y="1876"/>
                      </a:lnTo>
                      <a:close/>
                      <a:moveTo>
                        <a:pt x="2" y="1858"/>
                      </a:moveTo>
                      <a:lnTo>
                        <a:pt x="0" y="1858"/>
                      </a:lnTo>
                      <a:lnTo>
                        <a:pt x="0" y="1867"/>
                      </a:lnTo>
                      <a:lnTo>
                        <a:pt x="2" y="1867"/>
                      </a:lnTo>
                      <a:lnTo>
                        <a:pt x="2" y="1858"/>
                      </a:lnTo>
                      <a:close/>
                      <a:moveTo>
                        <a:pt x="2" y="1839"/>
                      </a:moveTo>
                      <a:lnTo>
                        <a:pt x="0" y="1839"/>
                      </a:lnTo>
                      <a:lnTo>
                        <a:pt x="0" y="1849"/>
                      </a:lnTo>
                      <a:lnTo>
                        <a:pt x="2" y="1849"/>
                      </a:lnTo>
                      <a:lnTo>
                        <a:pt x="2" y="1839"/>
                      </a:lnTo>
                      <a:close/>
                      <a:moveTo>
                        <a:pt x="2" y="1821"/>
                      </a:moveTo>
                      <a:lnTo>
                        <a:pt x="0" y="1821"/>
                      </a:lnTo>
                      <a:lnTo>
                        <a:pt x="0" y="1830"/>
                      </a:lnTo>
                      <a:lnTo>
                        <a:pt x="2" y="1830"/>
                      </a:lnTo>
                      <a:lnTo>
                        <a:pt x="2" y="1821"/>
                      </a:lnTo>
                      <a:close/>
                      <a:moveTo>
                        <a:pt x="2" y="1802"/>
                      </a:moveTo>
                      <a:lnTo>
                        <a:pt x="0" y="1802"/>
                      </a:lnTo>
                      <a:lnTo>
                        <a:pt x="0" y="1811"/>
                      </a:lnTo>
                      <a:lnTo>
                        <a:pt x="2" y="1811"/>
                      </a:lnTo>
                      <a:lnTo>
                        <a:pt x="2" y="1802"/>
                      </a:lnTo>
                      <a:close/>
                      <a:moveTo>
                        <a:pt x="2" y="1784"/>
                      </a:moveTo>
                      <a:lnTo>
                        <a:pt x="0" y="1784"/>
                      </a:lnTo>
                      <a:lnTo>
                        <a:pt x="0" y="1793"/>
                      </a:lnTo>
                      <a:lnTo>
                        <a:pt x="2" y="1793"/>
                      </a:lnTo>
                      <a:lnTo>
                        <a:pt x="2" y="1784"/>
                      </a:lnTo>
                      <a:close/>
                      <a:moveTo>
                        <a:pt x="2" y="1765"/>
                      </a:moveTo>
                      <a:lnTo>
                        <a:pt x="0" y="1765"/>
                      </a:lnTo>
                      <a:lnTo>
                        <a:pt x="0" y="1774"/>
                      </a:lnTo>
                      <a:lnTo>
                        <a:pt x="2" y="1774"/>
                      </a:lnTo>
                      <a:lnTo>
                        <a:pt x="2" y="1765"/>
                      </a:lnTo>
                      <a:close/>
                      <a:moveTo>
                        <a:pt x="2" y="1746"/>
                      </a:moveTo>
                      <a:lnTo>
                        <a:pt x="0" y="1746"/>
                      </a:lnTo>
                      <a:lnTo>
                        <a:pt x="0" y="1756"/>
                      </a:lnTo>
                      <a:lnTo>
                        <a:pt x="2" y="1756"/>
                      </a:lnTo>
                      <a:lnTo>
                        <a:pt x="2" y="1746"/>
                      </a:lnTo>
                      <a:close/>
                      <a:moveTo>
                        <a:pt x="2" y="1728"/>
                      </a:moveTo>
                      <a:lnTo>
                        <a:pt x="0" y="1728"/>
                      </a:lnTo>
                      <a:lnTo>
                        <a:pt x="0" y="1737"/>
                      </a:lnTo>
                      <a:lnTo>
                        <a:pt x="2" y="1737"/>
                      </a:lnTo>
                      <a:lnTo>
                        <a:pt x="2" y="1728"/>
                      </a:lnTo>
                      <a:close/>
                      <a:moveTo>
                        <a:pt x="2" y="1709"/>
                      </a:moveTo>
                      <a:lnTo>
                        <a:pt x="0" y="1709"/>
                      </a:lnTo>
                      <a:lnTo>
                        <a:pt x="0" y="1718"/>
                      </a:lnTo>
                      <a:lnTo>
                        <a:pt x="2" y="1718"/>
                      </a:lnTo>
                      <a:lnTo>
                        <a:pt x="2" y="1709"/>
                      </a:lnTo>
                      <a:close/>
                      <a:moveTo>
                        <a:pt x="2" y="1691"/>
                      </a:moveTo>
                      <a:lnTo>
                        <a:pt x="0" y="1691"/>
                      </a:lnTo>
                      <a:lnTo>
                        <a:pt x="0" y="1700"/>
                      </a:lnTo>
                      <a:lnTo>
                        <a:pt x="2" y="1700"/>
                      </a:lnTo>
                      <a:lnTo>
                        <a:pt x="2" y="1691"/>
                      </a:lnTo>
                      <a:close/>
                      <a:moveTo>
                        <a:pt x="2" y="1672"/>
                      </a:moveTo>
                      <a:lnTo>
                        <a:pt x="0" y="1672"/>
                      </a:lnTo>
                      <a:lnTo>
                        <a:pt x="0" y="1681"/>
                      </a:lnTo>
                      <a:lnTo>
                        <a:pt x="2" y="1681"/>
                      </a:lnTo>
                      <a:lnTo>
                        <a:pt x="2" y="1672"/>
                      </a:lnTo>
                      <a:close/>
                      <a:moveTo>
                        <a:pt x="2" y="1653"/>
                      </a:moveTo>
                      <a:lnTo>
                        <a:pt x="0" y="1653"/>
                      </a:lnTo>
                      <a:lnTo>
                        <a:pt x="0" y="1663"/>
                      </a:lnTo>
                      <a:lnTo>
                        <a:pt x="2" y="1663"/>
                      </a:lnTo>
                      <a:lnTo>
                        <a:pt x="2" y="1653"/>
                      </a:lnTo>
                      <a:close/>
                      <a:moveTo>
                        <a:pt x="2" y="1635"/>
                      </a:moveTo>
                      <a:lnTo>
                        <a:pt x="0" y="1635"/>
                      </a:lnTo>
                      <a:lnTo>
                        <a:pt x="0" y="1644"/>
                      </a:lnTo>
                      <a:lnTo>
                        <a:pt x="2" y="1644"/>
                      </a:lnTo>
                      <a:lnTo>
                        <a:pt x="2" y="1635"/>
                      </a:lnTo>
                      <a:close/>
                      <a:moveTo>
                        <a:pt x="2" y="1616"/>
                      </a:moveTo>
                      <a:lnTo>
                        <a:pt x="0" y="1616"/>
                      </a:lnTo>
                      <a:lnTo>
                        <a:pt x="0" y="1626"/>
                      </a:lnTo>
                      <a:lnTo>
                        <a:pt x="2" y="1626"/>
                      </a:lnTo>
                      <a:lnTo>
                        <a:pt x="2" y="1616"/>
                      </a:lnTo>
                      <a:close/>
                      <a:moveTo>
                        <a:pt x="2" y="1598"/>
                      </a:moveTo>
                      <a:lnTo>
                        <a:pt x="0" y="1598"/>
                      </a:lnTo>
                      <a:lnTo>
                        <a:pt x="0" y="1607"/>
                      </a:lnTo>
                      <a:lnTo>
                        <a:pt x="2" y="1607"/>
                      </a:lnTo>
                      <a:lnTo>
                        <a:pt x="2" y="1598"/>
                      </a:lnTo>
                      <a:close/>
                      <a:moveTo>
                        <a:pt x="2" y="1579"/>
                      </a:moveTo>
                      <a:lnTo>
                        <a:pt x="0" y="1579"/>
                      </a:lnTo>
                      <a:lnTo>
                        <a:pt x="0" y="1588"/>
                      </a:lnTo>
                      <a:lnTo>
                        <a:pt x="2" y="1588"/>
                      </a:lnTo>
                      <a:lnTo>
                        <a:pt x="2" y="1579"/>
                      </a:lnTo>
                      <a:close/>
                      <a:moveTo>
                        <a:pt x="2" y="1561"/>
                      </a:moveTo>
                      <a:lnTo>
                        <a:pt x="0" y="1561"/>
                      </a:lnTo>
                      <a:lnTo>
                        <a:pt x="0" y="1570"/>
                      </a:lnTo>
                      <a:lnTo>
                        <a:pt x="2" y="1570"/>
                      </a:lnTo>
                      <a:lnTo>
                        <a:pt x="2" y="1561"/>
                      </a:lnTo>
                      <a:close/>
                      <a:moveTo>
                        <a:pt x="2" y="1542"/>
                      </a:moveTo>
                      <a:lnTo>
                        <a:pt x="0" y="1542"/>
                      </a:lnTo>
                      <a:lnTo>
                        <a:pt x="0" y="1551"/>
                      </a:lnTo>
                      <a:lnTo>
                        <a:pt x="2" y="1551"/>
                      </a:lnTo>
                      <a:lnTo>
                        <a:pt x="2" y="1542"/>
                      </a:lnTo>
                      <a:close/>
                      <a:moveTo>
                        <a:pt x="2" y="1523"/>
                      </a:moveTo>
                      <a:lnTo>
                        <a:pt x="0" y="1523"/>
                      </a:lnTo>
                      <a:lnTo>
                        <a:pt x="0" y="1533"/>
                      </a:lnTo>
                      <a:lnTo>
                        <a:pt x="2" y="1533"/>
                      </a:lnTo>
                      <a:lnTo>
                        <a:pt x="2" y="1523"/>
                      </a:lnTo>
                      <a:close/>
                      <a:moveTo>
                        <a:pt x="2" y="1505"/>
                      </a:moveTo>
                      <a:lnTo>
                        <a:pt x="0" y="1505"/>
                      </a:lnTo>
                      <a:lnTo>
                        <a:pt x="0" y="1514"/>
                      </a:lnTo>
                      <a:lnTo>
                        <a:pt x="2" y="1514"/>
                      </a:lnTo>
                      <a:lnTo>
                        <a:pt x="2" y="1505"/>
                      </a:lnTo>
                      <a:close/>
                      <a:moveTo>
                        <a:pt x="2" y="1486"/>
                      </a:moveTo>
                      <a:lnTo>
                        <a:pt x="0" y="1486"/>
                      </a:lnTo>
                      <a:lnTo>
                        <a:pt x="0" y="1496"/>
                      </a:lnTo>
                      <a:lnTo>
                        <a:pt x="2" y="1496"/>
                      </a:lnTo>
                      <a:lnTo>
                        <a:pt x="2" y="1486"/>
                      </a:lnTo>
                      <a:close/>
                      <a:moveTo>
                        <a:pt x="2" y="1468"/>
                      </a:moveTo>
                      <a:lnTo>
                        <a:pt x="0" y="1468"/>
                      </a:lnTo>
                      <a:lnTo>
                        <a:pt x="0" y="1477"/>
                      </a:lnTo>
                      <a:lnTo>
                        <a:pt x="2" y="1477"/>
                      </a:lnTo>
                      <a:lnTo>
                        <a:pt x="2" y="1468"/>
                      </a:lnTo>
                      <a:close/>
                      <a:moveTo>
                        <a:pt x="2" y="1449"/>
                      </a:moveTo>
                      <a:lnTo>
                        <a:pt x="0" y="1449"/>
                      </a:lnTo>
                      <a:lnTo>
                        <a:pt x="0" y="1458"/>
                      </a:lnTo>
                      <a:lnTo>
                        <a:pt x="2" y="1458"/>
                      </a:lnTo>
                      <a:lnTo>
                        <a:pt x="2" y="1449"/>
                      </a:lnTo>
                      <a:close/>
                      <a:moveTo>
                        <a:pt x="2" y="1431"/>
                      </a:moveTo>
                      <a:lnTo>
                        <a:pt x="0" y="1431"/>
                      </a:lnTo>
                      <a:lnTo>
                        <a:pt x="0" y="1440"/>
                      </a:lnTo>
                      <a:lnTo>
                        <a:pt x="2" y="1440"/>
                      </a:lnTo>
                      <a:lnTo>
                        <a:pt x="2" y="1431"/>
                      </a:lnTo>
                      <a:close/>
                      <a:moveTo>
                        <a:pt x="2" y="1412"/>
                      </a:moveTo>
                      <a:lnTo>
                        <a:pt x="0" y="1412"/>
                      </a:lnTo>
                      <a:lnTo>
                        <a:pt x="0" y="1421"/>
                      </a:lnTo>
                      <a:lnTo>
                        <a:pt x="2" y="1421"/>
                      </a:lnTo>
                      <a:lnTo>
                        <a:pt x="2" y="1412"/>
                      </a:lnTo>
                      <a:close/>
                      <a:moveTo>
                        <a:pt x="2" y="1393"/>
                      </a:moveTo>
                      <a:lnTo>
                        <a:pt x="0" y="1393"/>
                      </a:lnTo>
                      <a:lnTo>
                        <a:pt x="0" y="1403"/>
                      </a:lnTo>
                      <a:lnTo>
                        <a:pt x="2" y="1403"/>
                      </a:lnTo>
                      <a:lnTo>
                        <a:pt x="2" y="1393"/>
                      </a:lnTo>
                      <a:close/>
                      <a:moveTo>
                        <a:pt x="2" y="1375"/>
                      </a:moveTo>
                      <a:lnTo>
                        <a:pt x="0" y="1375"/>
                      </a:lnTo>
                      <a:lnTo>
                        <a:pt x="0" y="1384"/>
                      </a:lnTo>
                      <a:lnTo>
                        <a:pt x="2" y="1384"/>
                      </a:lnTo>
                      <a:lnTo>
                        <a:pt x="2" y="1375"/>
                      </a:lnTo>
                      <a:close/>
                      <a:moveTo>
                        <a:pt x="2" y="1356"/>
                      </a:moveTo>
                      <a:lnTo>
                        <a:pt x="0" y="1356"/>
                      </a:lnTo>
                      <a:lnTo>
                        <a:pt x="0" y="1366"/>
                      </a:lnTo>
                      <a:lnTo>
                        <a:pt x="2" y="1366"/>
                      </a:lnTo>
                      <a:lnTo>
                        <a:pt x="2" y="1356"/>
                      </a:lnTo>
                      <a:close/>
                      <a:moveTo>
                        <a:pt x="2" y="1338"/>
                      </a:moveTo>
                      <a:lnTo>
                        <a:pt x="0" y="1338"/>
                      </a:lnTo>
                      <a:lnTo>
                        <a:pt x="0" y="1347"/>
                      </a:lnTo>
                      <a:lnTo>
                        <a:pt x="2" y="1347"/>
                      </a:lnTo>
                      <a:lnTo>
                        <a:pt x="2" y="1338"/>
                      </a:lnTo>
                      <a:close/>
                      <a:moveTo>
                        <a:pt x="2" y="1319"/>
                      </a:moveTo>
                      <a:lnTo>
                        <a:pt x="0" y="1319"/>
                      </a:lnTo>
                      <a:lnTo>
                        <a:pt x="0" y="1328"/>
                      </a:lnTo>
                      <a:lnTo>
                        <a:pt x="2" y="1328"/>
                      </a:lnTo>
                      <a:lnTo>
                        <a:pt x="2" y="1319"/>
                      </a:lnTo>
                      <a:close/>
                      <a:moveTo>
                        <a:pt x="2" y="1300"/>
                      </a:moveTo>
                      <a:lnTo>
                        <a:pt x="0" y="1300"/>
                      </a:lnTo>
                      <a:lnTo>
                        <a:pt x="0" y="1310"/>
                      </a:lnTo>
                      <a:lnTo>
                        <a:pt x="2" y="1310"/>
                      </a:lnTo>
                      <a:lnTo>
                        <a:pt x="2" y="1300"/>
                      </a:lnTo>
                      <a:close/>
                      <a:moveTo>
                        <a:pt x="2" y="1282"/>
                      </a:moveTo>
                      <a:lnTo>
                        <a:pt x="0" y="1282"/>
                      </a:lnTo>
                      <a:lnTo>
                        <a:pt x="0" y="1291"/>
                      </a:lnTo>
                      <a:lnTo>
                        <a:pt x="2" y="1291"/>
                      </a:lnTo>
                      <a:lnTo>
                        <a:pt x="2" y="1282"/>
                      </a:lnTo>
                      <a:close/>
                      <a:moveTo>
                        <a:pt x="2" y="1263"/>
                      </a:moveTo>
                      <a:lnTo>
                        <a:pt x="0" y="1263"/>
                      </a:lnTo>
                      <a:lnTo>
                        <a:pt x="0" y="1273"/>
                      </a:lnTo>
                      <a:lnTo>
                        <a:pt x="2" y="1273"/>
                      </a:lnTo>
                      <a:lnTo>
                        <a:pt x="2" y="1263"/>
                      </a:lnTo>
                      <a:close/>
                      <a:moveTo>
                        <a:pt x="2" y="1245"/>
                      </a:moveTo>
                      <a:lnTo>
                        <a:pt x="0" y="1245"/>
                      </a:lnTo>
                      <a:lnTo>
                        <a:pt x="0" y="1254"/>
                      </a:lnTo>
                      <a:lnTo>
                        <a:pt x="2" y="1254"/>
                      </a:lnTo>
                      <a:lnTo>
                        <a:pt x="2" y="1245"/>
                      </a:lnTo>
                      <a:close/>
                      <a:moveTo>
                        <a:pt x="2" y="1226"/>
                      </a:moveTo>
                      <a:lnTo>
                        <a:pt x="0" y="1226"/>
                      </a:lnTo>
                      <a:lnTo>
                        <a:pt x="0" y="1235"/>
                      </a:lnTo>
                      <a:lnTo>
                        <a:pt x="2" y="1235"/>
                      </a:lnTo>
                      <a:lnTo>
                        <a:pt x="2" y="1226"/>
                      </a:lnTo>
                      <a:close/>
                      <a:moveTo>
                        <a:pt x="2" y="1208"/>
                      </a:moveTo>
                      <a:lnTo>
                        <a:pt x="0" y="1208"/>
                      </a:lnTo>
                      <a:lnTo>
                        <a:pt x="0" y="1217"/>
                      </a:lnTo>
                      <a:lnTo>
                        <a:pt x="2" y="1217"/>
                      </a:lnTo>
                      <a:lnTo>
                        <a:pt x="2" y="1208"/>
                      </a:lnTo>
                      <a:close/>
                      <a:moveTo>
                        <a:pt x="2" y="1189"/>
                      </a:moveTo>
                      <a:lnTo>
                        <a:pt x="0" y="1189"/>
                      </a:lnTo>
                      <a:lnTo>
                        <a:pt x="0" y="1198"/>
                      </a:lnTo>
                      <a:lnTo>
                        <a:pt x="2" y="1198"/>
                      </a:lnTo>
                      <a:lnTo>
                        <a:pt x="2" y="1189"/>
                      </a:lnTo>
                      <a:close/>
                      <a:moveTo>
                        <a:pt x="2" y="1170"/>
                      </a:moveTo>
                      <a:lnTo>
                        <a:pt x="0" y="1170"/>
                      </a:lnTo>
                      <a:lnTo>
                        <a:pt x="0" y="1180"/>
                      </a:lnTo>
                      <a:lnTo>
                        <a:pt x="2" y="1180"/>
                      </a:lnTo>
                      <a:lnTo>
                        <a:pt x="2" y="1170"/>
                      </a:lnTo>
                      <a:close/>
                      <a:moveTo>
                        <a:pt x="2" y="1152"/>
                      </a:moveTo>
                      <a:lnTo>
                        <a:pt x="0" y="1152"/>
                      </a:lnTo>
                      <a:lnTo>
                        <a:pt x="0" y="1161"/>
                      </a:lnTo>
                      <a:lnTo>
                        <a:pt x="2" y="1161"/>
                      </a:lnTo>
                      <a:lnTo>
                        <a:pt x="2" y="1152"/>
                      </a:lnTo>
                      <a:close/>
                      <a:moveTo>
                        <a:pt x="2" y="1133"/>
                      </a:moveTo>
                      <a:lnTo>
                        <a:pt x="0" y="1133"/>
                      </a:lnTo>
                      <a:lnTo>
                        <a:pt x="0" y="1143"/>
                      </a:lnTo>
                      <a:lnTo>
                        <a:pt x="2" y="1143"/>
                      </a:lnTo>
                      <a:lnTo>
                        <a:pt x="2" y="1133"/>
                      </a:lnTo>
                      <a:close/>
                      <a:moveTo>
                        <a:pt x="2" y="1115"/>
                      </a:moveTo>
                      <a:lnTo>
                        <a:pt x="0" y="1115"/>
                      </a:lnTo>
                      <a:lnTo>
                        <a:pt x="0" y="1124"/>
                      </a:lnTo>
                      <a:lnTo>
                        <a:pt x="2" y="1124"/>
                      </a:lnTo>
                      <a:lnTo>
                        <a:pt x="2" y="1115"/>
                      </a:lnTo>
                      <a:close/>
                      <a:moveTo>
                        <a:pt x="2" y="1096"/>
                      </a:moveTo>
                      <a:lnTo>
                        <a:pt x="0" y="1096"/>
                      </a:lnTo>
                      <a:lnTo>
                        <a:pt x="0" y="1105"/>
                      </a:lnTo>
                      <a:lnTo>
                        <a:pt x="2" y="1105"/>
                      </a:lnTo>
                      <a:lnTo>
                        <a:pt x="2" y="1096"/>
                      </a:lnTo>
                      <a:close/>
                      <a:moveTo>
                        <a:pt x="2" y="1078"/>
                      </a:moveTo>
                      <a:lnTo>
                        <a:pt x="0" y="1078"/>
                      </a:lnTo>
                      <a:lnTo>
                        <a:pt x="0" y="1087"/>
                      </a:lnTo>
                      <a:lnTo>
                        <a:pt x="2" y="1087"/>
                      </a:lnTo>
                      <a:lnTo>
                        <a:pt x="2" y="1078"/>
                      </a:lnTo>
                      <a:close/>
                      <a:moveTo>
                        <a:pt x="2" y="1059"/>
                      </a:moveTo>
                      <a:lnTo>
                        <a:pt x="0" y="1059"/>
                      </a:lnTo>
                      <a:lnTo>
                        <a:pt x="0" y="1068"/>
                      </a:lnTo>
                      <a:lnTo>
                        <a:pt x="2" y="1068"/>
                      </a:lnTo>
                      <a:lnTo>
                        <a:pt x="2" y="1059"/>
                      </a:lnTo>
                      <a:close/>
                      <a:moveTo>
                        <a:pt x="2" y="1040"/>
                      </a:moveTo>
                      <a:lnTo>
                        <a:pt x="0" y="1040"/>
                      </a:lnTo>
                      <a:lnTo>
                        <a:pt x="0" y="1050"/>
                      </a:lnTo>
                      <a:lnTo>
                        <a:pt x="2" y="1050"/>
                      </a:lnTo>
                      <a:lnTo>
                        <a:pt x="2" y="1040"/>
                      </a:lnTo>
                      <a:close/>
                      <a:moveTo>
                        <a:pt x="2" y="1022"/>
                      </a:moveTo>
                      <a:lnTo>
                        <a:pt x="0" y="1022"/>
                      </a:lnTo>
                      <a:lnTo>
                        <a:pt x="0" y="1031"/>
                      </a:lnTo>
                      <a:lnTo>
                        <a:pt x="2" y="1031"/>
                      </a:lnTo>
                      <a:lnTo>
                        <a:pt x="2" y="1022"/>
                      </a:lnTo>
                      <a:close/>
                      <a:moveTo>
                        <a:pt x="2" y="1003"/>
                      </a:moveTo>
                      <a:lnTo>
                        <a:pt x="0" y="1003"/>
                      </a:lnTo>
                      <a:lnTo>
                        <a:pt x="0" y="1013"/>
                      </a:lnTo>
                      <a:lnTo>
                        <a:pt x="2" y="1013"/>
                      </a:lnTo>
                      <a:lnTo>
                        <a:pt x="2" y="1003"/>
                      </a:lnTo>
                      <a:close/>
                      <a:moveTo>
                        <a:pt x="2" y="985"/>
                      </a:moveTo>
                      <a:lnTo>
                        <a:pt x="0" y="985"/>
                      </a:lnTo>
                      <a:lnTo>
                        <a:pt x="0" y="994"/>
                      </a:lnTo>
                      <a:lnTo>
                        <a:pt x="2" y="994"/>
                      </a:lnTo>
                      <a:lnTo>
                        <a:pt x="2" y="985"/>
                      </a:lnTo>
                      <a:close/>
                      <a:moveTo>
                        <a:pt x="2" y="966"/>
                      </a:moveTo>
                      <a:lnTo>
                        <a:pt x="0" y="966"/>
                      </a:lnTo>
                      <a:lnTo>
                        <a:pt x="0" y="975"/>
                      </a:lnTo>
                      <a:lnTo>
                        <a:pt x="2" y="975"/>
                      </a:lnTo>
                      <a:lnTo>
                        <a:pt x="2" y="966"/>
                      </a:lnTo>
                      <a:close/>
                      <a:moveTo>
                        <a:pt x="2" y="948"/>
                      </a:moveTo>
                      <a:lnTo>
                        <a:pt x="0" y="948"/>
                      </a:lnTo>
                      <a:lnTo>
                        <a:pt x="0" y="957"/>
                      </a:lnTo>
                      <a:lnTo>
                        <a:pt x="2" y="957"/>
                      </a:lnTo>
                      <a:lnTo>
                        <a:pt x="2" y="948"/>
                      </a:lnTo>
                      <a:close/>
                      <a:moveTo>
                        <a:pt x="2" y="929"/>
                      </a:moveTo>
                      <a:lnTo>
                        <a:pt x="0" y="929"/>
                      </a:lnTo>
                      <a:lnTo>
                        <a:pt x="0" y="938"/>
                      </a:lnTo>
                      <a:lnTo>
                        <a:pt x="2" y="938"/>
                      </a:lnTo>
                      <a:lnTo>
                        <a:pt x="2" y="929"/>
                      </a:lnTo>
                      <a:close/>
                      <a:moveTo>
                        <a:pt x="2" y="910"/>
                      </a:moveTo>
                      <a:lnTo>
                        <a:pt x="0" y="910"/>
                      </a:lnTo>
                      <a:lnTo>
                        <a:pt x="0" y="920"/>
                      </a:lnTo>
                      <a:lnTo>
                        <a:pt x="2" y="920"/>
                      </a:lnTo>
                      <a:lnTo>
                        <a:pt x="2" y="910"/>
                      </a:lnTo>
                      <a:close/>
                      <a:moveTo>
                        <a:pt x="2" y="892"/>
                      </a:moveTo>
                      <a:lnTo>
                        <a:pt x="0" y="892"/>
                      </a:lnTo>
                      <a:lnTo>
                        <a:pt x="0" y="901"/>
                      </a:lnTo>
                      <a:lnTo>
                        <a:pt x="2" y="901"/>
                      </a:lnTo>
                      <a:lnTo>
                        <a:pt x="2" y="892"/>
                      </a:lnTo>
                      <a:close/>
                      <a:moveTo>
                        <a:pt x="2" y="873"/>
                      </a:moveTo>
                      <a:lnTo>
                        <a:pt x="0" y="873"/>
                      </a:lnTo>
                      <a:lnTo>
                        <a:pt x="0" y="882"/>
                      </a:lnTo>
                      <a:lnTo>
                        <a:pt x="2" y="882"/>
                      </a:lnTo>
                      <a:lnTo>
                        <a:pt x="2" y="873"/>
                      </a:lnTo>
                      <a:close/>
                      <a:moveTo>
                        <a:pt x="2" y="855"/>
                      </a:moveTo>
                      <a:lnTo>
                        <a:pt x="0" y="855"/>
                      </a:lnTo>
                      <a:lnTo>
                        <a:pt x="0" y="864"/>
                      </a:lnTo>
                      <a:lnTo>
                        <a:pt x="2" y="864"/>
                      </a:lnTo>
                      <a:lnTo>
                        <a:pt x="2" y="855"/>
                      </a:lnTo>
                      <a:close/>
                      <a:moveTo>
                        <a:pt x="2" y="836"/>
                      </a:moveTo>
                      <a:lnTo>
                        <a:pt x="0" y="836"/>
                      </a:lnTo>
                      <a:lnTo>
                        <a:pt x="0" y="845"/>
                      </a:lnTo>
                      <a:lnTo>
                        <a:pt x="2" y="845"/>
                      </a:lnTo>
                      <a:lnTo>
                        <a:pt x="2" y="836"/>
                      </a:lnTo>
                      <a:close/>
                      <a:moveTo>
                        <a:pt x="2" y="817"/>
                      </a:moveTo>
                      <a:lnTo>
                        <a:pt x="0" y="817"/>
                      </a:lnTo>
                      <a:lnTo>
                        <a:pt x="0" y="827"/>
                      </a:lnTo>
                      <a:lnTo>
                        <a:pt x="2" y="827"/>
                      </a:lnTo>
                      <a:lnTo>
                        <a:pt x="2" y="817"/>
                      </a:lnTo>
                      <a:close/>
                      <a:moveTo>
                        <a:pt x="2" y="799"/>
                      </a:moveTo>
                      <a:lnTo>
                        <a:pt x="0" y="799"/>
                      </a:lnTo>
                      <a:lnTo>
                        <a:pt x="0" y="808"/>
                      </a:lnTo>
                      <a:lnTo>
                        <a:pt x="2" y="808"/>
                      </a:lnTo>
                      <a:lnTo>
                        <a:pt x="2" y="799"/>
                      </a:lnTo>
                      <a:close/>
                      <a:moveTo>
                        <a:pt x="2" y="780"/>
                      </a:moveTo>
                      <a:lnTo>
                        <a:pt x="0" y="780"/>
                      </a:lnTo>
                      <a:lnTo>
                        <a:pt x="0" y="790"/>
                      </a:lnTo>
                      <a:lnTo>
                        <a:pt x="2" y="790"/>
                      </a:lnTo>
                      <a:lnTo>
                        <a:pt x="2" y="780"/>
                      </a:lnTo>
                      <a:close/>
                      <a:moveTo>
                        <a:pt x="2" y="762"/>
                      </a:moveTo>
                      <a:lnTo>
                        <a:pt x="0" y="762"/>
                      </a:lnTo>
                      <a:lnTo>
                        <a:pt x="0" y="771"/>
                      </a:lnTo>
                      <a:lnTo>
                        <a:pt x="2" y="771"/>
                      </a:lnTo>
                      <a:lnTo>
                        <a:pt x="2" y="762"/>
                      </a:lnTo>
                      <a:close/>
                      <a:moveTo>
                        <a:pt x="2" y="743"/>
                      </a:moveTo>
                      <a:lnTo>
                        <a:pt x="0" y="743"/>
                      </a:lnTo>
                      <a:lnTo>
                        <a:pt x="0" y="752"/>
                      </a:lnTo>
                      <a:lnTo>
                        <a:pt x="2" y="752"/>
                      </a:lnTo>
                      <a:lnTo>
                        <a:pt x="2" y="743"/>
                      </a:lnTo>
                      <a:close/>
                      <a:moveTo>
                        <a:pt x="2" y="725"/>
                      </a:moveTo>
                      <a:lnTo>
                        <a:pt x="0" y="725"/>
                      </a:lnTo>
                      <a:lnTo>
                        <a:pt x="0" y="734"/>
                      </a:lnTo>
                      <a:lnTo>
                        <a:pt x="2" y="734"/>
                      </a:lnTo>
                      <a:lnTo>
                        <a:pt x="2" y="725"/>
                      </a:lnTo>
                      <a:close/>
                      <a:moveTo>
                        <a:pt x="2" y="706"/>
                      </a:moveTo>
                      <a:lnTo>
                        <a:pt x="0" y="706"/>
                      </a:lnTo>
                      <a:lnTo>
                        <a:pt x="0" y="715"/>
                      </a:lnTo>
                      <a:lnTo>
                        <a:pt x="2" y="715"/>
                      </a:lnTo>
                      <a:lnTo>
                        <a:pt x="2" y="706"/>
                      </a:lnTo>
                      <a:close/>
                      <a:moveTo>
                        <a:pt x="2" y="687"/>
                      </a:moveTo>
                      <a:lnTo>
                        <a:pt x="0" y="687"/>
                      </a:lnTo>
                      <a:lnTo>
                        <a:pt x="0" y="697"/>
                      </a:lnTo>
                      <a:lnTo>
                        <a:pt x="2" y="697"/>
                      </a:lnTo>
                      <a:lnTo>
                        <a:pt x="2" y="687"/>
                      </a:lnTo>
                      <a:close/>
                      <a:moveTo>
                        <a:pt x="2" y="669"/>
                      </a:moveTo>
                      <a:lnTo>
                        <a:pt x="0" y="669"/>
                      </a:lnTo>
                      <a:lnTo>
                        <a:pt x="0" y="678"/>
                      </a:lnTo>
                      <a:lnTo>
                        <a:pt x="2" y="678"/>
                      </a:lnTo>
                      <a:lnTo>
                        <a:pt x="2" y="669"/>
                      </a:lnTo>
                      <a:close/>
                      <a:moveTo>
                        <a:pt x="2" y="650"/>
                      </a:moveTo>
                      <a:lnTo>
                        <a:pt x="0" y="650"/>
                      </a:lnTo>
                      <a:lnTo>
                        <a:pt x="0" y="660"/>
                      </a:lnTo>
                      <a:lnTo>
                        <a:pt x="2" y="660"/>
                      </a:lnTo>
                      <a:lnTo>
                        <a:pt x="2" y="650"/>
                      </a:lnTo>
                      <a:close/>
                      <a:moveTo>
                        <a:pt x="2" y="632"/>
                      </a:moveTo>
                      <a:lnTo>
                        <a:pt x="0" y="632"/>
                      </a:lnTo>
                      <a:lnTo>
                        <a:pt x="0" y="641"/>
                      </a:lnTo>
                      <a:lnTo>
                        <a:pt x="2" y="641"/>
                      </a:lnTo>
                      <a:lnTo>
                        <a:pt x="2" y="632"/>
                      </a:lnTo>
                      <a:close/>
                      <a:moveTo>
                        <a:pt x="2" y="613"/>
                      </a:moveTo>
                      <a:lnTo>
                        <a:pt x="0" y="613"/>
                      </a:lnTo>
                      <a:lnTo>
                        <a:pt x="0" y="622"/>
                      </a:lnTo>
                      <a:lnTo>
                        <a:pt x="2" y="622"/>
                      </a:lnTo>
                      <a:lnTo>
                        <a:pt x="2" y="613"/>
                      </a:lnTo>
                      <a:close/>
                      <a:moveTo>
                        <a:pt x="2" y="595"/>
                      </a:moveTo>
                      <a:lnTo>
                        <a:pt x="0" y="595"/>
                      </a:lnTo>
                      <a:lnTo>
                        <a:pt x="0" y="604"/>
                      </a:lnTo>
                      <a:lnTo>
                        <a:pt x="2" y="604"/>
                      </a:lnTo>
                      <a:lnTo>
                        <a:pt x="2" y="595"/>
                      </a:lnTo>
                      <a:close/>
                      <a:moveTo>
                        <a:pt x="2" y="576"/>
                      </a:moveTo>
                      <a:lnTo>
                        <a:pt x="0" y="576"/>
                      </a:lnTo>
                      <a:lnTo>
                        <a:pt x="0" y="585"/>
                      </a:lnTo>
                      <a:lnTo>
                        <a:pt x="2" y="585"/>
                      </a:lnTo>
                      <a:lnTo>
                        <a:pt x="2" y="576"/>
                      </a:lnTo>
                      <a:close/>
                      <a:moveTo>
                        <a:pt x="2" y="557"/>
                      </a:moveTo>
                      <a:lnTo>
                        <a:pt x="0" y="557"/>
                      </a:lnTo>
                      <a:lnTo>
                        <a:pt x="0" y="567"/>
                      </a:lnTo>
                      <a:lnTo>
                        <a:pt x="2" y="567"/>
                      </a:lnTo>
                      <a:lnTo>
                        <a:pt x="2" y="557"/>
                      </a:lnTo>
                      <a:close/>
                      <a:moveTo>
                        <a:pt x="2" y="539"/>
                      </a:moveTo>
                      <a:lnTo>
                        <a:pt x="0" y="539"/>
                      </a:lnTo>
                      <a:lnTo>
                        <a:pt x="0" y="548"/>
                      </a:lnTo>
                      <a:lnTo>
                        <a:pt x="2" y="548"/>
                      </a:lnTo>
                      <a:lnTo>
                        <a:pt x="2" y="539"/>
                      </a:lnTo>
                      <a:close/>
                      <a:moveTo>
                        <a:pt x="2" y="520"/>
                      </a:moveTo>
                      <a:lnTo>
                        <a:pt x="0" y="520"/>
                      </a:lnTo>
                      <a:lnTo>
                        <a:pt x="0" y="530"/>
                      </a:lnTo>
                      <a:lnTo>
                        <a:pt x="2" y="530"/>
                      </a:lnTo>
                      <a:lnTo>
                        <a:pt x="2" y="520"/>
                      </a:lnTo>
                      <a:close/>
                      <a:moveTo>
                        <a:pt x="2" y="502"/>
                      </a:moveTo>
                      <a:lnTo>
                        <a:pt x="0" y="502"/>
                      </a:lnTo>
                      <a:lnTo>
                        <a:pt x="0" y="511"/>
                      </a:lnTo>
                      <a:lnTo>
                        <a:pt x="2" y="511"/>
                      </a:lnTo>
                      <a:lnTo>
                        <a:pt x="2" y="502"/>
                      </a:lnTo>
                      <a:close/>
                      <a:moveTo>
                        <a:pt x="2" y="483"/>
                      </a:moveTo>
                      <a:lnTo>
                        <a:pt x="0" y="483"/>
                      </a:lnTo>
                      <a:lnTo>
                        <a:pt x="0" y="492"/>
                      </a:lnTo>
                      <a:lnTo>
                        <a:pt x="2" y="492"/>
                      </a:lnTo>
                      <a:lnTo>
                        <a:pt x="2" y="483"/>
                      </a:lnTo>
                      <a:close/>
                      <a:moveTo>
                        <a:pt x="2" y="464"/>
                      </a:moveTo>
                      <a:lnTo>
                        <a:pt x="0" y="464"/>
                      </a:lnTo>
                      <a:lnTo>
                        <a:pt x="0" y="474"/>
                      </a:lnTo>
                      <a:lnTo>
                        <a:pt x="2" y="474"/>
                      </a:lnTo>
                      <a:lnTo>
                        <a:pt x="2" y="464"/>
                      </a:lnTo>
                      <a:close/>
                      <a:moveTo>
                        <a:pt x="2" y="446"/>
                      </a:moveTo>
                      <a:lnTo>
                        <a:pt x="0" y="446"/>
                      </a:lnTo>
                      <a:lnTo>
                        <a:pt x="0" y="455"/>
                      </a:lnTo>
                      <a:lnTo>
                        <a:pt x="2" y="455"/>
                      </a:lnTo>
                      <a:lnTo>
                        <a:pt x="2" y="446"/>
                      </a:lnTo>
                      <a:close/>
                      <a:moveTo>
                        <a:pt x="2" y="427"/>
                      </a:moveTo>
                      <a:lnTo>
                        <a:pt x="0" y="427"/>
                      </a:lnTo>
                      <a:lnTo>
                        <a:pt x="0" y="437"/>
                      </a:lnTo>
                      <a:lnTo>
                        <a:pt x="2" y="437"/>
                      </a:lnTo>
                      <a:lnTo>
                        <a:pt x="2" y="427"/>
                      </a:lnTo>
                      <a:close/>
                      <a:moveTo>
                        <a:pt x="2" y="409"/>
                      </a:moveTo>
                      <a:lnTo>
                        <a:pt x="0" y="409"/>
                      </a:lnTo>
                      <a:lnTo>
                        <a:pt x="0" y="418"/>
                      </a:lnTo>
                      <a:lnTo>
                        <a:pt x="2" y="418"/>
                      </a:lnTo>
                      <a:lnTo>
                        <a:pt x="2" y="409"/>
                      </a:lnTo>
                      <a:close/>
                      <a:moveTo>
                        <a:pt x="2" y="390"/>
                      </a:moveTo>
                      <a:lnTo>
                        <a:pt x="0" y="390"/>
                      </a:lnTo>
                      <a:lnTo>
                        <a:pt x="0" y="399"/>
                      </a:lnTo>
                      <a:lnTo>
                        <a:pt x="2" y="399"/>
                      </a:lnTo>
                      <a:lnTo>
                        <a:pt x="2" y="390"/>
                      </a:lnTo>
                      <a:close/>
                      <a:moveTo>
                        <a:pt x="2" y="372"/>
                      </a:moveTo>
                      <a:lnTo>
                        <a:pt x="0" y="372"/>
                      </a:lnTo>
                      <a:lnTo>
                        <a:pt x="0" y="381"/>
                      </a:lnTo>
                      <a:lnTo>
                        <a:pt x="2" y="381"/>
                      </a:lnTo>
                      <a:lnTo>
                        <a:pt x="2" y="372"/>
                      </a:lnTo>
                      <a:close/>
                      <a:moveTo>
                        <a:pt x="2" y="353"/>
                      </a:moveTo>
                      <a:lnTo>
                        <a:pt x="0" y="353"/>
                      </a:lnTo>
                      <a:lnTo>
                        <a:pt x="0" y="362"/>
                      </a:lnTo>
                      <a:lnTo>
                        <a:pt x="2" y="362"/>
                      </a:lnTo>
                      <a:lnTo>
                        <a:pt x="2" y="353"/>
                      </a:lnTo>
                      <a:close/>
                      <a:moveTo>
                        <a:pt x="2" y="334"/>
                      </a:moveTo>
                      <a:lnTo>
                        <a:pt x="0" y="33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34"/>
                      </a:lnTo>
                      <a:close/>
                      <a:moveTo>
                        <a:pt x="2" y="316"/>
                      </a:moveTo>
                      <a:lnTo>
                        <a:pt x="0" y="316"/>
                      </a:lnTo>
                      <a:lnTo>
                        <a:pt x="0" y="325"/>
                      </a:lnTo>
                      <a:lnTo>
                        <a:pt x="2" y="325"/>
                      </a:lnTo>
                      <a:lnTo>
                        <a:pt x="2" y="316"/>
                      </a:lnTo>
                      <a:close/>
                      <a:moveTo>
                        <a:pt x="2" y="297"/>
                      </a:moveTo>
                      <a:lnTo>
                        <a:pt x="0" y="297"/>
                      </a:lnTo>
                      <a:lnTo>
                        <a:pt x="0" y="307"/>
                      </a:lnTo>
                      <a:lnTo>
                        <a:pt x="2" y="307"/>
                      </a:lnTo>
                      <a:lnTo>
                        <a:pt x="2" y="297"/>
                      </a:lnTo>
                      <a:close/>
                      <a:moveTo>
                        <a:pt x="2" y="279"/>
                      </a:moveTo>
                      <a:lnTo>
                        <a:pt x="0" y="279"/>
                      </a:lnTo>
                      <a:lnTo>
                        <a:pt x="0" y="288"/>
                      </a:lnTo>
                      <a:lnTo>
                        <a:pt x="2" y="288"/>
                      </a:lnTo>
                      <a:lnTo>
                        <a:pt x="2" y="279"/>
                      </a:lnTo>
                      <a:close/>
                      <a:moveTo>
                        <a:pt x="2" y="260"/>
                      </a:moveTo>
                      <a:lnTo>
                        <a:pt x="0" y="260"/>
                      </a:lnTo>
                      <a:lnTo>
                        <a:pt x="0" y="269"/>
                      </a:lnTo>
                      <a:lnTo>
                        <a:pt x="2" y="269"/>
                      </a:lnTo>
                      <a:lnTo>
                        <a:pt x="2" y="260"/>
                      </a:lnTo>
                      <a:close/>
                      <a:moveTo>
                        <a:pt x="2" y="242"/>
                      </a:moveTo>
                      <a:lnTo>
                        <a:pt x="0" y="242"/>
                      </a:lnTo>
                      <a:lnTo>
                        <a:pt x="0" y="251"/>
                      </a:lnTo>
                      <a:lnTo>
                        <a:pt x="2" y="251"/>
                      </a:lnTo>
                      <a:lnTo>
                        <a:pt x="2" y="242"/>
                      </a:lnTo>
                      <a:close/>
                      <a:moveTo>
                        <a:pt x="2" y="223"/>
                      </a:moveTo>
                      <a:lnTo>
                        <a:pt x="0" y="223"/>
                      </a:lnTo>
                      <a:lnTo>
                        <a:pt x="0" y="232"/>
                      </a:lnTo>
                      <a:lnTo>
                        <a:pt x="2" y="232"/>
                      </a:lnTo>
                      <a:lnTo>
                        <a:pt x="2" y="223"/>
                      </a:lnTo>
                      <a:close/>
                      <a:moveTo>
                        <a:pt x="2" y="204"/>
                      </a:moveTo>
                      <a:lnTo>
                        <a:pt x="0" y="204"/>
                      </a:lnTo>
                      <a:lnTo>
                        <a:pt x="0" y="214"/>
                      </a:lnTo>
                      <a:lnTo>
                        <a:pt x="2" y="214"/>
                      </a:lnTo>
                      <a:lnTo>
                        <a:pt x="2" y="204"/>
                      </a:lnTo>
                      <a:close/>
                      <a:moveTo>
                        <a:pt x="2" y="186"/>
                      </a:moveTo>
                      <a:lnTo>
                        <a:pt x="0" y="186"/>
                      </a:lnTo>
                      <a:lnTo>
                        <a:pt x="0" y="195"/>
                      </a:lnTo>
                      <a:lnTo>
                        <a:pt x="2" y="195"/>
                      </a:lnTo>
                      <a:lnTo>
                        <a:pt x="2" y="186"/>
                      </a:lnTo>
                      <a:close/>
                      <a:moveTo>
                        <a:pt x="2" y="167"/>
                      </a:moveTo>
                      <a:lnTo>
                        <a:pt x="0" y="167"/>
                      </a:lnTo>
                      <a:lnTo>
                        <a:pt x="0" y="177"/>
                      </a:lnTo>
                      <a:lnTo>
                        <a:pt x="2" y="177"/>
                      </a:lnTo>
                      <a:lnTo>
                        <a:pt x="2" y="167"/>
                      </a:lnTo>
                      <a:close/>
                      <a:moveTo>
                        <a:pt x="2" y="149"/>
                      </a:moveTo>
                      <a:lnTo>
                        <a:pt x="0" y="149"/>
                      </a:lnTo>
                      <a:lnTo>
                        <a:pt x="0" y="158"/>
                      </a:lnTo>
                      <a:lnTo>
                        <a:pt x="2" y="158"/>
                      </a:lnTo>
                      <a:lnTo>
                        <a:pt x="2" y="149"/>
                      </a:lnTo>
                      <a:close/>
                      <a:moveTo>
                        <a:pt x="2" y="130"/>
                      </a:moveTo>
                      <a:lnTo>
                        <a:pt x="0" y="130"/>
                      </a:lnTo>
                      <a:lnTo>
                        <a:pt x="0" y="139"/>
                      </a:lnTo>
                      <a:lnTo>
                        <a:pt x="2" y="139"/>
                      </a:lnTo>
                      <a:lnTo>
                        <a:pt x="2" y="130"/>
                      </a:lnTo>
                      <a:close/>
                      <a:moveTo>
                        <a:pt x="2" y="112"/>
                      </a:moveTo>
                      <a:lnTo>
                        <a:pt x="0" y="112"/>
                      </a:lnTo>
                      <a:lnTo>
                        <a:pt x="0" y="121"/>
                      </a:lnTo>
                      <a:lnTo>
                        <a:pt x="2" y="121"/>
                      </a:lnTo>
                      <a:lnTo>
                        <a:pt x="2" y="112"/>
                      </a:lnTo>
                      <a:close/>
                      <a:moveTo>
                        <a:pt x="2" y="93"/>
                      </a:moveTo>
                      <a:lnTo>
                        <a:pt x="0" y="93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2" y="93"/>
                      </a:lnTo>
                      <a:close/>
                      <a:moveTo>
                        <a:pt x="2" y="74"/>
                      </a:moveTo>
                      <a:lnTo>
                        <a:pt x="0" y="74"/>
                      </a:lnTo>
                      <a:lnTo>
                        <a:pt x="0" y="84"/>
                      </a:lnTo>
                      <a:lnTo>
                        <a:pt x="2" y="84"/>
                      </a:lnTo>
                      <a:lnTo>
                        <a:pt x="2" y="74"/>
                      </a:lnTo>
                      <a:close/>
                      <a:moveTo>
                        <a:pt x="2" y="56"/>
                      </a:moveTo>
                      <a:lnTo>
                        <a:pt x="0" y="56"/>
                      </a:lnTo>
                      <a:lnTo>
                        <a:pt x="0" y="65"/>
                      </a:lnTo>
                      <a:lnTo>
                        <a:pt x="2" y="65"/>
                      </a:lnTo>
                      <a:lnTo>
                        <a:pt x="2" y="56"/>
                      </a:lnTo>
                      <a:close/>
                      <a:moveTo>
                        <a:pt x="2" y="37"/>
                      </a:moveTo>
                      <a:lnTo>
                        <a:pt x="0" y="37"/>
                      </a:lnTo>
                      <a:lnTo>
                        <a:pt x="0" y="46"/>
                      </a:lnTo>
                      <a:lnTo>
                        <a:pt x="2" y="46"/>
                      </a:lnTo>
                      <a:lnTo>
                        <a:pt x="2" y="37"/>
                      </a:lnTo>
                      <a:close/>
                      <a:moveTo>
                        <a:pt x="2" y="19"/>
                      </a:moveTo>
                      <a:lnTo>
                        <a:pt x="0" y="19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19"/>
                      </a:lnTo>
                      <a:close/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D9F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4" name="Freeform 12">
                  <a:extLst>
                    <a:ext uri="{FF2B5EF4-FFF2-40B4-BE49-F238E27FC236}">
                      <a16:creationId xmlns:a16="http://schemas.microsoft.com/office/drawing/2014/main" id="{46BC339D-6B88-4B7C-A096-450314A07A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35" y="1019"/>
                  <a:ext cx="2" cy="2666"/>
                </a:xfrm>
                <a:custGeom>
                  <a:avLst/>
                  <a:gdLst>
                    <a:gd name="T0" fmla="*/ 0 w 2"/>
                    <a:gd name="T1" fmla="*/ 2620 h 2666"/>
                    <a:gd name="T2" fmla="*/ 2 w 2"/>
                    <a:gd name="T3" fmla="*/ 2592 h 2666"/>
                    <a:gd name="T4" fmla="*/ 2 w 2"/>
                    <a:gd name="T5" fmla="*/ 2527 h 2666"/>
                    <a:gd name="T6" fmla="*/ 0 w 2"/>
                    <a:gd name="T7" fmla="*/ 2499 h 2666"/>
                    <a:gd name="T8" fmla="*/ 2 w 2"/>
                    <a:gd name="T9" fmla="*/ 2452 h 2666"/>
                    <a:gd name="T10" fmla="*/ 0 w 2"/>
                    <a:gd name="T11" fmla="*/ 2397 h 2666"/>
                    <a:gd name="T12" fmla="*/ 2 w 2"/>
                    <a:gd name="T13" fmla="*/ 2369 h 2666"/>
                    <a:gd name="T14" fmla="*/ 2 w 2"/>
                    <a:gd name="T15" fmla="*/ 2304 h 2666"/>
                    <a:gd name="T16" fmla="*/ 0 w 2"/>
                    <a:gd name="T17" fmla="*/ 2276 h 2666"/>
                    <a:gd name="T18" fmla="*/ 2 w 2"/>
                    <a:gd name="T19" fmla="*/ 2229 h 2666"/>
                    <a:gd name="T20" fmla="*/ 0 w 2"/>
                    <a:gd name="T21" fmla="*/ 2174 h 2666"/>
                    <a:gd name="T22" fmla="*/ 2 w 2"/>
                    <a:gd name="T23" fmla="*/ 2146 h 2666"/>
                    <a:gd name="T24" fmla="*/ 2 w 2"/>
                    <a:gd name="T25" fmla="*/ 2081 h 2666"/>
                    <a:gd name="T26" fmla="*/ 0 w 2"/>
                    <a:gd name="T27" fmla="*/ 2053 h 2666"/>
                    <a:gd name="T28" fmla="*/ 2 w 2"/>
                    <a:gd name="T29" fmla="*/ 2006 h 2666"/>
                    <a:gd name="T30" fmla="*/ 0 w 2"/>
                    <a:gd name="T31" fmla="*/ 1951 h 2666"/>
                    <a:gd name="T32" fmla="*/ 2 w 2"/>
                    <a:gd name="T33" fmla="*/ 1923 h 2666"/>
                    <a:gd name="T34" fmla="*/ 2 w 2"/>
                    <a:gd name="T35" fmla="*/ 1858 h 2666"/>
                    <a:gd name="T36" fmla="*/ 0 w 2"/>
                    <a:gd name="T37" fmla="*/ 1830 h 2666"/>
                    <a:gd name="T38" fmla="*/ 2 w 2"/>
                    <a:gd name="T39" fmla="*/ 1784 h 2666"/>
                    <a:gd name="T40" fmla="*/ 0 w 2"/>
                    <a:gd name="T41" fmla="*/ 1728 h 2666"/>
                    <a:gd name="T42" fmla="*/ 2 w 2"/>
                    <a:gd name="T43" fmla="*/ 1700 h 2666"/>
                    <a:gd name="T44" fmla="*/ 2 w 2"/>
                    <a:gd name="T45" fmla="*/ 1635 h 2666"/>
                    <a:gd name="T46" fmla="*/ 0 w 2"/>
                    <a:gd name="T47" fmla="*/ 1607 h 2666"/>
                    <a:gd name="T48" fmla="*/ 2 w 2"/>
                    <a:gd name="T49" fmla="*/ 1561 h 2666"/>
                    <a:gd name="T50" fmla="*/ 0 w 2"/>
                    <a:gd name="T51" fmla="*/ 1505 h 2666"/>
                    <a:gd name="T52" fmla="*/ 2 w 2"/>
                    <a:gd name="T53" fmla="*/ 1477 h 2666"/>
                    <a:gd name="T54" fmla="*/ 2 w 2"/>
                    <a:gd name="T55" fmla="*/ 1412 h 2666"/>
                    <a:gd name="T56" fmla="*/ 0 w 2"/>
                    <a:gd name="T57" fmla="*/ 1384 h 2666"/>
                    <a:gd name="T58" fmla="*/ 2 w 2"/>
                    <a:gd name="T59" fmla="*/ 1338 h 2666"/>
                    <a:gd name="T60" fmla="*/ 0 w 2"/>
                    <a:gd name="T61" fmla="*/ 1282 h 2666"/>
                    <a:gd name="T62" fmla="*/ 2 w 2"/>
                    <a:gd name="T63" fmla="*/ 1254 h 2666"/>
                    <a:gd name="T64" fmla="*/ 2 w 2"/>
                    <a:gd name="T65" fmla="*/ 1189 h 2666"/>
                    <a:gd name="T66" fmla="*/ 0 w 2"/>
                    <a:gd name="T67" fmla="*/ 1161 h 2666"/>
                    <a:gd name="T68" fmla="*/ 2 w 2"/>
                    <a:gd name="T69" fmla="*/ 1115 h 2666"/>
                    <a:gd name="T70" fmla="*/ 0 w 2"/>
                    <a:gd name="T71" fmla="*/ 1059 h 2666"/>
                    <a:gd name="T72" fmla="*/ 2 w 2"/>
                    <a:gd name="T73" fmla="*/ 1031 h 2666"/>
                    <a:gd name="T74" fmla="*/ 2 w 2"/>
                    <a:gd name="T75" fmla="*/ 966 h 2666"/>
                    <a:gd name="T76" fmla="*/ 0 w 2"/>
                    <a:gd name="T77" fmla="*/ 938 h 2666"/>
                    <a:gd name="T78" fmla="*/ 2 w 2"/>
                    <a:gd name="T79" fmla="*/ 892 h 2666"/>
                    <a:gd name="T80" fmla="*/ 0 w 2"/>
                    <a:gd name="T81" fmla="*/ 836 h 2666"/>
                    <a:gd name="T82" fmla="*/ 2 w 2"/>
                    <a:gd name="T83" fmla="*/ 808 h 2666"/>
                    <a:gd name="T84" fmla="*/ 2 w 2"/>
                    <a:gd name="T85" fmla="*/ 743 h 2666"/>
                    <a:gd name="T86" fmla="*/ 0 w 2"/>
                    <a:gd name="T87" fmla="*/ 715 h 2666"/>
                    <a:gd name="T88" fmla="*/ 2 w 2"/>
                    <a:gd name="T89" fmla="*/ 669 h 2666"/>
                    <a:gd name="T90" fmla="*/ 0 w 2"/>
                    <a:gd name="T91" fmla="*/ 613 h 2666"/>
                    <a:gd name="T92" fmla="*/ 2 w 2"/>
                    <a:gd name="T93" fmla="*/ 585 h 2666"/>
                    <a:gd name="T94" fmla="*/ 2 w 2"/>
                    <a:gd name="T95" fmla="*/ 520 h 2666"/>
                    <a:gd name="T96" fmla="*/ 0 w 2"/>
                    <a:gd name="T97" fmla="*/ 492 h 2666"/>
                    <a:gd name="T98" fmla="*/ 2 w 2"/>
                    <a:gd name="T99" fmla="*/ 446 h 2666"/>
                    <a:gd name="T100" fmla="*/ 0 w 2"/>
                    <a:gd name="T101" fmla="*/ 390 h 2666"/>
                    <a:gd name="T102" fmla="*/ 2 w 2"/>
                    <a:gd name="T103" fmla="*/ 362 h 2666"/>
                    <a:gd name="T104" fmla="*/ 2 w 2"/>
                    <a:gd name="T105" fmla="*/ 297 h 2666"/>
                    <a:gd name="T106" fmla="*/ 0 w 2"/>
                    <a:gd name="T107" fmla="*/ 269 h 2666"/>
                    <a:gd name="T108" fmla="*/ 2 w 2"/>
                    <a:gd name="T109" fmla="*/ 223 h 2666"/>
                    <a:gd name="T110" fmla="*/ 0 w 2"/>
                    <a:gd name="T111" fmla="*/ 167 h 2666"/>
                    <a:gd name="T112" fmla="*/ 2 w 2"/>
                    <a:gd name="T113" fmla="*/ 139 h 2666"/>
                    <a:gd name="T114" fmla="*/ 2 w 2"/>
                    <a:gd name="T115" fmla="*/ 74 h 2666"/>
                    <a:gd name="T116" fmla="*/ 0 w 2"/>
                    <a:gd name="T117" fmla="*/ 46 h 2666"/>
                    <a:gd name="T118" fmla="*/ 2 w 2"/>
                    <a:gd name="T119" fmla="*/ 0 h 2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" h="2666">
                      <a:moveTo>
                        <a:pt x="2" y="2657"/>
                      </a:moveTo>
                      <a:lnTo>
                        <a:pt x="0" y="2657"/>
                      </a:lnTo>
                      <a:lnTo>
                        <a:pt x="0" y="2666"/>
                      </a:lnTo>
                      <a:lnTo>
                        <a:pt x="2" y="2666"/>
                      </a:lnTo>
                      <a:lnTo>
                        <a:pt x="2" y="2657"/>
                      </a:lnTo>
                      <a:moveTo>
                        <a:pt x="2" y="2638"/>
                      </a:moveTo>
                      <a:lnTo>
                        <a:pt x="0" y="2638"/>
                      </a:lnTo>
                      <a:lnTo>
                        <a:pt x="0" y="2647"/>
                      </a:lnTo>
                      <a:lnTo>
                        <a:pt x="2" y="2647"/>
                      </a:lnTo>
                      <a:lnTo>
                        <a:pt x="2" y="2638"/>
                      </a:lnTo>
                      <a:moveTo>
                        <a:pt x="2" y="2620"/>
                      </a:moveTo>
                      <a:lnTo>
                        <a:pt x="0" y="2620"/>
                      </a:lnTo>
                      <a:lnTo>
                        <a:pt x="0" y="2629"/>
                      </a:lnTo>
                      <a:lnTo>
                        <a:pt x="2" y="2629"/>
                      </a:lnTo>
                      <a:lnTo>
                        <a:pt x="2" y="2620"/>
                      </a:lnTo>
                      <a:moveTo>
                        <a:pt x="2" y="2601"/>
                      </a:moveTo>
                      <a:lnTo>
                        <a:pt x="0" y="2601"/>
                      </a:lnTo>
                      <a:lnTo>
                        <a:pt x="0" y="2610"/>
                      </a:lnTo>
                      <a:lnTo>
                        <a:pt x="2" y="2610"/>
                      </a:lnTo>
                      <a:lnTo>
                        <a:pt x="2" y="2601"/>
                      </a:lnTo>
                      <a:moveTo>
                        <a:pt x="2" y="2582"/>
                      </a:moveTo>
                      <a:lnTo>
                        <a:pt x="0" y="2582"/>
                      </a:lnTo>
                      <a:lnTo>
                        <a:pt x="0" y="2592"/>
                      </a:lnTo>
                      <a:lnTo>
                        <a:pt x="2" y="2592"/>
                      </a:lnTo>
                      <a:lnTo>
                        <a:pt x="2" y="2582"/>
                      </a:lnTo>
                      <a:moveTo>
                        <a:pt x="2" y="2564"/>
                      </a:moveTo>
                      <a:lnTo>
                        <a:pt x="0" y="2564"/>
                      </a:lnTo>
                      <a:lnTo>
                        <a:pt x="0" y="2573"/>
                      </a:lnTo>
                      <a:lnTo>
                        <a:pt x="2" y="2573"/>
                      </a:lnTo>
                      <a:lnTo>
                        <a:pt x="2" y="2564"/>
                      </a:lnTo>
                      <a:moveTo>
                        <a:pt x="2" y="2545"/>
                      </a:moveTo>
                      <a:lnTo>
                        <a:pt x="0" y="2545"/>
                      </a:lnTo>
                      <a:lnTo>
                        <a:pt x="0" y="2554"/>
                      </a:lnTo>
                      <a:lnTo>
                        <a:pt x="2" y="2554"/>
                      </a:lnTo>
                      <a:lnTo>
                        <a:pt x="2" y="2545"/>
                      </a:lnTo>
                      <a:moveTo>
                        <a:pt x="2" y="2527"/>
                      </a:moveTo>
                      <a:lnTo>
                        <a:pt x="0" y="2527"/>
                      </a:lnTo>
                      <a:lnTo>
                        <a:pt x="0" y="2536"/>
                      </a:lnTo>
                      <a:lnTo>
                        <a:pt x="2" y="2536"/>
                      </a:lnTo>
                      <a:lnTo>
                        <a:pt x="2" y="2527"/>
                      </a:lnTo>
                      <a:moveTo>
                        <a:pt x="2" y="2508"/>
                      </a:moveTo>
                      <a:lnTo>
                        <a:pt x="0" y="2508"/>
                      </a:lnTo>
                      <a:lnTo>
                        <a:pt x="0" y="2517"/>
                      </a:lnTo>
                      <a:lnTo>
                        <a:pt x="2" y="2517"/>
                      </a:lnTo>
                      <a:lnTo>
                        <a:pt x="2" y="2508"/>
                      </a:lnTo>
                      <a:moveTo>
                        <a:pt x="2" y="2489"/>
                      </a:moveTo>
                      <a:lnTo>
                        <a:pt x="0" y="2489"/>
                      </a:lnTo>
                      <a:lnTo>
                        <a:pt x="0" y="2499"/>
                      </a:lnTo>
                      <a:lnTo>
                        <a:pt x="2" y="2499"/>
                      </a:lnTo>
                      <a:lnTo>
                        <a:pt x="2" y="2489"/>
                      </a:lnTo>
                      <a:moveTo>
                        <a:pt x="2" y="2471"/>
                      </a:moveTo>
                      <a:lnTo>
                        <a:pt x="0" y="2471"/>
                      </a:lnTo>
                      <a:lnTo>
                        <a:pt x="0" y="2480"/>
                      </a:lnTo>
                      <a:lnTo>
                        <a:pt x="2" y="2480"/>
                      </a:lnTo>
                      <a:lnTo>
                        <a:pt x="2" y="2471"/>
                      </a:lnTo>
                      <a:moveTo>
                        <a:pt x="2" y="2452"/>
                      </a:moveTo>
                      <a:lnTo>
                        <a:pt x="0" y="2452"/>
                      </a:lnTo>
                      <a:lnTo>
                        <a:pt x="0" y="2462"/>
                      </a:lnTo>
                      <a:lnTo>
                        <a:pt x="2" y="2462"/>
                      </a:lnTo>
                      <a:lnTo>
                        <a:pt x="2" y="2452"/>
                      </a:lnTo>
                      <a:moveTo>
                        <a:pt x="2" y="2434"/>
                      </a:moveTo>
                      <a:lnTo>
                        <a:pt x="0" y="2434"/>
                      </a:lnTo>
                      <a:lnTo>
                        <a:pt x="0" y="2443"/>
                      </a:lnTo>
                      <a:lnTo>
                        <a:pt x="2" y="2443"/>
                      </a:lnTo>
                      <a:lnTo>
                        <a:pt x="2" y="2434"/>
                      </a:lnTo>
                      <a:moveTo>
                        <a:pt x="2" y="2415"/>
                      </a:moveTo>
                      <a:lnTo>
                        <a:pt x="0" y="2415"/>
                      </a:lnTo>
                      <a:lnTo>
                        <a:pt x="0" y="2424"/>
                      </a:lnTo>
                      <a:lnTo>
                        <a:pt x="2" y="2424"/>
                      </a:lnTo>
                      <a:lnTo>
                        <a:pt x="2" y="2415"/>
                      </a:lnTo>
                      <a:moveTo>
                        <a:pt x="2" y="2397"/>
                      </a:moveTo>
                      <a:lnTo>
                        <a:pt x="0" y="2397"/>
                      </a:lnTo>
                      <a:lnTo>
                        <a:pt x="0" y="2406"/>
                      </a:lnTo>
                      <a:lnTo>
                        <a:pt x="2" y="2406"/>
                      </a:lnTo>
                      <a:lnTo>
                        <a:pt x="2" y="2397"/>
                      </a:lnTo>
                      <a:moveTo>
                        <a:pt x="2" y="2378"/>
                      </a:moveTo>
                      <a:lnTo>
                        <a:pt x="0" y="2378"/>
                      </a:lnTo>
                      <a:lnTo>
                        <a:pt x="0" y="2387"/>
                      </a:lnTo>
                      <a:lnTo>
                        <a:pt x="2" y="2387"/>
                      </a:lnTo>
                      <a:lnTo>
                        <a:pt x="2" y="2378"/>
                      </a:lnTo>
                      <a:moveTo>
                        <a:pt x="2" y="2359"/>
                      </a:moveTo>
                      <a:lnTo>
                        <a:pt x="0" y="2359"/>
                      </a:lnTo>
                      <a:lnTo>
                        <a:pt x="0" y="2369"/>
                      </a:lnTo>
                      <a:lnTo>
                        <a:pt x="2" y="2369"/>
                      </a:lnTo>
                      <a:lnTo>
                        <a:pt x="2" y="2359"/>
                      </a:lnTo>
                      <a:moveTo>
                        <a:pt x="2" y="2341"/>
                      </a:moveTo>
                      <a:lnTo>
                        <a:pt x="0" y="2341"/>
                      </a:lnTo>
                      <a:lnTo>
                        <a:pt x="0" y="2350"/>
                      </a:lnTo>
                      <a:lnTo>
                        <a:pt x="2" y="2350"/>
                      </a:lnTo>
                      <a:lnTo>
                        <a:pt x="2" y="2341"/>
                      </a:lnTo>
                      <a:moveTo>
                        <a:pt x="2" y="2322"/>
                      </a:moveTo>
                      <a:lnTo>
                        <a:pt x="0" y="2322"/>
                      </a:lnTo>
                      <a:lnTo>
                        <a:pt x="0" y="2332"/>
                      </a:lnTo>
                      <a:lnTo>
                        <a:pt x="2" y="2332"/>
                      </a:lnTo>
                      <a:lnTo>
                        <a:pt x="2" y="2322"/>
                      </a:lnTo>
                      <a:moveTo>
                        <a:pt x="2" y="2304"/>
                      </a:moveTo>
                      <a:lnTo>
                        <a:pt x="0" y="2304"/>
                      </a:lnTo>
                      <a:lnTo>
                        <a:pt x="0" y="2313"/>
                      </a:lnTo>
                      <a:lnTo>
                        <a:pt x="2" y="2313"/>
                      </a:lnTo>
                      <a:lnTo>
                        <a:pt x="2" y="2304"/>
                      </a:lnTo>
                      <a:moveTo>
                        <a:pt x="2" y="2285"/>
                      </a:moveTo>
                      <a:lnTo>
                        <a:pt x="0" y="2285"/>
                      </a:lnTo>
                      <a:lnTo>
                        <a:pt x="0" y="2294"/>
                      </a:lnTo>
                      <a:lnTo>
                        <a:pt x="2" y="2294"/>
                      </a:lnTo>
                      <a:lnTo>
                        <a:pt x="2" y="2285"/>
                      </a:lnTo>
                      <a:moveTo>
                        <a:pt x="2" y="2267"/>
                      </a:moveTo>
                      <a:lnTo>
                        <a:pt x="0" y="2267"/>
                      </a:lnTo>
                      <a:lnTo>
                        <a:pt x="0" y="2276"/>
                      </a:lnTo>
                      <a:lnTo>
                        <a:pt x="2" y="2276"/>
                      </a:lnTo>
                      <a:lnTo>
                        <a:pt x="2" y="2267"/>
                      </a:lnTo>
                      <a:moveTo>
                        <a:pt x="2" y="2248"/>
                      </a:moveTo>
                      <a:lnTo>
                        <a:pt x="0" y="2248"/>
                      </a:lnTo>
                      <a:lnTo>
                        <a:pt x="0" y="2257"/>
                      </a:lnTo>
                      <a:lnTo>
                        <a:pt x="2" y="2257"/>
                      </a:lnTo>
                      <a:lnTo>
                        <a:pt x="2" y="2248"/>
                      </a:lnTo>
                      <a:moveTo>
                        <a:pt x="2" y="2229"/>
                      </a:moveTo>
                      <a:lnTo>
                        <a:pt x="0" y="2229"/>
                      </a:lnTo>
                      <a:lnTo>
                        <a:pt x="0" y="2239"/>
                      </a:lnTo>
                      <a:lnTo>
                        <a:pt x="2" y="2239"/>
                      </a:lnTo>
                      <a:lnTo>
                        <a:pt x="2" y="2229"/>
                      </a:lnTo>
                      <a:moveTo>
                        <a:pt x="2" y="2211"/>
                      </a:moveTo>
                      <a:lnTo>
                        <a:pt x="0" y="2211"/>
                      </a:lnTo>
                      <a:lnTo>
                        <a:pt x="0" y="2220"/>
                      </a:lnTo>
                      <a:lnTo>
                        <a:pt x="2" y="2220"/>
                      </a:lnTo>
                      <a:lnTo>
                        <a:pt x="2" y="2211"/>
                      </a:lnTo>
                      <a:moveTo>
                        <a:pt x="2" y="2192"/>
                      </a:moveTo>
                      <a:lnTo>
                        <a:pt x="0" y="2192"/>
                      </a:lnTo>
                      <a:lnTo>
                        <a:pt x="0" y="2202"/>
                      </a:lnTo>
                      <a:lnTo>
                        <a:pt x="2" y="2202"/>
                      </a:lnTo>
                      <a:lnTo>
                        <a:pt x="2" y="2192"/>
                      </a:lnTo>
                      <a:moveTo>
                        <a:pt x="2" y="2174"/>
                      </a:moveTo>
                      <a:lnTo>
                        <a:pt x="0" y="2174"/>
                      </a:lnTo>
                      <a:lnTo>
                        <a:pt x="0" y="2183"/>
                      </a:lnTo>
                      <a:lnTo>
                        <a:pt x="2" y="2183"/>
                      </a:lnTo>
                      <a:lnTo>
                        <a:pt x="2" y="2174"/>
                      </a:lnTo>
                      <a:moveTo>
                        <a:pt x="2" y="2155"/>
                      </a:moveTo>
                      <a:lnTo>
                        <a:pt x="0" y="2155"/>
                      </a:lnTo>
                      <a:lnTo>
                        <a:pt x="0" y="2164"/>
                      </a:lnTo>
                      <a:lnTo>
                        <a:pt x="2" y="2164"/>
                      </a:lnTo>
                      <a:lnTo>
                        <a:pt x="2" y="2155"/>
                      </a:lnTo>
                      <a:moveTo>
                        <a:pt x="2" y="2136"/>
                      </a:moveTo>
                      <a:lnTo>
                        <a:pt x="0" y="2136"/>
                      </a:lnTo>
                      <a:lnTo>
                        <a:pt x="0" y="2146"/>
                      </a:lnTo>
                      <a:lnTo>
                        <a:pt x="2" y="2146"/>
                      </a:lnTo>
                      <a:lnTo>
                        <a:pt x="2" y="2136"/>
                      </a:lnTo>
                      <a:moveTo>
                        <a:pt x="2" y="2118"/>
                      </a:moveTo>
                      <a:lnTo>
                        <a:pt x="0" y="2118"/>
                      </a:lnTo>
                      <a:lnTo>
                        <a:pt x="0" y="2127"/>
                      </a:lnTo>
                      <a:lnTo>
                        <a:pt x="2" y="2127"/>
                      </a:lnTo>
                      <a:lnTo>
                        <a:pt x="2" y="2118"/>
                      </a:lnTo>
                      <a:moveTo>
                        <a:pt x="2" y="2099"/>
                      </a:moveTo>
                      <a:lnTo>
                        <a:pt x="0" y="2099"/>
                      </a:lnTo>
                      <a:lnTo>
                        <a:pt x="0" y="2109"/>
                      </a:lnTo>
                      <a:lnTo>
                        <a:pt x="2" y="2109"/>
                      </a:lnTo>
                      <a:lnTo>
                        <a:pt x="2" y="2099"/>
                      </a:lnTo>
                      <a:moveTo>
                        <a:pt x="2" y="2081"/>
                      </a:moveTo>
                      <a:lnTo>
                        <a:pt x="0" y="2081"/>
                      </a:lnTo>
                      <a:lnTo>
                        <a:pt x="0" y="2090"/>
                      </a:lnTo>
                      <a:lnTo>
                        <a:pt x="2" y="2090"/>
                      </a:lnTo>
                      <a:lnTo>
                        <a:pt x="2" y="2081"/>
                      </a:lnTo>
                      <a:moveTo>
                        <a:pt x="2" y="2062"/>
                      </a:moveTo>
                      <a:lnTo>
                        <a:pt x="0" y="2062"/>
                      </a:lnTo>
                      <a:lnTo>
                        <a:pt x="0" y="2071"/>
                      </a:lnTo>
                      <a:lnTo>
                        <a:pt x="2" y="2071"/>
                      </a:lnTo>
                      <a:lnTo>
                        <a:pt x="2" y="2062"/>
                      </a:lnTo>
                      <a:moveTo>
                        <a:pt x="2" y="2044"/>
                      </a:moveTo>
                      <a:lnTo>
                        <a:pt x="0" y="2044"/>
                      </a:lnTo>
                      <a:lnTo>
                        <a:pt x="0" y="2053"/>
                      </a:lnTo>
                      <a:lnTo>
                        <a:pt x="2" y="2053"/>
                      </a:lnTo>
                      <a:lnTo>
                        <a:pt x="2" y="2044"/>
                      </a:lnTo>
                      <a:moveTo>
                        <a:pt x="2" y="2025"/>
                      </a:moveTo>
                      <a:lnTo>
                        <a:pt x="0" y="2025"/>
                      </a:lnTo>
                      <a:lnTo>
                        <a:pt x="0" y="2034"/>
                      </a:lnTo>
                      <a:lnTo>
                        <a:pt x="2" y="2034"/>
                      </a:lnTo>
                      <a:lnTo>
                        <a:pt x="2" y="2025"/>
                      </a:lnTo>
                      <a:moveTo>
                        <a:pt x="2" y="2006"/>
                      </a:moveTo>
                      <a:lnTo>
                        <a:pt x="0" y="2006"/>
                      </a:lnTo>
                      <a:lnTo>
                        <a:pt x="0" y="2016"/>
                      </a:lnTo>
                      <a:lnTo>
                        <a:pt x="2" y="2016"/>
                      </a:lnTo>
                      <a:lnTo>
                        <a:pt x="2" y="2006"/>
                      </a:lnTo>
                      <a:moveTo>
                        <a:pt x="2" y="1988"/>
                      </a:moveTo>
                      <a:lnTo>
                        <a:pt x="0" y="1988"/>
                      </a:lnTo>
                      <a:lnTo>
                        <a:pt x="0" y="1997"/>
                      </a:lnTo>
                      <a:lnTo>
                        <a:pt x="2" y="1997"/>
                      </a:lnTo>
                      <a:lnTo>
                        <a:pt x="2" y="1988"/>
                      </a:lnTo>
                      <a:moveTo>
                        <a:pt x="2" y="1969"/>
                      </a:moveTo>
                      <a:lnTo>
                        <a:pt x="0" y="1969"/>
                      </a:lnTo>
                      <a:lnTo>
                        <a:pt x="0" y="1979"/>
                      </a:lnTo>
                      <a:lnTo>
                        <a:pt x="2" y="1979"/>
                      </a:lnTo>
                      <a:lnTo>
                        <a:pt x="2" y="1969"/>
                      </a:lnTo>
                      <a:moveTo>
                        <a:pt x="2" y="1951"/>
                      </a:moveTo>
                      <a:lnTo>
                        <a:pt x="0" y="1951"/>
                      </a:lnTo>
                      <a:lnTo>
                        <a:pt x="0" y="1960"/>
                      </a:lnTo>
                      <a:lnTo>
                        <a:pt x="2" y="1960"/>
                      </a:lnTo>
                      <a:lnTo>
                        <a:pt x="2" y="1951"/>
                      </a:lnTo>
                      <a:moveTo>
                        <a:pt x="2" y="1932"/>
                      </a:moveTo>
                      <a:lnTo>
                        <a:pt x="0" y="1932"/>
                      </a:lnTo>
                      <a:lnTo>
                        <a:pt x="0" y="1941"/>
                      </a:lnTo>
                      <a:lnTo>
                        <a:pt x="2" y="1941"/>
                      </a:lnTo>
                      <a:lnTo>
                        <a:pt x="2" y="1932"/>
                      </a:lnTo>
                      <a:moveTo>
                        <a:pt x="2" y="1914"/>
                      </a:moveTo>
                      <a:lnTo>
                        <a:pt x="0" y="1914"/>
                      </a:lnTo>
                      <a:lnTo>
                        <a:pt x="0" y="1923"/>
                      </a:lnTo>
                      <a:lnTo>
                        <a:pt x="2" y="1923"/>
                      </a:lnTo>
                      <a:lnTo>
                        <a:pt x="2" y="1914"/>
                      </a:lnTo>
                      <a:moveTo>
                        <a:pt x="2" y="1895"/>
                      </a:moveTo>
                      <a:lnTo>
                        <a:pt x="0" y="1895"/>
                      </a:lnTo>
                      <a:lnTo>
                        <a:pt x="0" y="1904"/>
                      </a:lnTo>
                      <a:lnTo>
                        <a:pt x="2" y="1904"/>
                      </a:lnTo>
                      <a:lnTo>
                        <a:pt x="2" y="1895"/>
                      </a:lnTo>
                      <a:moveTo>
                        <a:pt x="2" y="1876"/>
                      </a:moveTo>
                      <a:lnTo>
                        <a:pt x="0" y="1876"/>
                      </a:lnTo>
                      <a:lnTo>
                        <a:pt x="0" y="1886"/>
                      </a:lnTo>
                      <a:lnTo>
                        <a:pt x="2" y="1886"/>
                      </a:lnTo>
                      <a:lnTo>
                        <a:pt x="2" y="1876"/>
                      </a:lnTo>
                      <a:moveTo>
                        <a:pt x="2" y="1858"/>
                      </a:moveTo>
                      <a:lnTo>
                        <a:pt x="0" y="1858"/>
                      </a:lnTo>
                      <a:lnTo>
                        <a:pt x="0" y="1867"/>
                      </a:lnTo>
                      <a:lnTo>
                        <a:pt x="2" y="1867"/>
                      </a:lnTo>
                      <a:lnTo>
                        <a:pt x="2" y="1858"/>
                      </a:lnTo>
                      <a:moveTo>
                        <a:pt x="2" y="1839"/>
                      </a:moveTo>
                      <a:lnTo>
                        <a:pt x="0" y="1839"/>
                      </a:lnTo>
                      <a:lnTo>
                        <a:pt x="0" y="1849"/>
                      </a:lnTo>
                      <a:lnTo>
                        <a:pt x="2" y="1849"/>
                      </a:lnTo>
                      <a:lnTo>
                        <a:pt x="2" y="1839"/>
                      </a:lnTo>
                      <a:moveTo>
                        <a:pt x="2" y="1821"/>
                      </a:moveTo>
                      <a:lnTo>
                        <a:pt x="0" y="1821"/>
                      </a:lnTo>
                      <a:lnTo>
                        <a:pt x="0" y="1830"/>
                      </a:lnTo>
                      <a:lnTo>
                        <a:pt x="2" y="1830"/>
                      </a:lnTo>
                      <a:lnTo>
                        <a:pt x="2" y="1821"/>
                      </a:lnTo>
                      <a:moveTo>
                        <a:pt x="2" y="1802"/>
                      </a:moveTo>
                      <a:lnTo>
                        <a:pt x="0" y="1802"/>
                      </a:lnTo>
                      <a:lnTo>
                        <a:pt x="0" y="1811"/>
                      </a:lnTo>
                      <a:lnTo>
                        <a:pt x="2" y="1811"/>
                      </a:lnTo>
                      <a:lnTo>
                        <a:pt x="2" y="1802"/>
                      </a:lnTo>
                      <a:moveTo>
                        <a:pt x="2" y="1784"/>
                      </a:moveTo>
                      <a:lnTo>
                        <a:pt x="0" y="1784"/>
                      </a:lnTo>
                      <a:lnTo>
                        <a:pt x="0" y="1793"/>
                      </a:lnTo>
                      <a:lnTo>
                        <a:pt x="2" y="1793"/>
                      </a:lnTo>
                      <a:lnTo>
                        <a:pt x="2" y="1784"/>
                      </a:lnTo>
                      <a:moveTo>
                        <a:pt x="2" y="1765"/>
                      </a:moveTo>
                      <a:lnTo>
                        <a:pt x="0" y="1765"/>
                      </a:lnTo>
                      <a:lnTo>
                        <a:pt x="0" y="1774"/>
                      </a:lnTo>
                      <a:lnTo>
                        <a:pt x="2" y="1774"/>
                      </a:lnTo>
                      <a:lnTo>
                        <a:pt x="2" y="1765"/>
                      </a:lnTo>
                      <a:moveTo>
                        <a:pt x="2" y="1746"/>
                      </a:moveTo>
                      <a:lnTo>
                        <a:pt x="0" y="1746"/>
                      </a:lnTo>
                      <a:lnTo>
                        <a:pt x="0" y="1756"/>
                      </a:lnTo>
                      <a:lnTo>
                        <a:pt x="2" y="1756"/>
                      </a:lnTo>
                      <a:lnTo>
                        <a:pt x="2" y="1746"/>
                      </a:lnTo>
                      <a:moveTo>
                        <a:pt x="2" y="1728"/>
                      </a:moveTo>
                      <a:lnTo>
                        <a:pt x="0" y="1728"/>
                      </a:lnTo>
                      <a:lnTo>
                        <a:pt x="0" y="1737"/>
                      </a:lnTo>
                      <a:lnTo>
                        <a:pt x="2" y="1737"/>
                      </a:lnTo>
                      <a:lnTo>
                        <a:pt x="2" y="1728"/>
                      </a:lnTo>
                      <a:moveTo>
                        <a:pt x="2" y="1709"/>
                      </a:moveTo>
                      <a:lnTo>
                        <a:pt x="0" y="1709"/>
                      </a:lnTo>
                      <a:lnTo>
                        <a:pt x="0" y="1718"/>
                      </a:lnTo>
                      <a:lnTo>
                        <a:pt x="2" y="1718"/>
                      </a:lnTo>
                      <a:lnTo>
                        <a:pt x="2" y="1709"/>
                      </a:lnTo>
                      <a:moveTo>
                        <a:pt x="2" y="1691"/>
                      </a:moveTo>
                      <a:lnTo>
                        <a:pt x="0" y="1691"/>
                      </a:lnTo>
                      <a:lnTo>
                        <a:pt x="0" y="1700"/>
                      </a:lnTo>
                      <a:lnTo>
                        <a:pt x="2" y="1700"/>
                      </a:lnTo>
                      <a:lnTo>
                        <a:pt x="2" y="1691"/>
                      </a:lnTo>
                      <a:moveTo>
                        <a:pt x="2" y="1672"/>
                      </a:moveTo>
                      <a:lnTo>
                        <a:pt x="0" y="1672"/>
                      </a:lnTo>
                      <a:lnTo>
                        <a:pt x="0" y="1681"/>
                      </a:lnTo>
                      <a:lnTo>
                        <a:pt x="2" y="1681"/>
                      </a:lnTo>
                      <a:lnTo>
                        <a:pt x="2" y="1672"/>
                      </a:lnTo>
                      <a:moveTo>
                        <a:pt x="2" y="1653"/>
                      </a:moveTo>
                      <a:lnTo>
                        <a:pt x="0" y="1653"/>
                      </a:lnTo>
                      <a:lnTo>
                        <a:pt x="0" y="1663"/>
                      </a:lnTo>
                      <a:lnTo>
                        <a:pt x="2" y="1663"/>
                      </a:lnTo>
                      <a:lnTo>
                        <a:pt x="2" y="1653"/>
                      </a:lnTo>
                      <a:moveTo>
                        <a:pt x="2" y="1635"/>
                      </a:moveTo>
                      <a:lnTo>
                        <a:pt x="0" y="1635"/>
                      </a:lnTo>
                      <a:lnTo>
                        <a:pt x="0" y="1644"/>
                      </a:lnTo>
                      <a:lnTo>
                        <a:pt x="2" y="1644"/>
                      </a:lnTo>
                      <a:lnTo>
                        <a:pt x="2" y="1635"/>
                      </a:lnTo>
                      <a:moveTo>
                        <a:pt x="2" y="1616"/>
                      </a:moveTo>
                      <a:lnTo>
                        <a:pt x="0" y="1616"/>
                      </a:lnTo>
                      <a:lnTo>
                        <a:pt x="0" y="1626"/>
                      </a:lnTo>
                      <a:lnTo>
                        <a:pt x="2" y="1626"/>
                      </a:lnTo>
                      <a:lnTo>
                        <a:pt x="2" y="1616"/>
                      </a:lnTo>
                      <a:moveTo>
                        <a:pt x="2" y="1598"/>
                      </a:moveTo>
                      <a:lnTo>
                        <a:pt x="0" y="1598"/>
                      </a:lnTo>
                      <a:lnTo>
                        <a:pt x="0" y="1607"/>
                      </a:lnTo>
                      <a:lnTo>
                        <a:pt x="2" y="1607"/>
                      </a:lnTo>
                      <a:lnTo>
                        <a:pt x="2" y="1598"/>
                      </a:lnTo>
                      <a:moveTo>
                        <a:pt x="2" y="1579"/>
                      </a:moveTo>
                      <a:lnTo>
                        <a:pt x="0" y="1579"/>
                      </a:lnTo>
                      <a:lnTo>
                        <a:pt x="0" y="1588"/>
                      </a:lnTo>
                      <a:lnTo>
                        <a:pt x="2" y="1588"/>
                      </a:lnTo>
                      <a:lnTo>
                        <a:pt x="2" y="1579"/>
                      </a:lnTo>
                      <a:moveTo>
                        <a:pt x="2" y="1561"/>
                      </a:moveTo>
                      <a:lnTo>
                        <a:pt x="0" y="1561"/>
                      </a:lnTo>
                      <a:lnTo>
                        <a:pt x="0" y="1570"/>
                      </a:lnTo>
                      <a:lnTo>
                        <a:pt x="2" y="1570"/>
                      </a:lnTo>
                      <a:lnTo>
                        <a:pt x="2" y="1561"/>
                      </a:lnTo>
                      <a:moveTo>
                        <a:pt x="2" y="1542"/>
                      </a:moveTo>
                      <a:lnTo>
                        <a:pt x="0" y="1542"/>
                      </a:lnTo>
                      <a:lnTo>
                        <a:pt x="0" y="1551"/>
                      </a:lnTo>
                      <a:lnTo>
                        <a:pt x="2" y="1551"/>
                      </a:lnTo>
                      <a:lnTo>
                        <a:pt x="2" y="1542"/>
                      </a:lnTo>
                      <a:moveTo>
                        <a:pt x="2" y="1523"/>
                      </a:moveTo>
                      <a:lnTo>
                        <a:pt x="0" y="1523"/>
                      </a:lnTo>
                      <a:lnTo>
                        <a:pt x="0" y="1533"/>
                      </a:lnTo>
                      <a:lnTo>
                        <a:pt x="2" y="1533"/>
                      </a:lnTo>
                      <a:lnTo>
                        <a:pt x="2" y="1523"/>
                      </a:lnTo>
                      <a:moveTo>
                        <a:pt x="2" y="1505"/>
                      </a:moveTo>
                      <a:lnTo>
                        <a:pt x="0" y="1505"/>
                      </a:lnTo>
                      <a:lnTo>
                        <a:pt x="0" y="1514"/>
                      </a:lnTo>
                      <a:lnTo>
                        <a:pt x="2" y="1514"/>
                      </a:lnTo>
                      <a:lnTo>
                        <a:pt x="2" y="1505"/>
                      </a:lnTo>
                      <a:moveTo>
                        <a:pt x="2" y="1486"/>
                      </a:moveTo>
                      <a:lnTo>
                        <a:pt x="0" y="1486"/>
                      </a:lnTo>
                      <a:lnTo>
                        <a:pt x="0" y="1496"/>
                      </a:lnTo>
                      <a:lnTo>
                        <a:pt x="2" y="1496"/>
                      </a:lnTo>
                      <a:lnTo>
                        <a:pt x="2" y="1486"/>
                      </a:lnTo>
                      <a:moveTo>
                        <a:pt x="2" y="1468"/>
                      </a:moveTo>
                      <a:lnTo>
                        <a:pt x="0" y="1468"/>
                      </a:lnTo>
                      <a:lnTo>
                        <a:pt x="0" y="1477"/>
                      </a:lnTo>
                      <a:lnTo>
                        <a:pt x="2" y="1477"/>
                      </a:lnTo>
                      <a:lnTo>
                        <a:pt x="2" y="1468"/>
                      </a:lnTo>
                      <a:moveTo>
                        <a:pt x="2" y="1449"/>
                      </a:moveTo>
                      <a:lnTo>
                        <a:pt x="0" y="1449"/>
                      </a:lnTo>
                      <a:lnTo>
                        <a:pt x="0" y="1458"/>
                      </a:lnTo>
                      <a:lnTo>
                        <a:pt x="2" y="1458"/>
                      </a:lnTo>
                      <a:lnTo>
                        <a:pt x="2" y="1449"/>
                      </a:lnTo>
                      <a:moveTo>
                        <a:pt x="2" y="1431"/>
                      </a:moveTo>
                      <a:lnTo>
                        <a:pt x="0" y="1431"/>
                      </a:lnTo>
                      <a:lnTo>
                        <a:pt x="0" y="1440"/>
                      </a:lnTo>
                      <a:lnTo>
                        <a:pt x="2" y="1440"/>
                      </a:lnTo>
                      <a:lnTo>
                        <a:pt x="2" y="1431"/>
                      </a:lnTo>
                      <a:moveTo>
                        <a:pt x="2" y="1412"/>
                      </a:moveTo>
                      <a:lnTo>
                        <a:pt x="0" y="1412"/>
                      </a:lnTo>
                      <a:lnTo>
                        <a:pt x="0" y="1421"/>
                      </a:lnTo>
                      <a:lnTo>
                        <a:pt x="2" y="1421"/>
                      </a:lnTo>
                      <a:lnTo>
                        <a:pt x="2" y="1412"/>
                      </a:lnTo>
                      <a:moveTo>
                        <a:pt x="2" y="1393"/>
                      </a:moveTo>
                      <a:lnTo>
                        <a:pt x="0" y="1393"/>
                      </a:lnTo>
                      <a:lnTo>
                        <a:pt x="0" y="1403"/>
                      </a:lnTo>
                      <a:lnTo>
                        <a:pt x="2" y="1403"/>
                      </a:lnTo>
                      <a:lnTo>
                        <a:pt x="2" y="1393"/>
                      </a:lnTo>
                      <a:moveTo>
                        <a:pt x="2" y="1375"/>
                      </a:moveTo>
                      <a:lnTo>
                        <a:pt x="0" y="1375"/>
                      </a:lnTo>
                      <a:lnTo>
                        <a:pt x="0" y="1384"/>
                      </a:lnTo>
                      <a:lnTo>
                        <a:pt x="2" y="1384"/>
                      </a:lnTo>
                      <a:lnTo>
                        <a:pt x="2" y="1375"/>
                      </a:lnTo>
                      <a:moveTo>
                        <a:pt x="2" y="1356"/>
                      </a:moveTo>
                      <a:lnTo>
                        <a:pt x="0" y="1356"/>
                      </a:lnTo>
                      <a:lnTo>
                        <a:pt x="0" y="1366"/>
                      </a:lnTo>
                      <a:lnTo>
                        <a:pt x="2" y="1366"/>
                      </a:lnTo>
                      <a:lnTo>
                        <a:pt x="2" y="1356"/>
                      </a:lnTo>
                      <a:moveTo>
                        <a:pt x="2" y="1338"/>
                      </a:moveTo>
                      <a:lnTo>
                        <a:pt x="0" y="1338"/>
                      </a:lnTo>
                      <a:lnTo>
                        <a:pt x="0" y="1347"/>
                      </a:lnTo>
                      <a:lnTo>
                        <a:pt x="2" y="1347"/>
                      </a:lnTo>
                      <a:lnTo>
                        <a:pt x="2" y="1338"/>
                      </a:lnTo>
                      <a:moveTo>
                        <a:pt x="2" y="1319"/>
                      </a:moveTo>
                      <a:lnTo>
                        <a:pt x="0" y="1319"/>
                      </a:lnTo>
                      <a:lnTo>
                        <a:pt x="0" y="1328"/>
                      </a:lnTo>
                      <a:lnTo>
                        <a:pt x="2" y="1328"/>
                      </a:lnTo>
                      <a:lnTo>
                        <a:pt x="2" y="1319"/>
                      </a:lnTo>
                      <a:moveTo>
                        <a:pt x="2" y="1300"/>
                      </a:moveTo>
                      <a:lnTo>
                        <a:pt x="0" y="1300"/>
                      </a:lnTo>
                      <a:lnTo>
                        <a:pt x="0" y="1310"/>
                      </a:lnTo>
                      <a:lnTo>
                        <a:pt x="2" y="1310"/>
                      </a:lnTo>
                      <a:lnTo>
                        <a:pt x="2" y="1300"/>
                      </a:lnTo>
                      <a:moveTo>
                        <a:pt x="2" y="1282"/>
                      </a:moveTo>
                      <a:lnTo>
                        <a:pt x="0" y="1282"/>
                      </a:lnTo>
                      <a:lnTo>
                        <a:pt x="0" y="1291"/>
                      </a:lnTo>
                      <a:lnTo>
                        <a:pt x="2" y="1291"/>
                      </a:lnTo>
                      <a:lnTo>
                        <a:pt x="2" y="1282"/>
                      </a:lnTo>
                      <a:moveTo>
                        <a:pt x="2" y="1263"/>
                      </a:moveTo>
                      <a:lnTo>
                        <a:pt x="0" y="1263"/>
                      </a:lnTo>
                      <a:lnTo>
                        <a:pt x="0" y="1273"/>
                      </a:lnTo>
                      <a:lnTo>
                        <a:pt x="2" y="1273"/>
                      </a:lnTo>
                      <a:lnTo>
                        <a:pt x="2" y="1263"/>
                      </a:lnTo>
                      <a:moveTo>
                        <a:pt x="2" y="1245"/>
                      </a:moveTo>
                      <a:lnTo>
                        <a:pt x="0" y="1245"/>
                      </a:lnTo>
                      <a:lnTo>
                        <a:pt x="0" y="1254"/>
                      </a:lnTo>
                      <a:lnTo>
                        <a:pt x="2" y="1254"/>
                      </a:lnTo>
                      <a:lnTo>
                        <a:pt x="2" y="1245"/>
                      </a:lnTo>
                      <a:moveTo>
                        <a:pt x="2" y="1226"/>
                      </a:moveTo>
                      <a:lnTo>
                        <a:pt x="0" y="1226"/>
                      </a:lnTo>
                      <a:lnTo>
                        <a:pt x="0" y="1235"/>
                      </a:lnTo>
                      <a:lnTo>
                        <a:pt x="2" y="1235"/>
                      </a:lnTo>
                      <a:lnTo>
                        <a:pt x="2" y="1226"/>
                      </a:lnTo>
                      <a:moveTo>
                        <a:pt x="2" y="1208"/>
                      </a:moveTo>
                      <a:lnTo>
                        <a:pt x="0" y="1208"/>
                      </a:lnTo>
                      <a:lnTo>
                        <a:pt x="0" y="1217"/>
                      </a:lnTo>
                      <a:lnTo>
                        <a:pt x="2" y="1217"/>
                      </a:lnTo>
                      <a:lnTo>
                        <a:pt x="2" y="1208"/>
                      </a:lnTo>
                      <a:moveTo>
                        <a:pt x="2" y="1189"/>
                      </a:moveTo>
                      <a:lnTo>
                        <a:pt x="0" y="1189"/>
                      </a:lnTo>
                      <a:lnTo>
                        <a:pt x="0" y="1198"/>
                      </a:lnTo>
                      <a:lnTo>
                        <a:pt x="2" y="1198"/>
                      </a:lnTo>
                      <a:lnTo>
                        <a:pt x="2" y="1189"/>
                      </a:lnTo>
                      <a:moveTo>
                        <a:pt x="2" y="1170"/>
                      </a:moveTo>
                      <a:lnTo>
                        <a:pt x="0" y="1170"/>
                      </a:lnTo>
                      <a:lnTo>
                        <a:pt x="0" y="1180"/>
                      </a:lnTo>
                      <a:lnTo>
                        <a:pt x="2" y="1180"/>
                      </a:lnTo>
                      <a:lnTo>
                        <a:pt x="2" y="1170"/>
                      </a:lnTo>
                      <a:moveTo>
                        <a:pt x="2" y="1152"/>
                      </a:moveTo>
                      <a:lnTo>
                        <a:pt x="0" y="1152"/>
                      </a:lnTo>
                      <a:lnTo>
                        <a:pt x="0" y="1161"/>
                      </a:lnTo>
                      <a:lnTo>
                        <a:pt x="2" y="1161"/>
                      </a:lnTo>
                      <a:lnTo>
                        <a:pt x="2" y="1152"/>
                      </a:lnTo>
                      <a:moveTo>
                        <a:pt x="2" y="1133"/>
                      </a:moveTo>
                      <a:lnTo>
                        <a:pt x="0" y="1133"/>
                      </a:lnTo>
                      <a:lnTo>
                        <a:pt x="0" y="1143"/>
                      </a:lnTo>
                      <a:lnTo>
                        <a:pt x="2" y="1143"/>
                      </a:lnTo>
                      <a:lnTo>
                        <a:pt x="2" y="1133"/>
                      </a:lnTo>
                      <a:moveTo>
                        <a:pt x="2" y="1115"/>
                      </a:moveTo>
                      <a:lnTo>
                        <a:pt x="0" y="1115"/>
                      </a:lnTo>
                      <a:lnTo>
                        <a:pt x="0" y="1124"/>
                      </a:lnTo>
                      <a:lnTo>
                        <a:pt x="2" y="1124"/>
                      </a:lnTo>
                      <a:lnTo>
                        <a:pt x="2" y="1115"/>
                      </a:lnTo>
                      <a:moveTo>
                        <a:pt x="2" y="1096"/>
                      </a:moveTo>
                      <a:lnTo>
                        <a:pt x="0" y="1096"/>
                      </a:lnTo>
                      <a:lnTo>
                        <a:pt x="0" y="1105"/>
                      </a:lnTo>
                      <a:lnTo>
                        <a:pt x="2" y="1105"/>
                      </a:lnTo>
                      <a:lnTo>
                        <a:pt x="2" y="1096"/>
                      </a:lnTo>
                      <a:moveTo>
                        <a:pt x="2" y="1078"/>
                      </a:moveTo>
                      <a:lnTo>
                        <a:pt x="0" y="1078"/>
                      </a:lnTo>
                      <a:lnTo>
                        <a:pt x="0" y="1087"/>
                      </a:lnTo>
                      <a:lnTo>
                        <a:pt x="2" y="1087"/>
                      </a:lnTo>
                      <a:lnTo>
                        <a:pt x="2" y="1078"/>
                      </a:lnTo>
                      <a:moveTo>
                        <a:pt x="2" y="1059"/>
                      </a:moveTo>
                      <a:lnTo>
                        <a:pt x="0" y="1059"/>
                      </a:lnTo>
                      <a:lnTo>
                        <a:pt x="0" y="1068"/>
                      </a:lnTo>
                      <a:lnTo>
                        <a:pt x="2" y="1068"/>
                      </a:lnTo>
                      <a:lnTo>
                        <a:pt x="2" y="1059"/>
                      </a:lnTo>
                      <a:moveTo>
                        <a:pt x="2" y="1040"/>
                      </a:moveTo>
                      <a:lnTo>
                        <a:pt x="0" y="1040"/>
                      </a:lnTo>
                      <a:lnTo>
                        <a:pt x="0" y="1050"/>
                      </a:lnTo>
                      <a:lnTo>
                        <a:pt x="2" y="1050"/>
                      </a:lnTo>
                      <a:lnTo>
                        <a:pt x="2" y="1040"/>
                      </a:lnTo>
                      <a:moveTo>
                        <a:pt x="2" y="1022"/>
                      </a:moveTo>
                      <a:lnTo>
                        <a:pt x="0" y="1022"/>
                      </a:lnTo>
                      <a:lnTo>
                        <a:pt x="0" y="1031"/>
                      </a:lnTo>
                      <a:lnTo>
                        <a:pt x="2" y="1031"/>
                      </a:lnTo>
                      <a:lnTo>
                        <a:pt x="2" y="1022"/>
                      </a:lnTo>
                      <a:moveTo>
                        <a:pt x="2" y="1003"/>
                      </a:moveTo>
                      <a:lnTo>
                        <a:pt x="0" y="1003"/>
                      </a:lnTo>
                      <a:lnTo>
                        <a:pt x="0" y="1013"/>
                      </a:lnTo>
                      <a:lnTo>
                        <a:pt x="2" y="1013"/>
                      </a:lnTo>
                      <a:lnTo>
                        <a:pt x="2" y="1003"/>
                      </a:lnTo>
                      <a:moveTo>
                        <a:pt x="2" y="985"/>
                      </a:moveTo>
                      <a:lnTo>
                        <a:pt x="0" y="985"/>
                      </a:lnTo>
                      <a:lnTo>
                        <a:pt x="0" y="994"/>
                      </a:lnTo>
                      <a:lnTo>
                        <a:pt x="2" y="994"/>
                      </a:lnTo>
                      <a:lnTo>
                        <a:pt x="2" y="985"/>
                      </a:lnTo>
                      <a:moveTo>
                        <a:pt x="2" y="966"/>
                      </a:moveTo>
                      <a:lnTo>
                        <a:pt x="0" y="966"/>
                      </a:lnTo>
                      <a:lnTo>
                        <a:pt x="0" y="975"/>
                      </a:lnTo>
                      <a:lnTo>
                        <a:pt x="2" y="975"/>
                      </a:lnTo>
                      <a:lnTo>
                        <a:pt x="2" y="966"/>
                      </a:lnTo>
                      <a:moveTo>
                        <a:pt x="2" y="948"/>
                      </a:moveTo>
                      <a:lnTo>
                        <a:pt x="0" y="948"/>
                      </a:lnTo>
                      <a:lnTo>
                        <a:pt x="0" y="957"/>
                      </a:lnTo>
                      <a:lnTo>
                        <a:pt x="2" y="957"/>
                      </a:lnTo>
                      <a:lnTo>
                        <a:pt x="2" y="948"/>
                      </a:lnTo>
                      <a:moveTo>
                        <a:pt x="2" y="929"/>
                      </a:moveTo>
                      <a:lnTo>
                        <a:pt x="0" y="929"/>
                      </a:lnTo>
                      <a:lnTo>
                        <a:pt x="0" y="938"/>
                      </a:lnTo>
                      <a:lnTo>
                        <a:pt x="2" y="938"/>
                      </a:lnTo>
                      <a:lnTo>
                        <a:pt x="2" y="929"/>
                      </a:lnTo>
                      <a:moveTo>
                        <a:pt x="2" y="910"/>
                      </a:moveTo>
                      <a:lnTo>
                        <a:pt x="0" y="910"/>
                      </a:lnTo>
                      <a:lnTo>
                        <a:pt x="0" y="920"/>
                      </a:lnTo>
                      <a:lnTo>
                        <a:pt x="2" y="920"/>
                      </a:lnTo>
                      <a:lnTo>
                        <a:pt x="2" y="910"/>
                      </a:lnTo>
                      <a:moveTo>
                        <a:pt x="2" y="892"/>
                      </a:moveTo>
                      <a:lnTo>
                        <a:pt x="0" y="892"/>
                      </a:lnTo>
                      <a:lnTo>
                        <a:pt x="0" y="901"/>
                      </a:lnTo>
                      <a:lnTo>
                        <a:pt x="2" y="901"/>
                      </a:lnTo>
                      <a:lnTo>
                        <a:pt x="2" y="892"/>
                      </a:lnTo>
                      <a:moveTo>
                        <a:pt x="2" y="873"/>
                      </a:moveTo>
                      <a:lnTo>
                        <a:pt x="0" y="873"/>
                      </a:lnTo>
                      <a:lnTo>
                        <a:pt x="0" y="882"/>
                      </a:lnTo>
                      <a:lnTo>
                        <a:pt x="2" y="882"/>
                      </a:lnTo>
                      <a:lnTo>
                        <a:pt x="2" y="873"/>
                      </a:lnTo>
                      <a:moveTo>
                        <a:pt x="2" y="855"/>
                      </a:moveTo>
                      <a:lnTo>
                        <a:pt x="0" y="855"/>
                      </a:lnTo>
                      <a:lnTo>
                        <a:pt x="0" y="864"/>
                      </a:lnTo>
                      <a:lnTo>
                        <a:pt x="2" y="864"/>
                      </a:lnTo>
                      <a:lnTo>
                        <a:pt x="2" y="855"/>
                      </a:lnTo>
                      <a:moveTo>
                        <a:pt x="2" y="836"/>
                      </a:moveTo>
                      <a:lnTo>
                        <a:pt x="0" y="836"/>
                      </a:lnTo>
                      <a:lnTo>
                        <a:pt x="0" y="845"/>
                      </a:lnTo>
                      <a:lnTo>
                        <a:pt x="2" y="845"/>
                      </a:lnTo>
                      <a:lnTo>
                        <a:pt x="2" y="836"/>
                      </a:lnTo>
                      <a:moveTo>
                        <a:pt x="2" y="817"/>
                      </a:moveTo>
                      <a:lnTo>
                        <a:pt x="0" y="817"/>
                      </a:lnTo>
                      <a:lnTo>
                        <a:pt x="0" y="827"/>
                      </a:lnTo>
                      <a:lnTo>
                        <a:pt x="2" y="827"/>
                      </a:lnTo>
                      <a:lnTo>
                        <a:pt x="2" y="817"/>
                      </a:lnTo>
                      <a:moveTo>
                        <a:pt x="2" y="799"/>
                      </a:moveTo>
                      <a:lnTo>
                        <a:pt x="0" y="799"/>
                      </a:lnTo>
                      <a:lnTo>
                        <a:pt x="0" y="808"/>
                      </a:lnTo>
                      <a:lnTo>
                        <a:pt x="2" y="808"/>
                      </a:lnTo>
                      <a:lnTo>
                        <a:pt x="2" y="799"/>
                      </a:lnTo>
                      <a:moveTo>
                        <a:pt x="2" y="780"/>
                      </a:moveTo>
                      <a:lnTo>
                        <a:pt x="0" y="780"/>
                      </a:lnTo>
                      <a:lnTo>
                        <a:pt x="0" y="790"/>
                      </a:lnTo>
                      <a:lnTo>
                        <a:pt x="2" y="790"/>
                      </a:lnTo>
                      <a:lnTo>
                        <a:pt x="2" y="780"/>
                      </a:lnTo>
                      <a:moveTo>
                        <a:pt x="2" y="762"/>
                      </a:moveTo>
                      <a:lnTo>
                        <a:pt x="0" y="762"/>
                      </a:lnTo>
                      <a:lnTo>
                        <a:pt x="0" y="771"/>
                      </a:lnTo>
                      <a:lnTo>
                        <a:pt x="2" y="771"/>
                      </a:lnTo>
                      <a:lnTo>
                        <a:pt x="2" y="762"/>
                      </a:lnTo>
                      <a:moveTo>
                        <a:pt x="2" y="743"/>
                      </a:moveTo>
                      <a:lnTo>
                        <a:pt x="0" y="743"/>
                      </a:lnTo>
                      <a:lnTo>
                        <a:pt x="0" y="752"/>
                      </a:lnTo>
                      <a:lnTo>
                        <a:pt x="2" y="752"/>
                      </a:lnTo>
                      <a:lnTo>
                        <a:pt x="2" y="743"/>
                      </a:lnTo>
                      <a:moveTo>
                        <a:pt x="2" y="725"/>
                      </a:moveTo>
                      <a:lnTo>
                        <a:pt x="0" y="725"/>
                      </a:lnTo>
                      <a:lnTo>
                        <a:pt x="0" y="734"/>
                      </a:lnTo>
                      <a:lnTo>
                        <a:pt x="2" y="734"/>
                      </a:lnTo>
                      <a:lnTo>
                        <a:pt x="2" y="725"/>
                      </a:lnTo>
                      <a:moveTo>
                        <a:pt x="2" y="706"/>
                      </a:moveTo>
                      <a:lnTo>
                        <a:pt x="0" y="706"/>
                      </a:lnTo>
                      <a:lnTo>
                        <a:pt x="0" y="715"/>
                      </a:lnTo>
                      <a:lnTo>
                        <a:pt x="2" y="715"/>
                      </a:lnTo>
                      <a:lnTo>
                        <a:pt x="2" y="706"/>
                      </a:lnTo>
                      <a:moveTo>
                        <a:pt x="2" y="687"/>
                      </a:moveTo>
                      <a:lnTo>
                        <a:pt x="0" y="687"/>
                      </a:lnTo>
                      <a:lnTo>
                        <a:pt x="0" y="697"/>
                      </a:lnTo>
                      <a:lnTo>
                        <a:pt x="2" y="697"/>
                      </a:lnTo>
                      <a:lnTo>
                        <a:pt x="2" y="687"/>
                      </a:lnTo>
                      <a:moveTo>
                        <a:pt x="2" y="669"/>
                      </a:moveTo>
                      <a:lnTo>
                        <a:pt x="0" y="669"/>
                      </a:lnTo>
                      <a:lnTo>
                        <a:pt x="0" y="678"/>
                      </a:lnTo>
                      <a:lnTo>
                        <a:pt x="2" y="678"/>
                      </a:lnTo>
                      <a:lnTo>
                        <a:pt x="2" y="669"/>
                      </a:lnTo>
                      <a:moveTo>
                        <a:pt x="2" y="650"/>
                      </a:moveTo>
                      <a:lnTo>
                        <a:pt x="0" y="650"/>
                      </a:lnTo>
                      <a:lnTo>
                        <a:pt x="0" y="660"/>
                      </a:lnTo>
                      <a:lnTo>
                        <a:pt x="2" y="660"/>
                      </a:lnTo>
                      <a:lnTo>
                        <a:pt x="2" y="650"/>
                      </a:lnTo>
                      <a:moveTo>
                        <a:pt x="2" y="632"/>
                      </a:moveTo>
                      <a:lnTo>
                        <a:pt x="0" y="632"/>
                      </a:lnTo>
                      <a:lnTo>
                        <a:pt x="0" y="641"/>
                      </a:lnTo>
                      <a:lnTo>
                        <a:pt x="2" y="641"/>
                      </a:lnTo>
                      <a:lnTo>
                        <a:pt x="2" y="632"/>
                      </a:lnTo>
                      <a:moveTo>
                        <a:pt x="2" y="613"/>
                      </a:moveTo>
                      <a:lnTo>
                        <a:pt x="0" y="613"/>
                      </a:lnTo>
                      <a:lnTo>
                        <a:pt x="0" y="622"/>
                      </a:lnTo>
                      <a:lnTo>
                        <a:pt x="2" y="622"/>
                      </a:lnTo>
                      <a:lnTo>
                        <a:pt x="2" y="613"/>
                      </a:lnTo>
                      <a:moveTo>
                        <a:pt x="2" y="595"/>
                      </a:moveTo>
                      <a:lnTo>
                        <a:pt x="0" y="595"/>
                      </a:lnTo>
                      <a:lnTo>
                        <a:pt x="0" y="604"/>
                      </a:lnTo>
                      <a:lnTo>
                        <a:pt x="2" y="604"/>
                      </a:lnTo>
                      <a:lnTo>
                        <a:pt x="2" y="595"/>
                      </a:lnTo>
                      <a:moveTo>
                        <a:pt x="2" y="576"/>
                      </a:moveTo>
                      <a:lnTo>
                        <a:pt x="0" y="576"/>
                      </a:lnTo>
                      <a:lnTo>
                        <a:pt x="0" y="585"/>
                      </a:lnTo>
                      <a:lnTo>
                        <a:pt x="2" y="585"/>
                      </a:lnTo>
                      <a:lnTo>
                        <a:pt x="2" y="576"/>
                      </a:lnTo>
                      <a:moveTo>
                        <a:pt x="2" y="557"/>
                      </a:moveTo>
                      <a:lnTo>
                        <a:pt x="0" y="557"/>
                      </a:lnTo>
                      <a:lnTo>
                        <a:pt x="0" y="567"/>
                      </a:lnTo>
                      <a:lnTo>
                        <a:pt x="2" y="567"/>
                      </a:lnTo>
                      <a:lnTo>
                        <a:pt x="2" y="557"/>
                      </a:lnTo>
                      <a:moveTo>
                        <a:pt x="2" y="539"/>
                      </a:moveTo>
                      <a:lnTo>
                        <a:pt x="0" y="539"/>
                      </a:lnTo>
                      <a:lnTo>
                        <a:pt x="0" y="548"/>
                      </a:lnTo>
                      <a:lnTo>
                        <a:pt x="2" y="548"/>
                      </a:lnTo>
                      <a:lnTo>
                        <a:pt x="2" y="539"/>
                      </a:lnTo>
                      <a:moveTo>
                        <a:pt x="2" y="520"/>
                      </a:moveTo>
                      <a:lnTo>
                        <a:pt x="0" y="520"/>
                      </a:lnTo>
                      <a:lnTo>
                        <a:pt x="0" y="530"/>
                      </a:lnTo>
                      <a:lnTo>
                        <a:pt x="2" y="530"/>
                      </a:lnTo>
                      <a:lnTo>
                        <a:pt x="2" y="520"/>
                      </a:lnTo>
                      <a:moveTo>
                        <a:pt x="2" y="502"/>
                      </a:moveTo>
                      <a:lnTo>
                        <a:pt x="0" y="502"/>
                      </a:lnTo>
                      <a:lnTo>
                        <a:pt x="0" y="511"/>
                      </a:lnTo>
                      <a:lnTo>
                        <a:pt x="2" y="511"/>
                      </a:lnTo>
                      <a:lnTo>
                        <a:pt x="2" y="502"/>
                      </a:lnTo>
                      <a:moveTo>
                        <a:pt x="2" y="483"/>
                      </a:moveTo>
                      <a:lnTo>
                        <a:pt x="0" y="483"/>
                      </a:lnTo>
                      <a:lnTo>
                        <a:pt x="0" y="492"/>
                      </a:lnTo>
                      <a:lnTo>
                        <a:pt x="2" y="492"/>
                      </a:lnTo>
                      <a:lnTo>
                        <a:pt x="2" y="483"/>
                      </a:lnTo>
                      <a:moveTo>
                        <a:pt x="2" y="464"/>
                      </a:moveTo>
                      <a:lnTo>
                        <a:pt x="0" y="464"/>
                      </a:lnTo>
                      <a:lnTo>
                        <a:pt x="0" y="474"/>
                      </a:lnTo>
                      <a:lnTo>
                        <a:pt x="2" y="474"/>
                      </a:lnTo>
                      <a:lnTo>
                        <a:pt x="2" y="464"/>
                      </a:lnTo>
                      <a:moveTo>
                        <a:pt x="2" y="446"/>
                      </a:moveTo>
                      <a:lnTo>
                        <a:pt x="0" y="446"/>
                      </a:lnTo>
                      <a:lnTo>
                        <a:pt x="0" y="455"/>
                      </a:lnTo>
                      <a:lnTo>
                        <a:pt x="2" y="455"/>
                      </a:lnTo>
                      <a:lnTo>
                        <a:pt x="2" y="446"/>
                      </a:lnTo>
                      <a:moveTo>
                        <a:pt x="2" y="427"/>
                      </a:moveTo>
                      <a:lnTo>
                        <a:pt x="0" y="427"/>
                      </a:lnTo>
                      <a:lnTo>
                        <a:pt x="0" y="437"/>
                      </a:lnTo>
                      <a:lnTo>
                        <a:pt x="2" y="437"/>
                      </a:lnTo>
                      <a:lnTo>
                        <a:pt x="2" y="427"/>
                      </a:lnTo>
                      <a:moveTo>
                        <a:pt x="2" y="409"/>
                      </a:moveTo>
                      <a:lnTo>
                        <a:pt x="0" y="409"/>
                      </a:lnTo>
                      <a:lnTo>
                        <a:pt x="0" y="418"/>
                      </a:lnTo>
                      <a:lnTo>
                        <a:pt x="2" y="418"/>
                      </a:lnTo>
                      <a:lnTo>
                        <a:pt x="2" y="409"/>
                      </a:lnTo>
                      <a:moveTo>
                        <a:pt x="2" y="390"/>
                      </a:moveTo>
                      <a:lnTo>
                        <a:pt x="0" y="390"/>
                      </a:lnTo>
                      <a:lnTo>
                        <a:pt x="0" y="399"/>
                      </a:lnTo>
                      <a:lnTo>
                        <a:pt x="2" y="399"/>
                      </a:lnTo>
                      <a:lnTo>
                        <a:pt x="2" y="390"/>
                      </a:lnTo>
                      <a:moveTo>
                        <a:pt x="2" y="372"/>
                      </a:moveTo>
                      <a:lnTo>
                        <a:pt x="0" y="372"/>
                      </a:lnTo>
                      <a:lnTo>
                        <a:pt x="0" y="381"/>
                      </a:lnTo>
                      <a:lnTo>
                        <a:pt x="2" y="381"/>
                      </a:lnTo>
                      <a:lnTo>
                        <a:pt x="2" y="372"/>
                      </a:lnTo>
                      <a:moveTo>
                        <a:pt x="2" y="353"/>
                      </a:moveTo>
                      <a:lnTo>
                        <a:pt x="0" y="353"/>
                      </a:lnTo>
                      <a:lnTo>
                        <a:pt x="0" y="362"/>
                      </a:lnTo>
                      <a:lnTo>
                        <a:pt x="2" y="362"/>
                      </a:lnTo>
                      <a:lnTo>
                        <a:pt x="2" y="353"/>
                      </a:lnTo>
                      <a:moveTo>
                        <a:pt x="2" y="334"/>
                      </a:moveTo>
                      <a:lnTo>
                        <a:pt x="0" y="33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34"/>
                      </a:lnTo>
                      <a:moveTo>
                        <a:pt x="2" y="316"/>
                      </a:moveTo>
                      <a:lnTo>
                        <a:pt x="0" y="316"/>
                      </a:lnTo>
                      <a:lnTo>
                        <a:pt x="0" y="325"/>
                      </a:lnTo>
                      <a:lnTo>
                        <a:pt x="2" y="325"/>
                      </a:lnTo>
                      <a:lnTo>
                        <a:pt x="2" y="316"/>
                      </a:lnTo>
                      <a:moveTo>
                        <a:pt x="2" y="297"/>
                      </a:moveTo>
                      <a:lnTo>
                        <a:pt x="0" y="297"/>
                      </a:lnTo>
                      <a:lnTo>
                        <a:pt x="0" y="307"/>
                      </a:lnTo>
                      <a:lnTo>
                        <a:pt x="2" y="307"/>
                      </a:lnTo>
                      <a:lnTo>
                        <a:pt x="2" y="297"/>
                      </a:lnTo>
                      <a:moveTo>
                        <a:pt x="2" y="279"/>
                      </a:moveTo>
                      <a:lnTo>
                        <a:pt x="0" y="279"/>
                      </a:lnTo>
                      <a:lnTo>
                        <a:pt x="0" y="288"/>
                      </a:lnTo>
                      <a:lnTo>
                        <a:pt x="2" y="288"/>
                      </a:lnTo>
                      <a:lnTo>
                        <a:pt x="2" y="279"/>
                      </a:lnTo>
                      <a:moveTo>
                        <a:pt x="2" y="260"/>
                      </a:moveTo>
                      <a:lnTo>
                        <a:pt x="0" y="260"/>
                      </a:lnTo>
                      <a:lnTo>
                        <a:pt x="0" y="269"/>
                      </a:lnTo>
                      <a:lnTo>
                        <a:pt x="2" y="269"/>
                      </a:lnTo>
                      <a:lnTo>
                        <a:pt x="2" y="260"/>
                      </a:lnTo>
                      <a:moveTo>
                        <a:pt x="2" y="242"/>
                      </a:moveTo>
                      <a:lnTo>
                        <a:pt x="0" y="242"/>
                      </a:lnTo>
                      <a:lnTo>
                        <a:pt x="0" y="251"/>
                      </a:lnTo>
                      <a:lnTo>
                        <a:pt x="2" y="251"/>
                      </a:lnTo>
                      <a:lnTo>
                        <a:pt x="2" y="242"/>
                      </a:lnTo>
                      <a:moveTo>
                        <a:pt x="2" y="223"/>
                      </a:moveTo>
                      <a:lnTo>
                        <a:pt x="0" y="223"/>
                      </a:lnTo>
                      <a:lnTo>
                        <a:pt x="0" y="232"/>
                      </a:lnTo>
                      <a:lnTo>
                        <a:pt x="2" y="232"/>
                      </a:lnTo>
                      <a:lnTo>
                        <a:pt x="2" y="223"/>
                      </a:lnTo>
                      <a:moveTo>
                        <a:pt x="2" y="204"/>
                      </a:moveTo>
                      <a:lnTo>
                        <a:pt x="0" y="204"/>
                      </a:lnTo>
                      <a:lnTo>
                        <a:pt x="0" y="214"/>
                      </a:lnTo>
                      <a:lnTo>
                        <a:pt x="2" y="214"/>
                      </a:lnTo>
                      <a:lnTo>
                        <a:pt x="2" y="204"/>
                      </a:lnTo>
                      <a:moveTo>
                        <a:pt x="2" y="186"/>
                      </a:moveTo>
                      <a:lnTo>
                        <a:pt x="0" y="186"/>
                      </a:lnTo>
                      <a:lnTo>
                        <a:pt x="0" y="195"/>
                      </a:lnTo>
                      <a:lnTo>
                        <a:pt x="2" y="195"/>
                      </a:lnTo>
                      <a:lnTo>
                        <a:pt x="2" y="186"/>
                      </a:lnTo>
                      <a:moveTo>
                        <a:pt x="2" y="167"/>
                      </a:moveTo>
                      <a:lnTo>
                        <a:pt x="0" y="167"/>
                      </a:lnTo>
                      <a:lnTo>
                        <a:pt x="0" y="177"/>
                      </a:lnTo>
                      <a:lnTo>
                        <a:pt x="2" y="177"/>
                      </a:lnTo>
                      <a:lnTo>
                        <a:pt x="2" y="167"/>
                      </a:lnTo>
                      <a:moveTo>
                        <a:pt x="2" y="149"/>
                      </a:moveTo>
                      <a:lnTo>
                        <a:pt x="0" y="149"/>
                      </a:lnTo>
                      <a:lnTo>
                        <a:pt x="0" y="158"/>
                      </a:lnTo>
                      <a:lnTo>
                        <a:pt x="2" y="158"/>
                      </a:lnTo>
                      <a:lnTo>
                        <a:pt x="2" y="149"/>
                      </a:lnTo>
                      <a:moveTo>
                        <a:pt x="2" y="130"/>
                      </a:moveTo>
                      <a:lnTo>
                        <a:pt x="0" y="130"/>
                      </a:lnTo>
                      <a:lnTo>
                        <a:pt x="0" y="139"/>
                      </a:lnTo>
                      <a:lnTo>
                        <a:pt x="2" y="139"/>
                      </a:lnTo>
                      <a:lnTo>
                        <a:pt x="2" y="130"/>
                      </a:lnTo>
                      <a:moveTo>
                        <a:pt x="2" y="112"/>
                      </a:moveTo>
                      <a:lnTo>
                        <a:pt x="0" y="112"/>
                      </a:lnTo>
                      <a:lnTo>
                        <a:pt x="0" y="121"/>
                      </a:lnTo>
                      <a:lnTo>
                        <a:pt x="2" y="121"/>
                      </a:lnTo>
                      <a:lnTo>
                        <a:pt x="2" y="112"/>
                      </a:lnTo>
                      <a:moveTo>
                        <a:pt x="2" y="93"/>
                      </a:moveTo>
                      <a:lnTo>
                        <a:pt x="0" y="93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2" y="93"/>
                      </a:lnTo>
                      <a:moveTo>
                        <a:pt x="2" y="74"/>
                      </a:moveTo>
                      <a:lnTo>
                        <a:pt x="0" y="74"/>
                      </a:lnTo>
                      <a:lnTo>
                        <a:pt x="0" y="84"/>
                      </a:lnTo>
                      <a:lnTo>
                        <a:pt x="2" y="84"/>
                      </a:lnTo>
                      <a:lnTo>
                        <a:pt x="2" y="74"/>
                      </a:lnTo>
                      <a:moveTo>
                        <a:pt x="2" y="56"/>
                      </a:moveTo>
                      <a:lnTo>
                        <a:pt x="0" y="56"/>
                      </a:lnTo>
                      <a:lnTo>
                        <a:pt x="0" y="65"/>
                      </a:lnTo>
                      <a:lnTo>
                        <a:pt x="2" y="65"/>
                      </a:lnTo>
                      <a:lnTo>
                        <a:pt x="2" y="56"/>
                      </a:lnTo>
                      <a:moveTo>
                        <a:pt x="2" y="37"/>
                      </a:moveTo>
                      <a:lnTo>
                        <a:pt x="0" y="37"/>
                      </a:lnTo>
                      <a:lnTo>
                        <a:pt x="0" y="46"/>
                      </a:lnTo>
                      <a:lnTo>
                        <a:pt x="2" y="46"/>
                      </a:lnTo>
                      <a:lnTo>
                        <a:pt x="2" y="37"/>
                      </a:lnTo>
                      <a:moveTo>
                        <a:pt x="2" y="19"/>
                      </a:moveTo>
                      <a:lnTo>
                        <a:pt x="0" y="19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19"/>
                      </a:lnTo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5" name="Freeform 13">
                  <a:extLst>
                    <a:ext uri="{FF2B5EF4-FFF2-40B4-BE49-F238E27FC236}">
                      <a16:creationId xmlns:a16="http://schemas.microsoft.com/office/drawing/2014/main" id="{837E7DA6-7E8C-417D-889C-2E5295EB13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2" y="2960"/>
                  <a:ext cx="3036" cy="216"/>
                </a:xfrm>
                <a:custGeom>
                  <a:avLst/>
                  <a:gdLst>
                    <a:gd name="T0" fmla="*/ 0 w 3036"/>
                    <a:gd name="T1" fmla="*/ 0 h 216"/>
                    <a:gd name="T2" fmla="*/ 0 w 3036"/>
                    <a:gd name="T3" fmla="*/ 108 h 216"/>
                    <a:gd name="T4" fmla="*/ 0 w 3036"/>
                    <a:gd name="T5" fmla="*/ 109 h 216"/>
                    <a:gd name="T6" fmla="*/ 0 w 3036"/>
                    <a:gd name="T7" fmla="*/ 216 h 216"/>
                    <a:gd name="T8" fmla="*/ 3036 w 3036"/>
                    <a:gd name="T9" fmla="*/ 216 h 216"/>
                    <a:gd name="T10" fmla="*/ 3036 w 3036"/>
                    <a:gd name="T11" fmla="*/ 109 h 216"/>
                    <a:gd name="T12" fmla="*/ 3036 w 3036"/>
                    <a:gd name="T13" fmla="*/ 108 h 216"/>
                    <a:gd name="T14" fmla="*/ 3036 w 3036"/>
                    <a:gd name="T15" fmla="*/ 0 h 216"/>
                    <a:gd name="T16" fmla="*/ 0 w 3036"/>
                    <a:gd name="T17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36" h="216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109"/>
                      </a:lnTo>
                      <a:lnTo>
                        <a:pt x="0" y="216"/>
                      </a:lnTo>
                      <a:lnTo>
                        <a:pt x="3036" y="216"/>
                      </a:lnTo>
                      <a:lnTo>
                        <a:pt x="3036" y="109"/>
                      </a:lnTo>
                      <a:lnTo>
                        <a:pt x="3036" y="108"/>
                      </a:lnTo>
                      <a:lnTo>
                        <a:pt x="30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94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6" name="Freeform 14">
                  <a:extLst>
                    <a:ext uri="{FF2B5EF4-FFF2-40B4-BE49-F238E27FC236}">
                      <a16:creationId xmlns:a16="http://schemas.microsoft.com/office/drawing/2014/main" id="{A0CAA092-A14F-4392-A0BE-EB2173117C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5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3 w 60"/>
                    <a:gd name="T9" fmla="*/ 93 h 93"/>
                    <a:gd name="T10" fmla="*/ 0 w 60"/>
                    <a:gd name="T11" fmla="*/ 76 h 93"/>
                    <a:gd name="T12" fmla="*/ 32 w 60"/>
                    <a:gd name="T13" fmla="*/ 43 h 93"/>
                    <a:gd name="T14" fmla="*/ 38 w 60"/>
                    <a:gd name="T15" fmla="*/ 27 h 93"/>
                    <a:gd name="T16" fmla="*/ 30 w 60"/>
                    <a:gd name="T17" fmla="*/ 17 h 93"/>
                    <a:gd name="T18" fmla="*/ 21 w 60"/>
                    <a:gd name="T19" fmla="*/ 29 h 93"/>
                    <a:gd name="T20" fmla="*/ 0 w 60"/>
                    <a:gd name="T21" fmla="*/ 26 h 93"/>
                    <a:gd name="T22" fmla="*/ 31 w 60"/>
                    <a:gd name="T23" fmla="*/ 0 h 93"/>
                    <a:gd name="T24" fmla="*/ 59 w 60"/>
                    <a:gd name="T25" fmla="*/ 25 h 93"/>
                    <a:gd name="T26" fmla="*/ 47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29" y="77"/>
                        <a:pt x="40" y="76"/>
                        <a:pt x="45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3" y="93"/>
                        <a:pt x="3" y="93"/>
                        <a:pt x="3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4" y="63"/>
                        <a:pt x="25" y="52"/>
                        <a:pt x="32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4" y="17"/>
                        <a:pt x="30" y="17"/>
                      </a:cubicBezTo>
                      <a:cubicBezTo>
                        <a:pt x="23" y="17"/>
                        <a:pt x="21" y="23"/>
                        <a:pt x="21" y="2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12"/>
                        <a:pt x="11" y="0"/>
                        <a:pt x="31" y="0"/>
                      </a:cubicBezTo>
                      <a:cubicBezTo>
                        <a:pt x="48" y="0"/>
                        <a:pt x="59" y="10"/>
                        <a:pt x="59" y="25"/>
                      </a:cubicBezTo>
                      <a:cubicBezTo>
                        <a:pt x="59" y="34"/>
                        <a:pt x="56" y="43"/>
                        <a:pt x="47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2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7" name="Freeform 15">
                  <a:extLst>
                    <a:ext uri="{FF2B5EF4-FFF2-40B4-BE49-F238E27FC236}">
                      <a16:creationId xmlns:a16="http://schemas.microsoft.com/office/drawing/2014/main" id="{5AACAA52-900F-486F-B4F3-E6FF47D856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0" y="891"/>
                  <a:ext cx="50" cy="73"/>
                </a:xfrm>
                <a:custGeom>
                  <a:avLst/>
                  <a:gdLst>
                    <a:gd name="T0" fmla="*/ 34 w 67"/>
                    <a:gd name="T1" fmla="*/ 77 h 94"/>
                    <a:gd name="T2" fmla="*/ 47 w 67"/>
                    <a:gd name="T3" fmla="*/ 48 h 94"/>
                    <a:gd name="T4" fmla="*/ 33 w 67"/>
                    <a:gd name="T5" fmla="*/ 17 h 94"/>
                    <a:gd name="T6" fmla="*/ 20 w 67"/>
                    <a:gd name="T7" fmla="*/ 47 h 94"/>
                    <a:gd name="T8" fmla="*/ 34 w 67"/>
                    <a:gd name="T9" fmla="*/ 77 h 94"/>
                    <a:gd name="T10" fmla="*/ 0 w 67"/>
                    <a:gd name="T11" fmla="*/ 48 h 94"/>
                    <a:gd name="T12" fmla="*/ 35 w 67"/>
                    <a:gd name="T13" fmla="*/ 0 h 94"/>
                    <a:gd name="T14" fmla="*/ 67 w 67"/>
                    <a:gd name="T15" fmla="*/ 47 h 94"/>
                    <a:gd name="T16" fmla="*/ 33 w 67"/>
                    <a:gd name="T17" fmla="*/ 94 h 94"/>
                    <a:gd name="T18" fmla="*/ 0 w 67"/>
                    <a:gd name="T19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94">
                      <a:moveTo>
                        <a:pt x="34" y="77"/>
                      </a:moveTo>
                      <a:cubicBezTo>
                        <a:pt x="45" y="77"/>
                        <a:pt x="47" y="68"/>
                        <a:pt x="47" y="48"/>
                      </a:cubicBezTo>
                      <a:cubicBezTo>
                        <a:pt x="47" y="27"/>
                        <a:pt x="43" y="17"/>
                        <a:pt x="33" y="17"/>
                      </a:cubicBezTo>
                      <a:cubicBezTo>
                        <a:pt x="23" y="17"/>
                        <a:pt x="20" y="26"/>
                        <a:pt x="20" y="47"/>
                      </a:cubicBezTo>
                      <a:cubicBezTo>
                        <a:pt x="20" y="68"/>
                        <a:pt x="24" y="77"/>
                        <a:pt x="34" y="77"/>
                      </a:cubicBezTo>
                      <a:moveTo>
                        <a:pt x="0" y="48"/>
                      </a:moveTo>
                      <a:cubicBezTo>
                        <a:pt x="0" y="15"/>
                        <a:pt x="12" y="0"/>
                        <a:pt x="35" y="0"/>
                      </a:cubicBezTo>
                      <a:cubicBezTo>
                        <a:pt x="58" y="0"/>
                        <a:pt x="67" y="16"/>
                        <a:pt x="67" y="47"/>
                      </a:cubicBezTo>
                      <a:cubicBezTo>
                        <a:pt x="67" y="79"/>
                        <a:pt x="55" y="94"/>
                        <a:pt x="33" y="94"/>
                      </a:cubicBezTo>
                      <a:cubicBezTo>
                        <a:pt x="9" y="94"/>
                        <a:pt x="0" y="79"/>
                        <a:pt x="0" y="48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8" name="Freeform 16">
                  <a:extLst>
                    <a:ext uri="{FF2B5EF4-FFF2-40B4-BE49-F238E27FC236}">
                      <a16:creationId xmlns:a16="http://schemas.microsoft.com/office/drawing/2014/main" id="{6D77BB4E-E0B1-41F8-9061-CEE43B741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2" y="893"/>
                  <a:ext cx="37" cy="70"/>
                </a:xfrm>
                <a:custGeom>
                  <a:avLst/>
                  <a:gdLst>
                    <a:gd name="T0" fmla="*/ 49 w 49"/>
                    <a:gd name="T1" fmla="*/ 0 h 91"/>
                    <a:gd name="T2" fmla="*/ 49 w 49"/>
                    <a:gd name="T3" fmla="*/ 91 h 91"/>
                    <a:gd name="T4" fmla="*/ 29 w 49"/>
                    <a:gd name="T5" fmla="*/ 91 h 91"/>
                    <a:gd name="T6" fmla="*/ 29 w 49"/>
                    <a:gd name="T7" fmla="*/ 48 h 91"/>
                    <a:gd name="T8" fmla="*/ 30 w 49"/>
                    <a:gd name="T9" fmla="*/ 21 h 91"/>
                    <a:gd name="T10" fmla="*/ 29 w 49"/>
                    <a:gd name="T11" fmla="*/ 21 h 91"/>
                    <a:gd name="T12" fmla="*/ 20 w 49"/>
                    <a:gd name="T13" fmla="*/ 28 h 91"/>
                    <a:gd name="T14" fmla="*/ 11 w 49"/>
                    <a:gd name="T15" fmla="*/ 34 h 91"/>
                    <a:gd name="T16" fmla="*/ 0 w 49"/>
                    <a:gd name="T17" fmla="*/ 18 h 91"/>
                    <a:gd name="T18" fmla="*/ 29 w 49"/>
                    <a:gd name="T19" fmla="*/ 0 h 91"/>
                    <a:gd name="T20" fmla="*/ 49 w 49"/>
                    <a:gd name="T2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" h="91">
                      <a:moveTo>
                        <a:pt x="49" y="0"/>
                      </a:moveTo>
                      <a:cubicBezTo>
                        <a:pt x="49" y="91"/>
                        <a:pt x="49" y="91"/>
                        <a:pt x="49" y="91"/>
                      </a:cubicBezTo>
                      <a:cubicBezTo>
                        <a:pt x="29" y="91"/>
                        <a:pt x="29" y="91"/>
                        <a:pt x="29" y="91"/>
                      </a:cubicBezTo>
                      <a:cubicBezTo>
                        <a:pt x="29" y="48"/>
                        <a:pt x="29" y="48"/>
                        <a:pt x="29" y="48"/>
                      </a:cubicBezTo>
                      <a:cubicBezTo>
                        <a:pt x="29" y="40"/>
                        <a:pt x="29" y="30"/>
                        <a:pt x="30" y="21"/>
                      </a:cubicBez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9" name="Freeform 17">
                  <a:extLst>
                    <a:ext uri="{FF2B5EF4-FFF2-40B4-BE49-F238E27FC236}">
                      <a16:creationId xmlns:a16="http://schemas.microsoft.com/office/drawing/2014/main" id="{8ACD1123-EE83-4167-8BFB-B0BC3F5A83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27" y="891"/>
                  <a:ext cx="47" cy="72"/>
                </a:xfrm>
                <a:custGeom>
                  <a:avLst/>
                  <a:gdLst>
                    <a:gd name="T0" fmla="*/ 43 w 63"/>
                    <a:gd name="T1" fmla="*/ 43 h 93"/>
                    <a:gd name="T2" fmla="*/ 43 w 63"/>
                    <a:gd name="T3" fmla="*/ 36 h 93"/>
                    <a:gd name="T4" fmla="*/ 31 w 63"/>
                    <a:gd name="T5" fmla="*/ 17 h 93"/>
                    <a:gd name="T6" fmla="*/ 20 w 63"/>
                    <a:gd name="T7" fmla="*/ 30 h 93"/>
                    <a:gd name="T8" fmla="*/ 33 w 63"/>
                    <a:gd name="T9" fmla="*/ 45 h 93"/>
                    <a:gd name="T10" fmla="*/ 43 w 63"/>
                    <a:gd name="T11" fmla="*/ 43 h 93"/>
                    <a:gd name="T12" fmla="*/ 37 w 63"/>
                    <a:gd name="T13" fmla="*/ 60 h 93"/>
                    <a:gd name="T14" fmla="*/ 29 w 63"/>
                    <a:gd name="T15" fmla="*/ 61 h 93"/>
                    <a:gd name="T16" fmla="*/ 0 w 63"/>
                    <a:gd name="T17" fmla="*/ 33 h 93"/>
                    <a:gd name="T18" fmla="*/ 33 w 63"/>
                    <a:gd name="T19" fmla="*/ 0 h 93"/>
                    <a:gd name="T20" fmla="*/ 63 w 63"/>
                    <a:gd name="T21" fmla="*/ 35 h 93"/>
                    <a:gd name="T22" fmla="*/ 33 w 63"/>
                    <a:gd name="T23" fmla="*/ 93 h 93"/>
                    <a:gd name="T24" fmla="*/ 8 w 63"/>
                    <a:gd name="T25" fmla="*/ 93 h 93"/>
                    <a:gd name="T26" fmla="*/ 8 w 63"/>
                    <a:gd name="T27" fmla="*/ 90 h 93"/>
                    <a:gd name="T28" fmla="*/ 37 w 63"/>
                    <a:gd name="T29" fmla="*/ 61 h 93"/>
                    <a:gd name="T30" fmla="*/ 37 w 63"/>
                    <a:gd name="T31" fmla="*/ 6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3" h="93">
                      <a:moveTo>
                        <a:pt x="43" y="43"/>
                      </a:moveTo>
                      <a:cubicBezTo>
                        <a:pt x="43" y="40"/>
                        <a:pt x="43" y="39"/>
                        <a:pt x="43" y="36"/>
                      </a:cubicBezTo>
                      <a:cubicBezTo>
                        <a:pt x="43" y="21"/>
                        <a:pt x="37" y="17"/>
                        <a:pt x="31" y="17"/>
                      </a:cubicBezTo>
                      <a:cubicBezTo>
                        <a:pt x="24" y="17"/>
                        <a:pt x="20" y="20"/>
                        <a:pt x="20" y="30"/>
                      </a:cubicBezTo>
                      <a:cubicBezTo>
                        <a:pt x="20" y="40"/>
                        <a:pt x="24" y="45"/>
                        <a:pt x="33" y="45"/>
                      </a:cubicBezTo>
                      <a:cubicBezTo>
                        <a:pt x="37" y="45"/>
                        <a:pt x="40" y="44"/>
                        <a:pt x="43" y="43"/>
                      </a:cubicBezTo>
                      <a:moveTo>
                        <a:pt x="37" y="60"/>
                      </a:moveTo>
                      <a:cubicBezTo>
                        <a:pt x="35" y="61"/>
                        <a:pt x="32" y="61"/>
                        <a:pt x="29" y="61"/>
                      </a:cubicBezTo>
                      <a:cubicBezTo>
                        <a:pt x="13" y="61"/>
                        <a:pt x="0" y="53"/>
                        <a:pt x="0" y="33"/>
                      </a:cubicBezTo>
                      <a:cubicBezTo>
                        <a:pt x="0" y="12"/>
                        <a:pt x="14" y="0"/>
                        <a:pt x="33" y="0"/>
                      </a:cubicBezTo>
                      <a:cubicBezTo>
                        <a:pt x="54" y="0"/>
                        <a:pt x="63" y="14"/>
                        <a:pt x="63" y="35"/>
                      </a:cubicBezTo>
                      <a:cubicBezTo>
                        <a:pt x="63" y="58"/>
                        <a:pt x="49" y="81"/>
                        <a:pt x="33" y="93"/>
                      </a:cubicBezTo>
                      <a:cubicBezTo>
                        <a:pt x="8" y="93"/>
                        <a:pt x="8" y="93"/>
                        <a:pt x="8" y="93"/>
                      </a:cubicBezTo>
                      <a:cubicBezTo>
                        <a:pt x="8" y="90"/>
                        <a:pt x="8" y="90"/>
                        <a:pt x="8" y="90"/>
                      </a:cubicBezTo>
                      <a:cubicBezTo>
                        <a:pt x="23" y="81"/>
                        <a:pt x="33" y="70"/>
                        <a:pt x="37" y="61"/>
                      </a:cubicBezTo>
                      <a:lnTo>
                        <a:pt x="37" y="6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0" name="Rectangle 18">
                  <a:extLst>
                    <a:ext uri="{FF2B5EF4-FFF2-40B4-BE49-F238E27FC236}">
                      <a16:creationId xmlns:a16="http://schemas.microsoft.com/office/drawing/2014/main" id="{EE5A6FA6-BA04-4106-9274-E80E4AC23C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" y="925"/>
                  <a:ext cx="33" cy="12"/>
                </a:xfrm>
                <a:prstGeom prst="rect">
                  <a:avLst/>
                </a:pr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1" name="Freeform 19">
                  <a:extLst>
                    <a:ext uri="{FF2B5EF4-FFF2-40B4-BE49-F238E27FC236}">
                      <a16:creationId xmlns:a16="http://schemas.microsoft.com/office/drawing/2014/main" id="{2484EBCC-157E-4AE4-93C3-AFD8950875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2" y="891"/>
                  <a:ext cx="45" cy="72"/>
                </a:xfrm>
                <a:custGeom>
                  <a:avLst/>
                  <a:gdLst>
                    <a:gd name="T0" fmla="*/ 23 w 59"/>
                    <a:gd name="T1" fmla="*/ 77 h 93"/>
                    <a:gd name="T2" fmla="*/ 45 w 59"/>
                    <a:gd name="T3" fmla="*/ 76 h 93"/>
                    <a:gd name="T4" fmla="*/ 59 w 59"/>
                    <a:gd name="T5" fmla="*/ 76 h 93"/>
                    <a:gd name="T6" fmla="*/ 59 w 59"/>
                    <a:gd name="T7" fmla="*/ 93 h 93"/>
                    <a:gd name="T8" fmla="*/ 3 w 59"/>
                    <a:gd name="T9" fmla="*/ 93 h 93"/>
                    <a:gd name="T10" fmla="*/ 0 w 59"/>
                    <a:gd name="T11" fmla="*/ 76 h 93"/>
                    <a:gd name="T12" fmla="*/ 31 w 59"/>
                    <a:gd name="T13" fmla="*/ 43 h 93"/>
                    <a:gd name="T14" fmla="*/ 38 w 59"/>
                    <a:gd name="T15" fmla="*/ 27 h 93"/>
                    <a:gd name="T16" fmla="*/ 29 w 59"/>
                    <a:gd name="T17" fmla="*/ 17 h 93"/>
                    <a:gd name="T18" fmla="*/ 20 w 59"/>
                    <a:gd name="T19" fmla="*/ 29 h 93"/>
                    <a:gd name="T20" fmla="*/ 0 w 59"/>
                    <a:gd name="T21" fmla="*/ 26 h 93"/>
                    <a:gd name="T22" fmla="*/ 30 w 59"/>
                    <a:gd name="T23" fmla="*/ 0 h 93"/>
                    <a:gd name="T24" fmla="*/ 58 w 59"/>
                    <a:gd name="T25" fmla="*/ 25 h 93"/>
                    <a:gd name="T26" fmla="*/ 47 w 59"/>
                    <a:gd name="T27" fmla="*/ 53 h 93"/>
                    <a:gd name="T28" fmla="*/ 35 w 59"/>
                    <a:gd name="T29" fmla="*/ 67 h 93"/>
                    <a:gd name="T30" fmla="*/ 23 w 59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" h="93">
                      <a:moveTo>
                        <a:pt x="23" y="77"/>
                      </a:moveTo>
                      <a:cubicBezTo>
                        <a:pt x="29" y="77"/>
                        <a:pt x="39" y="76"/>
                        <a:pt x="45" y="76"/>
                      </a:cubicBezTo>
                      <a:cubicBezTo>
                        <a:pt x="59" y="76"/>
                        <a:pt x="59" y="76"/>
                        <a:pt x="59" y="76"/>
                      </a:cubicBezTo>
                      <a:cubicBezTo>
                        <a:pt x="59" y="93"/>
                        <a:pt x="59" y="93"/>
                        <a:pt x="59" y="93"/>
                      </a:cubicBezTo>
                      <a:cubicBezTo>
                        <a:pt x="3" y="93"/>
                        <a:pt x="3" y="93"/>
                        <a:pt x="3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4" y="63"/>
                        <a:pt x="25" y="52"/>
                        <a:pt x="31" y="43"/>
                      </a:cubicBezTo>
                      <a:cubicBezTo>
                        <a:pt x="35" y="37"/>
                        <a:pt x="38" y="32"/>
                        <a:pt x="38" y="27"/>
                      </a:cubicBezTo>
                      <a:cubicBezTo>
                        <a:pt x="38" y="20"/>
                        <a:pt x="34" y="17"/>
                        <a:pt x="29" y="17"/>
                      </a:cubicBezTo>
                      <a:cubicBezTo>
                        <a:pt x="23" y="17"/>
                        <a:pt x="20" y="23"/>
                        <a:pt x="20" y="2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" y="12"/>
                        <a:pt x="11" y="0"/>
                        <a:pt x="30" y="0"/>
                      </a:cubicBezTo>
                      <a:cubicBezTo>
                        <a:pt x="48" y="0"/>
                        <a:pt x="58" y="10"/>
                        <a:pt x="58" y="25"/>
                      </a:cubicBezTo>
                      <a:cubicBezTo>
                        <a:pt x="58" y="34"/>
                        <a:pt x="55" y="43"/>
                        <a:pt x="47" y="53"/>
                      </a:cubicBezTo>
                      <a:cubicBezTo>
                        <a:pt x="44" y="57"/>
                        <a:pt x="39" y="62"/>
                        <a:pt x="35" y="67"/>
                      </a:cubicBezTo>
                      <a:cubicBezTo>
                        <a:pt x="31" y="70"/>
                        <a:pt x="27" y="73"/>
                        <a:pt x="23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2" name="Freeform 20">
                  <a:extLst>
                    <a:ext uri="{FF2B5EF4-FFF2-40B4-BE49-F238E27FC236}">
                      <a16:creationId xmlns:a16="http://schemas.microsoft.com/office/drawing/2014/main" id="{1A1C146A-9FE1-4F06-8836-09C1632564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61" y="891"/>
                  <a:ext cx="50" cy="73"/>
                </a:xfrm>
                <a:custGeom>
                  <a:avLst/>
                  <a:gdLst>
                    <a:gd name="T0" fmla="*/ 34 w 67"/>
                    <a:gd name="T1" fmla="*/ 77 h 94"/>
                    <a:gd name="T2" fmla="*/ 47 w 67"/>
                    <a:gd name="T3" fmla="*/ 48 h 94"/>
                    <a:gd name="T4" fmla="*/ 33 w 67"/>
                    <a:gd name="T5" fmla="*/ 17 h 94"/>
                    <a:gd name="T6" fmla="*/ 20 w 67"/>
                    <a:gd name="T7" fmla="*/ 47 h 94"/>
                    <a:gd name="T8" fmla="*/ 34 w 67"/>
                    <a:gd name="T9" fmla="*/ 77 h 94"/>
                    <a:gd name="T10" fmla="*/ 0 w 67"/>
                    <a:gd name="T11" fmla="*/ 48 h 94"/>
                    <a:gd name="T12" fmla="*/ 34 w 67"/>
                    <a:gd name="T13" fmla="*/ 0 h 94"/>
                    <a:gd name="T14" fmla="*/ 67 w 67"/>
                    <a:gd name="T15" fmla="*/ 47 h 94"/>
                    <a:gd name="T16" fmla="*/ 32 w 67"/>
                    <a:gd name="T17" fmla="*/ 94 h 94"/>
                    <a:gd name="T18" fmla="*/ 0 w 67"/>
                    <a:gd name="T19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94">
                      <a:moveTo>
                        <a:pt x="34" y="77"/>
                      </a:moveTo>
                      <a:cubicBezTo>
                        <a:pt x="44" y="77"/>
                        <a:pt x="47" y="68"/>
                        <a:pt x="47" y="48"/>
                      </a:cubicBezTo>
                      <a:cubicBezTo>
                        <a:pt x="47" y="27"/>
                        <a:pt x="43" y="17"/>
                        <a:pt x="33" y="17"/>
                      </a:cubicBezTo>
                      <a:cubicBezTo>
                        <a:pt x="22" y="17"/>
                        <a:pt x="20" y="26"/>
                        <a:pt x="20" y="47"/>
                      </a:cubicBezTo>
                      <a:cubicBezTo>
                        <a:pt x="20" y="68"/>
                        <a:pt x="24" y="77"/>
                        <a:pt x="34" y="77"/>
                      </a:cubicBezTo>
                      <a:moveTo>
                        <a:pt x="0" y="48"/>
                      </a:moveTo>
                      <a:cubicBezTo>
                        <a:pt x="0" y="15"/>
                        <a:pt x="12" y="0"/>
                        <a:pt x="34" y="0"/>
                      </a:cubicBezTo>
                      <a:cubicBezTo>
                        <a:pt x="57" y="0"/>
                        <a:pt x="67" y="16"/>
                        <a:pt x="67" y="47"/>
                      </a:cubicBezTo>
                      <a:cubicBezTo>
                        <a:pt x="67" y="79"/>
                        <a:pt x="54" y="94"/>
                        <a:pt x="32" y="94"/>
                      </a:cubicBezTo>
                      <a:cubicBezTo>
                        <a:pt x="9" y="94"/>
                        <a:pt x="0" y="79"/>
                        <a:pt x="0" y="48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3" name="Freeform 21">
                  <a:extLst>
                    <a:ext uri="{FF2B5EF4-FFF2-40B4-BE49-F238E27FC236}">
                      <a16:creationId xmlns:a16="http://schemas.microsoft.com/office/drawing/2014/main" id="{D40D0486-7872-4C78-91F5-1F0C75F2CC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" y="891"/>
                  <a:ext cx="44" cy="72"/>
                </a:xfrm>
                <a:custGeom>
                  <a:avLst/>
                  <a:gdLst>
                    <a:gd name="T0" fmla="*/ 23 w 59"/>
                    <a:gd name="T1" fmla="*/ 77 h 93"/>
                    <a:gd name="T2" fmla="*/ 45 w 59"/>
                    <a:gd name="T3" fmla="*/ 76 h 93"/>
                    <a:gd name="T4" fmla="*/ 59 w 59"/>
                    <a:gd name="T5" fmla="*/ 76 h 93"/>
                    <a:gd name="T6" fmla="*/ 59 w 59"/>
                    <a:gd name="T7" fmla="*/ 93 h 93"/>
                    <a:gd name="T8" fmla="*/ 3 w 59"/>
                    <a:gd name="T9" fmla="*/ 93 h 93"/>
                    <a:gd name="T10" fmla="*/ 0 w 59"/>
                    <a:gd name="T11" fmla="*/ 76 h 93"/>
                    <a:gd name="T12" fmla="*/ 31 w 59"/>
                    <a:gd name="T13" fmla="*/ 43 h 93"/>
                    <a:gd name="T14" fmla="*/ 38 w 59"/>
                    <a:gd name="T15" fmla="*/ 27 h 93"/>
                    <a:gd name="T16" fmla="*/ 29 w 59"/>
                    <a:gd name="T17" fmla="*/ 17 h 93"/>
                    <a:gd name="T18" fmla="*/ 20 w 59"/>
                    <a:gd name="T19" fmla="*/ 29 h 93"/>
                    <a:gd name="T20" fmla="*/ 0 w 59"/>
                    <a:gd name="T21" fmla="*/ 26 h 93"/>
                    <a:gd name="T22" fmla="*/ 30 w 59"/>
                    <a:gd name="T23" fmla="*/ 0 h 93"/>
                    <a:gd name="T24" fmla="*/ 58 w 59"/>
                    <a:gd name="T25" fmla="*/ 25 h 93"/>
                    <a:gd name="T26" fmla="*/ 47 w 59"/>
                    <a:gd name="T27" fmla="*/ 53 h 93"/>
                    <a:gd name="T28" fmla="*/ 35 w 59"/>
                    <a:gd name="T29" fmla="*/ 67 h 93"/>
                    <a:gd name="T30" fmla="*/ 23 w 59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" h="93">
                      <a:moveTo>
                        <a:pt x="23" y="77"/>
                      </a:moveTo>
                      <a:cubicBezTo>
                        <a:pt x="29" y="77"/>
                        <a:pt x="39" y="76"/>
                        <a:pt x="45" y="76"/>
                      </a:cubicBezTo>
                      <a:cubicBezTo>
                        <a:pt x="59" y="76"/>
                        <a:pt x="59" y="76"/>
                        <a:pt x="59" y="76"/>
                      </a:cubicBezTo>
                      <a:cubicBezTo>
                        <a:pt x="59" y="93"/>
                        <a:pt x="59" y="93"/>
                        <a:pt x="59" y="93"/>
                      </a:cubicBezTo>
                      <a:cubicBezTo>
                        <a:pt x="3" y="93"/>
                        <a:pt x="3" y="93"/>
                        <a:pt x="3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4" y="63"/>
                        <a:pt x="25" y="52"/>
                        <a:pt x="31" y="43"/>
                      </a:cubicBezTo>
                      <a:cubicBezTo>
                        <a:pt x="35" y="37"/>
                        <a:pt x="38" y="32"/>
                        <a:pt x="38" y="27"/>
                      </a:cubicBezTo>
                      <a:cubicBezTo>
                        <a:pt x="38" y="20"/>
                        <a:pt x="34" y="17"/>
                        <a:pt x="29" y="17"/>
                      </a:cubicBezTo>
                      <a:cubicBezTo>
                        <a:pt x="23" y="17"/>
                        <a:pt x="20" y="23"/>
                        <a:pt x="20" y="2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" y="12"/>
                        <a:pt x="11" y="0"/>
                        <a:pt x="30" y="0"/>
                      </a:cubicBezTo>
                      <a:cubicBezTo>
                        <a:pt x="48" y="0"/>
                        <a:pt x="58" y="10"/>
                        <a:pt x="58" y="25"/>
                      </a:cubicBezTo>
                      <a:cubicBezTo>
                        <a:pt x="58" y="34"/>
                        <a:pt x="55" y="43"/>
                        <a:pt x="47" y="53"/>
                      </a:cubicBezTo>
                      <a:cubicBezTo>
                        <a:pt x="44" y="57"/>
                        <a:pt x="39" y="62"/>
                        <a:pt x="35" y="67"/>
                      </a:cubicBezTo>
                      <a:cubicBezTo>
                        <a:pt x="31" y="70"/>
                        <a:pt x="27" y="73"/>
                        <a:pt x="23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4" name="Freeform 22">
                  <a:extLst>
                    <a:ext uri="{FF2B5EF4-FFF2-40B4-BE49-F238E27FC236}">
                      <a16:creationId xmlns:a16="http://schemas.microsoft.com/office/drawing/2014/main" id="{442B232A-6669-47FB-AC4B-CD8F92210B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65" y="891"/>
                  <a:ext cx="50" cy="73"/>
                </a:xfrm>
                <a:custGeom>
                  <a:avLst/>
                  <a:gdLst>
                    <a:gd name="T0" fmla="*/ 34 w 67"/>
                    <a:gd name="T1" fmla="*/ 77 h 94"/>
                    <a:gd name="T2" fmla="*/ 47 w 67"/>
                    <a:gd name="T3" fmla="*/ 48 h 94"/>
                    <a:gd name="T4" fmla="*/ 33 w 67"/>
                    <a:gd name="T5" fmla="*/ 17 h 94"/>
                    <a:gd name="T6" fmla="*/ 20 w 67"/>
                    <a:gd name="T7" fmla="*/ 47 h 94"/>
                    <a:gd name="T8" fmla="*/ 34 w 67"/>
                    <a:gd name="T9" fmla="*/ 77 h 94"/>
                    <a:gd name="T10" fmla="*/ 0 w 67"/>
                    <a:gd name="T11" fmla="*/ 48 h 94"/>
                    <a:gd name="T12" fmla="*/ 34 w 67"/>
                    <a:gd name="T13" fmla="*/ 0 h 94"/>
                    <a:gd name="T14" fmla="*/ 67 w 67"/>
                    <a:gd name="T15" fmla="*/ 47 h 94"/>
                    <a:gd name="T16" fmla="*/ 32 w 67"/>
                    <a:gd name="T17" fmla="*/ 94 h 94"/>
                    <a:gd name="T18" fmla="*/ 0 w 67"/>
                    <a:gd name="T19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94">
                      <a:moveTo>
                        <a:pt x="34" y="77"/>
                      </a:moveTo>
                      <a:cubicBezTo>
                        <a:pt x="44" y="77"/>
                        <a:pt x="47" y="68"/>
                        <a:pt x="47" y="48"/>
                      </a:cubicBezTo>
                      <a:cubicBezTo>
                        <a:pt x="47" y="27"/>
                        <a:pt x="43" y="17"/>
                        <a:pt x="33" y="17"/>
                      </a:cubicBezTo>
                      <a:cubicBezTo>
                        <a:pt x="22" y="17"/>
                        <a:pt x="20" y="26"/>
                        <a:pt x="20" y="47"/>
                      </a:cubicBezTo>
                      <a:cubicBezTo>
                        <a:pt x="20" y="68"/>
                        <a:pt x="24" y="77"/>
                        <a:pt x="34" y="77"/>
                      </a:cubicBezTo>
                      <a:moveTo>
                        <a:pt x="0" y="48"/>
                      </a:moveTo>
                      <a:cubicBezTo>
                        <a:pt x="0" y="15"/>
                        <a:pt x="12" y="0"/>
                        <a:pt x="34" y="0"/>
                      </a:cubicBezTo>
                      <a:cubicBezTo>
                        <a:pt x="57" y="0"/>
                        <a:pt x="67" y="16"/>
                        <a:pt x="67" y="47"/>
                      </a:cubicBezTo>
                      <a:cubicBezTo>
                        <a:pt x="67" y="79"/>
                        <a:pt x="54" y="94"/>
                        <a:pt x="32" y="94"/>
                      </a:cubicBezTo>
                      <a:cubicBezTo>
                        <a:pt x="9" y="94"/>
                        <a:pt x="0" y="79"/>
                        <a:pt x="0" y="48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5" name="Freeform 23">
                  <a:extLst>
                    <a:ext uri="{FF2B5EF4-FFF2-40B4-BE49-F238E27FC236}">
                      <a16:creationId xmlns:a16="http://schemas.microsoft.com/office/drawing/2014/main" id="{5A89BCFF-1243-406C-998A-6A94B91DA2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7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5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3 w 60"/>
                    <a:gd name="T9" fmla="*/ 93 h 93"/>
                    <a:gd name="T10" fmla="*/ 0 w 60"/>
                    <a:gd name="T11" fmla="*/ 76 h 93"/>
                    <a:gd name="T12" fmla="*/ 31 w 60"/>
                    <a:gd name="T13" fmla="*/ 43 h 93"/>
                    <a:gd name="T14" fmla="*/ 38 w 60"/>
                    <a:gd name="T15" fmla="*/ 27 h 93"/>
                    <a:gd name="T16" fmla="*/ 29 w 60"/>
                    <a:gd name="T17" fmla="*/ 17 h 93"/>
                    <a:gd name="T18" fmla="*/ 20 w 60"/>
                    <a:gd name="T19" fmla="*/ 29 h 93"/>
                    <a:gd name="T20" fmla="*/ 0 w 60"/>
                    <a:gd name="T21" fmla="*/ 26 h 93"/>
                    <a:gd name="T22" fmla="*/ 30 w 60"/>
                    <a:gd name="T23" fmla="*/ 0 h 93"/>
                    <a:gd name="T24" fmla="*/ 58 w 60"/>
                    <a:gd name="T25" fmla="*/ 25 h 93"/>
                    <a:gd name="T26" fmla="*/ 47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29" y="77"/>
                        <a:pt x="39" y="76"/>
                        <a:pt x="45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3" y="93"/>
                        <a:pt x="3" y="93"/>
                        <a:pt x="3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4" y="63"/>
                        <a:pt x="25" y="52"/>
                        <a:pt x="31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4" y="17"/>
                        <a:pt x="29" y="17"/>
                      </a:cubicBezTo>
                      <a:cubicBezTo>
                        <a:pt x="23" y="17"/>
                        <a:pt x="20" y="23"/>
                        <a:pt x="20" y="2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12"/>
                        <a:pt x="11" y="0"/>
                        <a:pt x="30" y="0"/>
                      </a:cubicBezTo>
                      <a:cubicBezTo>
                        <a:pt x="48" y="0"/>
                        <a:pt x="58" y="10"/>
                        <a:pt x="58" y="25"/>
                      </a:cubicBezTo>
                      <a:cubicBezTo>
                        <a:pt x="58" y="34"/>
                        <a:pt x="55" y="43"/>
                        <a:pt x="47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2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6" name="Freeform 24">
                  <a:extLst>
                    <a:ext uri="{FF2B5EF4-FFF2-40B4-BE49-F238E27FC236}">
                      <a16:creationId xmlns:a16="http://schemas.microsoft.com/office/drawing/2014/main" id="{49405C36-2DA3-48B8-B1A0-B38D8CDEF8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46" y="891"/>
                  <a:ext cx="50" cy="73"/>
                </a:xfrm>
                <a:custGeom>
                  <a:avLst/>
                  <a:gdLst>
                    <a:gd name="T0" fmla="*/ 34 w 67"/>
                    <a:gd name="T1" fmla="*/ 77 h 94"/>
                    <a:gd name="T2" fmla="*/ 47 w 67"/>
                    <a:gd name="T3" fmla="*/ 48 h 94"/>
                    <a:gd name="T4" fmla="*/ 33 w 67"/>
                    <a:gd name="T5" fmla="*/ 17 h 94"/>
                    <a:gd name="T6" fmla="*/ 20 w 67"/>
                    <a:gd name="T7" fmla="*/ 47 h 94"/>
                    <a:gd name="T8" fmla="*/ 34 w 67"/>
                    <a:gd name="T9" fmla="*/ 77 h 94"/>
                    <a:gd name="T10" fmla="*/ 0 w 67"/>
                    <a:gd name="T11" fmla="*/ 48 h 94"/>
                    <a:gd name="T12" fmla="*/ 35 w 67"/>
                    <a:gd name="T13" fmla="*/ 0 h 94"/>
                    <a:gd name="T14" fmla="*/ 67 w 67"/>
                    <a:gd name="T15" fmla="*/ 47 h 94"/>
                    <a:gd name="T16" fmla="*/ 33 w 67"/>
                    <a:gd name="T17" fmla="*/ 94 h 94"/>
                    <a:gd name="T18" fmla="*/ 0 w 67"/>
                    <a:gd name="T19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94">
                      <a:moveTo>
                        <a:pt x="34" y="77"/>
                      </a:moveTo>
                      <a:cubicBezTo>
                        <a:pt x="45" y="77"/>
                        <a:pt x="47" y="68"/>
                        <a:pt x="47" y="48"/>
                      </a:cubicBezTo>
                      <a:cubicBezTo>
                        <a:pt x="47" y="27"/>
                        <a:pt x="43" y="17"/>
                        <a:pt x="33" y="17"/>
                      </a:cubicBezTo>
                      <a:cubicBezTo>
                        <a:pt x="23" y="17"/>
                        <a:pt x="20" y="26"/>
                        <a:pt x="20" y="47"/>
                      </a:cubicBezTo>
                      <a:cubicBezTo>
                        <a:pt x="20" y="68"/>
                        <a:pt x="24" y="77"/>
                        <a:pt x="34" y="77"/>
                      </a:cubicBezTo>
                      <a:moveTo>
                        <a:pt x="0" y="48"/>
                      </a:moveTo>
                      <a:cubicBezTo>
                        <a:pt x="0" y="15"/>
                        <a:pt x="12" y="0"/>
                        <a:pt x="35" y="0"/>
                      </a:cubicBezTo>
                      <a:cubicBezTo>
                        <a:pt x="58" y="0"/>
                        <a:pt x="67" y="16"/>
                        <a:pt x="67" y="47"/>
                      </a:cubicBezTo>
                      <a:cubicBezTo>
                        <a:pt x="67" y="79"/>
                        <a:pt x="55" y="94"/>
                        <a:pt x="33" y="94"/>
                      </a:cubicBezTo>
                      <a:cubicBezTo>
                        <a:pt x="9" y="94"/>
                        <a:pt x="0" y="79"/>
                        <a:pt x="0" y="48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7" name="Freeform 25">
                  <a:extLst>
                    <a:ext uri="{FF2B5EF4-FFF2-40B4-BE49-F238E27FC236}">
                      <a16:creationId xmlns:a16="http://schemas.microsoft.com/office/drawing/2014/main" id="{5326EC2C-BAE9-400A-8062-06E927A401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0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5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3 w 60"/>
                    <a:gd name="T9" fmla="*/ 93 h 93"/>
                    <a:gd name="T10" fmla="*/ 0 w 60"/>
                    <a:gd name="T11" fmla="*/ 76 h 93"/>
                    <a:gd name="T12" fmla="*/ 31 w 60"/>
                    <a:gd name="T13" fmla="*/ 43 h 93"/>
                    <a:gd name="T14" fmla="*/ 38 w 60"/>
                    <a:gd name="T15" fmla="*/ 27 h 93"/>
                    <a:gd name="T16" fmla="*/ 29 w 60"/>
                    <a:gd name="T17" fmla="*/ 17 h 93"/>
                    <a:gd name="T18" fmla="*/ 20 w 60"/>
                    <a:gd name="T19" fmla="*/ 29 h 93"/>
                    <a:gd name="T20" fmla="*/ 0 w 60"/>
                    <a:gd name="T21" fmla="*/ 26 h 93"/>
                    <a:gd name="T22" fmla="*/ 30 w 60"/>
                    <a:gd name="T23" fmla="*/ 0 h 93"/>
                    <a:gd name="T24" fmla="*/ 58 w 60"/>
                    <a:gd name="T25" fmla="*/ 25 h 93"/>
                    <a:gd name="T26" fmla="*/ 47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29" y="77"/>
                        <a:pt x="39" y="76"/>
                        <a:pt x="45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3" y="93"/>
                        <a:pt x="3" y="93"/>
                        <a:pt x="3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4" y="63"/>
                        <a:pt x="25" y="52"/>
                        <a:pt x="31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4" y="17"/>
                        <a:pt x="29" y="17"/>
                      </a:cubicBezTo>
                      <a:cubicBezTo>
                        <a:pt x="23" y="17"/>
                        <a:pt x="20" y="23"/>
                        <a:pt x="20" y="2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12"/>
                        <a:pt x="11" y="0"/>
                        <a:pt x="30" y="0"/>
                      </a:cubicBezTo>
                      <a:cubicBezTo>
                        <a:pt x="48" y="0"/>
                        <a:pt x="58" y="10"/>
                        <a:pt x="58" y="25"/>
                      </a:cubicBezTo>
                      <a:cubicBezTo>
                        <a:pt x="58" y="34"/>
                        <a:pt x="55" y="43"/>
                        <a:pt x="47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1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8" name="Freeform 26">
                  <a:extLst>
                    <a:ext uri="{FF2B5EF4-FFF2-40B4-BE49-F238E27FC236}">
                      <a16:creationId xmlns:a16="http://schemas.microsoft.com/office/drawing/2014/main" id="{AE5054EA-907B-4324-AB50-563B8DEF9A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49" y="891"/>
                  <a:ext cx="50" cy="73"/>
                </a:xfrm>
                <a:custGeom>
                  <a:avLst/>
                  <a:gdLst>
                    <a:gd name="T0" fmla="*/ 34 w 67"/>
                    <a:gd name="T1" fmla="*/ 77 h 94"/>
                    <a:gd name="T2" fmla="*/ 47 w 67"/>
                    <a:gd name="T3" fmla="*/ 48 h 94"/>
                    <a:gd name="T4" fmla="*/ 33 w 67"/>
                    <a:gd name="T5" fmla="*/ 17 h 94"/>
                    <a:gd name="T6" fmla="*/ 20 w 67"/>
                    <a:gd name="T7" fmla="*/ 47 h 94"/>
                    <a:gd name="T8" fmla="*/ 34 w 67"/>
                    <a:gd name="T9" fmla="*/ 77 h 94"/>
                    <a:gd name="T10" fmla="*/ 0 w 67"/>
                    <a:gd name="T11" fmla="*/ 48 h 94"/>
                    <a:gd name="T12" fmla="*/ 34 w 67"/>
                    <a:gd name="T13" fmla="*/ 0 h 94"/>
                    <a:gd name="T14" fmla="*/ 67 w 67"/>
                    <a:gd name="T15" fmla="*/ 47 h 94"/>
                    <a:gd name="T16" fmla="*/ 32 w 67"/>
                    <a:gd name="T17" fmla="*/ 94 h 94"/>
                    <a:gd name="T18" fmla="*/ 0 w 67"/>
                    <a:gd name="T19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94">
                      <a:moveTo>
                        <a:pt x="34" y="77"/>
                      </a:moveTo>
                      <a:cubicBezTo>
                        <a:pt x="44" y="77"/>
                        <a:pt x="47" y="68"/>
                        <a:pt x="47" y="48"/>
                      </a:cubicBezTo>
                      <a:cubicBezTo>
                        <a:pt x="47" y="27"/>
                        <a:pt x="43" y="17"/>
                        <a:pt x="33" y="17"/>
                      </a:cubicBezTo>
                      <a:cubicBezTo>
                        <a:pt x="22" y="17"/>
                        <a:pt x="20" y="26"/>
                        <a:pt x="20" y="47"/>
                      </a:cubicBezTo>
                      <a:cubicBezTo>
                        <a:pt x="20" y="68"/>
                        <a:pt x="24" y="77"/>
                        <a:pt x="34" y="77"/>
                      </a:cubicBezTo>
                      <a:moveTo>
                        <a:pt x="0" y="48"/>
                      </a:moveTo>
                      <a:cubicBezTo>
                        <a:pt x="0" y="15"/>
                        <a:pt x="12" y="0"/>
                        <a:pt x="34" y="0"/>
                      </a:cubicBezTo>
                      <a:cubicBezTo>
                        <a:pt x="58" y="0"/>
                        <a:pt x="67" y="16"/>
                        <a:pt x="67" y="47"/>
                      </a:cubicBezTo>
                      <a:cubicBezTo>
                        <a:pt x="67" y="79"/>
                        <a:pt x="55" y="94"/>
                        <a:pt x="32" y="94"/>
                      </a:cubicBezTo>
                      <a:cubicBezTo>
                        <a:pt x="9" y="94"/>
                        <a:pt x="0" y="79"/>
                        <a:pt x="0" y="48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9" name="Rectangle 27">
                  <a:extLst>
                    <a:ext uri="{FF2B5EF4-FFF2-40B4-BE49-F238E27FC236}">
                      <a16:creationId xmlns:a16="http://schemas.microsoft.com/office/drawing/2014/main" id="{0F12932F-6B09-4A9C-B7E6-C7AA368D4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925"/>
                  <a:ext cx="33" cy="12"/>
                </a:xfrm>
                <a:prstGeom prst="rect">
                  <a:avLst/>
                </a:pr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0" name="Freeform 28">
                  <a:extLst>
                    <a:ext uri="{FF2B5EF4-FFF2-40B4-BE49-F238E27FC236}">
                      <a16:creationId xmlns:a16="http://schemas.microsoft.com/office/drawing/2014/main" id="{453034B0-1CB5-4F37-8629-CA6EC4E15E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8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5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3 w 60"/>
                    <a:gd name="T9" fmla="*/ 93 h 93"/>
                    <a:gd name="T10" fmla="*/ 0 w 60"/>
                    <a:gd name="T11" fmla="*/ 76 h 93"/>
                    <a:gd name="T12" fmla="*/ 31 w 60"/>
                    <a:gd name="T13" fmla="*/ 43 h 93"/>
                    <a:gd name="T14" fmla="*/ 38 w 60"/>
                    <a:gd name="T15" fmla="*/ 27 h 93"/>
                    <a:gd name="T16" fmla="*/ 29 w 60"/>
                    <a:gd name="T17" fmla="*/ 17 h 93"/>
                    <a:gd name="T18" fmla="*/ 20 w 60"/>
                    <a:gd name="T19" fmla="*/ 29 h 93"/>
                    <a:gd name="T20" fmla="*/ 0 w 60"/>
                    <a:gd name="T21" fmla="*/ 26 h 93"/>
                    <a:gd name="T22" fmla="*/ 30 w 60"/>
                    <a:gd name="T23" fmla="*/ 0 h 93"/>
                    <a:gd name="T24" fmla="*/ 58 w 60"/>
                    <a:gd name="T25" fmla="*/ 25 h 93"/>
                    <a:gd name="T26" fmla="*/ 47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29" y="77"/>
                        <a:pt x="39" y="76"/>
                        <a:pt x="45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3" y="93"/>
                        <a:pt x="3" y="93"/>
                        <a:pt x="3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4" y="63"/>
                        <a:pt x="25" y="52"/>
                        <a:pt x="31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4" y="17"/>
                        <a:pt x="29" y="17"/>
                      </a:cubicBezTo>
                      <a:cubicBezTo>
                        <a:pt x="23" y="17"/>
                        <a:pt x="20" y="23"/>
                        <a:pt x="20" y="2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12"/>
                        <a:pt x="11" y="0"/>
                        <a:pt x="30" y="0"/>
                      </a:cubicBezTo>
                      <a:cubicBezTo>
                        <a:pt x="48" y="0"/>
                        <a:pt x="58" y="10"/>
                        <a:pt x="58" y="25"/>
                      </a:cubicBezTo>
                      <a:cubicBezTo>
                        <a:pt x="58" y="34"/>
                        <a:pt x="55" y="43"/>
                        <a:pt x="47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1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1" name="Freeform 29">
                  <a:extLst>
                    <a:ext uri="{FF2B5EF4-FFF2-40B4-BE49-F238E27FC236}">
                      <a16:creationId xmlns:a16="http://schemas.microsoft.com/office/drawing/2014/main" id="{075EE049-5745-45DA-93D2-31426CEF5F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6" y="891"/>
                  <a:ext cx="51" cy="73"/>
                </a:xfrm>
                <a:custGeom>
                  <a:avLst/>
                  <a:gdLst>
                    <a:gd name="T0" fmla="*/ 34 w 67"/>
                    <a:gd name="T1" fmla="*/ 77 h 94"/>
                    <a:gd name="T2" fmla="*/ 47 w 67"/>
                    <a:gd name="T3" fmla="*/ 48 h 94"/>
                    <a:gd name="T4" fmla="*/ 33 w 67"/>
                    <a:gd name="T5" fmla="*/ 17 h 94"/>
                    <a:gd name="T6" fmla="*/ 20 w 67"/>
                    <a:gd name="T7" fmla="*/ 47 h 94"/>
                    <a:gd name="T8" fmla="*/ 34 w 67"/>
                    <a:gd name="T9" fmla="*/ 77 h 94"/>
                    <a:gd name="T10" fmla="*/ 0 w 67"/>
                    <a:gd name="T11" fmla="*/ 48 h 94"/>
                    <a:gd name="T12" fmla="*/ 34 w 67"/>
                    <a:gd name="T13" fmla="*/ 0 h 94"/>
                    <a:gd name="T14" fmla="*/ 67 w 67"/>
                    <a:gd name="T15" fmla="*/ 47 h 94"/>
                    <a:gd name="T16" fmla="*/ 32 w 67"/>
                    <a:gd name="T17" fmla="*/ 94 h 94"/>
                    <a:gd name="T18" fmla="*/ 0 w 67"/>
                    <a:gd name="T19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94">
                      <a:moveTo>
                        <a:pt x="34" y="77"/>
                      </a:moveTo>
                      <a:cubicBezTo>
                        <a:pt x="44" y="77"/>
                        <a:pt x="47" y="68"/>
                        <a:pt x="47" y="48"/>
                      </a:cubicBezTo>
                      <a:cubicBezTo>
                        <a:pt x="47" y="27"/>
                        <a:pt x="43" y="17"/>
                        <a:pt x="33" y="17"/>
                      </a:cubicBezTo>
                      <a:cubicBezTo>
                        <a:pt x="22" y="17"/>
                        <a:pt x="20" y="26"/>
                        <a:pt x="20" y="47"/>
                      </a:cubicBezTo>
                      <a:cubicBezTo>
                        <a:pt x="20" y="68"/>
                        <a:pt x="24" y="77"/>
                        <a:pt x="34" y="77"/>
                      </a:cubicBezTo>
                      <a:moveTo>
                        <a:pt x="0" y="48"/>
                      </a:moveTo>
                      <a:cubicBezTo>
                        <a:pt x="0" y="15"/>
                        <a:pt x="12" y="0"/>
                        <a:pt x="34" y="0"/>
                      </a:cubicBezTo>
                      <a:cubicBezTo>
                        <a:pt x="58" y="0"/>
                        <a:pt x="67" y="16"/>
                        <a:pt x="67" y="47"/>
                      </a:cubicBezTo>
                      <a:cubicBezTo>
                        <a:pt x="67" y="79"/>
                        <a:pt x="55" y="94"/>
                        <a:pt x="32" y="94"/>
                      </a:cubicBezTo>
                      <a:cubicBezTo>
                        <a:pt x="9" y="94"/>
                        <a:pt x="0" y="79"/>
                        <a:pt x="0" y="48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2" name="Freeform 30">
                  <a:extLst>
                    <a:ext uri="{FF2B5EF4-FFF2-40B4-BE49-F238E27FC236}">
                      <a16:creationId xmlns:a16="http://schemas.microsoft.com/office/drawing/2014/main" id="{E132B602-5738-462C-94E8-7063360757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5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3 w 60"/>
                    <a:gd name="T9" fmla="*/ 93 h 93"/>
                    <a:gd name="T10" fmla="*/ 0 w 60"/>
                    <a:gd name="T11" fmla="*/ 76 h 93"/>
                    <a:gd name="T12" fmla="*/ 31 w 60"/>
                    <a:gd name="T13" fmla="*/ 43 h 93"/>
                    <a:gd name="T14" fmla="*/ 38 w 60"/>
                    <a:gd name="T15" fmla="*/ 27 h 93"/>
                    <a:gd name="T16" fmla="*/ 29 w 60"/>
                    <a:gd name="T17" fmla="*/ 17 h 93"/>
                    <a:gd name="T18" fmla="*/ 20 w 60"/>
                    <a:gd name="T19" fmla="*/ 29 h 93"/>
                    <a:gd name="T20" fmla="*/ 0 w 60"/>
                    <a:gd name="T21" fmla="*/ 26 h 93"/>
                    <a:gd name="T22" fmla="*/ 30 w 60"/>
                    <a:gd name="T23" fmla="*/ 0 h 93"/>
                    <a:gd name="T24" fmla="*/ 58 w 60"/>
                    <a:gd name="T25" fmla="*/ 25 h 93"/>
                    <a:gd name="T26" fmla="*/ 47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29" y="77"/>
                        <a:pt x="39" y="76"/>
                        <a:pt x="45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3" y="93"/>
                        <a:pt x="3" y="93"/>
                        <a:pt x="3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4" y="63"/>
                        <a:pt x="25" y="52"/>
                        <a:pt x="31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4" y="17"/>
                        <a:pt x="29" y="17"/>
                      </a:cubicBezTo>
                      <a:cubicBezTo>
                        <a:pt x="23" y="17"/>
                        <a:pt x="20" y="23"/>
                        <a:pt x="20" y="2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12"/>
                        <a:pt x="11" y="0"/>
                        <a:pt x="30" y="0"/>
                      </a:cubicBezTo>
                      <a:cubicBezTo>
                        <a:pt x="48" y="0"/>
                        <a:pt x="58" y="10"/>
                        <a:pt x="58" y="25"/>
                      </a:cubicBezTo>
                      <a:cubicBezTo>
                        <a:pt x="58" y="34"/>
                        <a:pt x="55" y="43"/>
                        <a:pt x="47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1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3" name="Freeform 31">
                  <a:extLst>
                    <a:ext uri="{FF2B5EF4-FFF2-40B4-BE49-F238E27FC236}">
                      <a16:creationId xmlns:a16="http://schemas.microsoft.com/office/drawing/2014/main" id="{40C3F97A-B283-456D-BCA4-787084F065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893"/>
                  <a:ext cx="37" cy="70"/>
                </a:xfrm>
                <a:custGeom>
                  <a:avLst/>
                  <a:gdLst>
                    <a:gd name="T0" fmla="*/ 49 w 49"/>
                    <a:gd name="T1" fmla="*/ 0 h 91"/>
                    <a:gd name="T2" fmla="*/ 49 w 49"/>
                    <a:gd name="T3" fmla="*/ 91 h 91"/>
                    <a:gd name="T4" fmla="*/ 29 w 49"/>
                    <a:gd name="T5" fmla="*/ 91 h 91"/>
                    <a:gd name="T6" fmla="*/ 29 w 49"/>
                    <a:gd name="T7" fmla="*/ 48 h 91"/>
                    <a:gd name="T8" fmla="*/ 30 w 49"/>
                    <a:gd name="T9" fmla="*/ 21 h 91"/>
                    <a:gd name="T10" fmla="*/ 29 w 49"/>
                    <a:gd name="T11" fmla="*/ 21 h 91"/>
                    <a:gd name="T12" fmla="*/ 20 w 49"/>
                    <a:gd name="T13" fmla="*/ 28 h 91"/>
                    <a:gd name="T14" fmla="*/ 11 w 49"/>
                    <a:gd name="T15" fmla="*/ 34 h 91"/>
                    <a:gd name="T16" fmla="*/ 0 w 49"/>
                    <a:gd name="T17" fmla="*/ 18 h 91"/>
                    <a:gd name="T18" fmla="*/ 29 w 49"/>
                    <a:gd name="T19" fmla="*/ 0 h 91"/>
                    <a:gd name="T20" fmla="*/ 49 w 49"/>
                    <a:gd name="T2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" h="91">
                      <a:moveTo>
                        <a:pt x="49" y="0"/>
                      </a:moveTo>
                      <a:cubicBezTo>
                        <a:pt x="49" y="91"/>
                        <a:pt x="49" y="91"/>
                        <a:pt x="49" y="91"/>
                      </a:cubicBezTo>
                      <a:cubicBezTo>
                        <a:pt x="29" y="91"/>
                        <a:pt x="29" y="91"/>
                        <a:pt x="29" y="91"/>
                      </a:cubicBezTo>
                      <a:cubicBezTo>
                        <a:pt x="29" y="48"/>
                        <a:pt x="29" y="48"/>
                        <a:pt x="29" y="48"/>
                      </a:cubicBezTo>
                      <a:cubicBezTo>
                        <a:pt x="29" y="40"/>
                        <a:pt x="29" y="30"/>
                        <a:pt x="30" y="21"/>
                      </a:cubicBez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4" name="Freeform 32">
                  <a:extLst>
                    <a:ext uri="{FF2B5EF4-FFF2-40B4-BE49-F238E27FC236}">
                      <a16:creationId xmlns:a16="http://schemas.microsoft.com/office/drawing/2014/main" id="{B9B9B409-FBB0-44DD-BBC3-FE40E59864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9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5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4 w 60"/>
                    <a:gd name="T9" fmla="*/ 93 h 93"/>
                    <a:gd name="T10" fmla="*/ 0 w 60"/>
                    <a:gd name="T11" fmla="*/ 76 h 93"/>
                    <a:gd name="T12" fmla="*/ 32 w 60"/>
                    <a:gd name="T13" fmla="*/ 43 h 93"/>
                    <a:gd name="T14" fmla="*/ 38 w 60"/>
                    <a:gd name="T15" fmla="*/ 27 h 93"/>
                    <a:gd name="T16" fmla="*/ 30 w 60"/>
                    <a:gd name="T17" fmla="*/ 17 h 93"/>
                    <a:gd name="T18" fmla="*/ 21 w 60"/>
                    <a:gd name="T19" fmla="*/ 29 h 93"/>
                    <a:gd name="T20" fmla="*/ 1 w 60"/>
                    <a:gd name="T21" fmla="*/ 26 h 93"/>
                    <a:gd name="T22" fmla="*/ 31 w 60"/>
                    <a:gd name="T23" fmla="*/ 0 h 93"/>
                    <a:gd name="T24" fmla="*/ 59 w 60"/>
                    <a:gd name="T25" fmla="*/ 25 h 93"/>
                    <a:gd name="T26" fmla="*/ 47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29" y="77"/>
                        <a:pt x="40" y="76"/>
                        <a:pt x="45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4" y="93"/>
                        <a:pt x="4" y="93"/>
                        <a:pt x="4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4" y="63"/>
                        <a:pt x="25" y="52"/>
                        <a:pt x="32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5" y="17"/>
                        <a:pt x="30" y="17"/>
                      </a:cubicBezTo>
                      <a:cubicBezTo>
                        <a:pt x="24" y="17"/>
                        <a:pt x="21" y="23"/>
                        <a:pt x="21" y="29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12"/>
                        <a:pt x="12" y="0"/>
                        <a:pt x="31" y="0"/>
                      </a:cubicBezTo>
                      <a:cubicBezTo>
                        <a:pt x="48" y="0"/>
                        <a:pt x="59" y="10"/>
                        <a:pt x="59" y="25"/>
                      </a:cubicBezTo>
                      <a:cubicBezTo>
                        <a:pt x="59" y="34"/>
                        <a:pt x="56" y="43"/>
                        <a:pt x="47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2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5" name="Freeform 33">
                  <a:extLst>
                    <a:ext uri="{FF2B5EF4-FFF2-40B4-BE49-F238E27FC236}">
                      <a16:creationId xmlns:a16="http://schemas.microsoft.com/office/drawing/2014/main" id="{56D592E8-D6B8-415B-8EA6-72D9496C80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58" y="891"/>
                  <a:ext cx="50" cy="73"/>
                </a:xfrm>
                <a:custGeom>
                  <a:avLst/>
                  <a:gdLst>
                    <a:gd name="T0" fmla="*/ 33 w 66"/>
                    <a:gd name="T1" fmla="*/ 77 h 94"/>
                    <a:gd name="T2" fmla="*/ 47 w 66"/>
                    <a:gd name="T3" fmla="*/ 48 h 94"/>
                    <a:gd name="T4" fmla="*/ 32 w 66"/>
                    <a:gd name="T5" fmla="*/ 17 h 94"/>
                    <a:gd name="T6" fmla="*/ 19 w 66"/>
                    <a:gd name="T7" fmla="*/ 47 h 94"/>
                    <a:gd name="T8" fmla="*/ 33 w 66"/>
                    <a:gd name="T9" fmla="*/ 77 h 94"/>
                    <a:gd name="T10" fmla="*/ 0 w 66"/>
                    <a:gd name="T11" fmla="*/ 48 h 94"/>
                    <a:gd name="T12" fmla="*/ 34 w 66"/>
                    <a:gd name="T13" fmla="*/ 0 h 94"/>
                    <a:gd name="T14" fmla="*/ 66 w 66"/>
                    <a:gd name="T15" fmla="*/ 47 h 94"/>
                    <a:gd name="T16" fmla="*/ 32 w 66"/>
                    <a:gd name="T17" fmla="*/ 94 h 94"/>
                    <a:gd name="T18" fmla="*/ 0 w 66"/>
                    <a:gd name="T19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6" h="94">
                      <a:moveTo>
                        <a:pt x="33" y="77"/>
                      </a:moveTo>
                      <a:cubicBezTo>
                        <a:pt x="44" y="77"/>
                        <a:pt x="47" y="68"/>
                        <a:pt x="47" y="48"/>
                      </a:cubicBezTo>
                      <a:cubicBezTo>
                        <a:pt x="47" y="27"/>
                        <a:pt x="42" y="17"/>
                        <a:pt x="32" y="17"/>
                      </a:cubicBezTo>
                      <a:cubicBezTo>
                        <a:pt x="22" y="17"/>
                        <a:pt x="19" y="26"/>
                        <a:pt x="19" y="47"/>
                      </a:cubicBezTo>
                      <a:cubicBezTo>
                        <a:pt x="19" y="68"/>
                        <a:pt x="23" y="77"/>
                        <a:pt x="33" y="77"/>
                      </a:cubicBezTo>
                      <a:moveTo>
                        <a:pt x="0" y="48"/>
                      </a:moveTo>
                      <a:cubicBezTo>
                        <a:pt x="0" y="15"/>
                        <a:pt x="12" y="0"/>
                        <a:pt x="34" y="0"/>
                      </a:cubicBezTo>
                      <a:cubicBezTo>
                        <a:pt x="57" y="0"/>
                        <a:pt x="66" y="16"/>
                        <a:pt x="66" y="47"/>
                      </a:cubicBezTo>
                      <a:cubicBezTo>
                        <a:pt x="66" y="79"/>
                        <a:pt x="54" y="94"/>
                        <a:pt x="32" y="94"/>
                      </a:cubicBezTo>
                      <a:cubicBezTo>
                        <a:pt x="9" y="94"/>
                        <a:pt x="0" y="79"/>
                        <a:pt x="0" y="48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6" name="Freeform 34">
                  <a:extLst>
                    <a:ext uri="{FF2B5EF4-FFF2-40B4-BE49-F238E27FC236}">
                      <a16:creationId xmlns:a16="http://schemas.microsoft.com/office/drawing/2014/main" id="{B9357ACD-756B-46B6-876C-721C2EEE3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2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5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4 w 60"/>
                    <a:gd name="T9" fmla="*/ 93 h 93"/>
                    <a:gd name="T10" fmla="*/ 0 w 60"/>
                    <a:gd name="T11" fmla="*/ 76 h 93"/>
                    <a:gd name="T12" fmla="*/ 32 w 60"/>
                    <a:gd name="T13" fmla="*/ 43 h 93"/>
                    <a:gd name="T14" fmla="*/ 38 w 60"/>
                    <a:gd name="T15" fmla="*/ 27 h 93"/>
                    <a:gd name="T16" fmla="*/ 30 w 60"/>
                    <a:gd name="T17" fmla="*/ 17 h 93"/>
                    <a:gd name="T18" fmla="*/ 21 w 60"/>
                    <a:gd name="T19" fmla="*/ 29 h 93"/>
                    <a:gd name="T20" fmla="*/ 1 w 60"/>
                    <a:gd name="T21" fmla="*/ 26 h 93"/>
                    <a:gd name="T22" fmla="*/ 31 w 60"/>
                    <a:gd name="T23" fmla="*/ 0 h 93"/>
                    <a:gd name="T24" fmla="*/ 59 w 60"/>
                    <a:gd name="T25" fmla="*/ 25 h 93"/>
                    <a:gd name="T26" fmla="*/ 47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29" y="77"/>
                        <a:pt x="40" y="76"/>
                        <a:pt x="45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4" y="93"/>
                        <a:pt x="4" y="93"/>
                        <a:pt x="4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4" y="63"/>
                        <a:pt x="25" y="52"/>
                        <a:pt x="32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5" y="17"/>
                        <a:pt x="30" y="17"/>
                      </a:cubicBezTo>
                      <a:cubicBezTo>
                        <a:pt x="24" y="17"/>
                        <a:pt x="21" y="23"/>
                        <a:pt x="21" y="29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12"/>
                        <a:pt x="11" y="0"/>
                        <a:pt x="31" y="0"/>
                      </a:cubicBezTo>
                      <a:cubicBezTo>
                        <a:pt x="48" y="0"/>
                        <a:pt x="59" y="10"/>
                        <a:pt x="59" y="25"/>
                      </a:cubicBezTo>
                      <a:cubicBezTo>
                        <a:pt x="59" y="34"/>
                        <a:pt x="56" y="43"/>
                        <a:pt x="47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2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7" name="Freeform 35">
                  <a:extLst>
                    <a:ext uri="{FF2B5EF4-FFF2-40B4-BE49-F238E27FC236}">
                      <a16:creationId xmlns:a16="http://schemas.microsoft.com/office/drawing/2014/main" id="{32F00FD4-A271-4330-8DF4-2167E8FB2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8" y="893"/>
                  <a:ext cx="37" cy="70"/>
                </a:xfrm>
                <a:custGeom>
                  <a:avLst/>
                  <a:gdLst>
                    <a:gd name="T0" fmla="*/ 49 w 49"/>
                    <a:gd name="T1" fmla="*/ 0 h 91"/>
                    <a:gd name="T2" fmla="*/ 49 w 49"/>
                    <a:gd name="T3" fmla="*/ 91 h 91"/>
                    <a:gd name="T4" fmla="*/ 29 w 49"/>
                    <a:gd name="T5" fmla="*/ 91 h 91"/>
                    <a:gd name="T6" fmla="*/ 29 w 49"/>
                    <a:gd name="T7" fmla="*/ 48 h 91"/>
                    <a:gd name="T8" fmla="*/ 30 w 49"/>
                    <a:gd name="T9" fmla="*/ 21 h 91"/>
                    <a:gd name="T10" fmla="*/ 30 w 49"/>
                    <a:gd name="T11" fmla="*/ 21 h 91"/>
                    <a:gd name="T12" fmla="*/ 20 w 49"/>
                    <a:gd name="T13" fmla="*/ 28 h 91"/>
                    <a:gd name="T14" fmla="*/ 11 w 49"/>
                    <a:gd name="T15" fmla="*/ 34 h 91"/>
                    <a:gd name="T16" fmla="*/ 0 w 49"/>
                    <a:gd name="T17" fmla="*/ 18 h 91"/>
                    <a:gd name="T18" fmla="*/ 29 w 49"/>
                    <a:gd name="T19" fmla="*/ 0 h 91"/>
                    <a:gd name="T20" fmla="*/ 49 w 49"/>
                    <a:gd name="T2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" h="91">
                      <a:moveTo>
                        <a:pt x="49" y="0"/>
                      </a:moveTo>
                      <a:cubicBezTo>
                        <a:pt x="49" y="91"/>
                        <a:pt x="49" y="91"/>
                        <a:pt x="49" y="91"/>
                      </a:cubicBezTo>
                      <a:cubicBezTo>
                        <a:pt x="29" y="91"/>
                        <a:pt x="29" y="91"/>
                        <a:pt x="29" y="91"/>
                      </a:cubicBezTo>
                      <a:cubicBezTo>
                        <a:pt x="29" y="48"/>
                        <a:pt x="29" y="48"/>
                        <a:pt x="29" y="48"/>
                      </a:cubicBezTo>
                      <a:cubicBezTo>
                        <a:pt x="29" y="40"/>
                        <a:pt x="30" y="30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8" name="Rectangle 36">
                  <a:extLst>
                    <a:ext uri="{FF2B5EF4-FFF2-40B4-BE49-F238E27FC236}">
                      <a16:creationId xmlns:a16="http://schemas.microsoft.com/office/drawing/2014/main" id="{0C8ADBEF-9C0C-4113-A74D-88E2B1001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3" y="925"/>
                  <a:ext cx="33" cy="12"/>
                </a:xfrm>
                <a:prstGeom prst="rect">
                  <a:avLst/>
                </a:pr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9" name="Freeform 37">
                  <a:extLst>
                    <a:ext uri="{FF2B5EF4-FFF2-40B4-BE49-F238E27FC236}">
                      <a16:creationId xmlns:a16="http://schemas.microsoft.com/office/drawing/2014/main" id="{6D5F9D04-FFEC-42E5-BEBE-8EB8C05F0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5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4 w 60"/>
                    <a:gd name="T9" fmla="*/ 93 h 93"/>
                    <a:gd name="T10" fmla="*/ 0 w 60"/>
                    <a:gd name="T11" fmla="*/ 76 h 93"/>
                    <a:gd name="T12" fmla="*/ 32 w 60"/>
                    <a:gd name="T13" fmla="*/ 43 h 93"/>
                    <a:gd name="T14" fmla="*/ 38 w 60"/>
                    <a:gd name="T15" fmla="*/ 27 h 93"/>
                    <a:gd name="T16" fmla="*/ 30 w 60"/>
                    <a:gd name="T17" fmla="*/ 17 h 93"/>
                    <a:gd name="T18" fmla="*/ 21 w 60"/>
                    <a:gd name="T19" fmla="*/ 29 h 93"/>
                    <a:gd name="T20" fmla="*/ 1 w 60"/>
                    <a:gd name="T21" fmla="*/ 26 h 93"/>
                    <a:gd name="T22" fmla="*/ 31 w 60"/>
                    <a:gd name="T23" fmla="*/ 0 h 93"/>
                    <a:gd name="T24" fmla="*/ 59 w 60"/>
                    <a:gd name="T25" fmla="*/ 25 h 93"/>
                    <a:gd name="T26" fmla="*/ 47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29" y="77"/>
                        <a:pt x="40" y="76"/>
                        <a:pt x="45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4" y="93"/>
                        <a:pt x="4" y="93"/>
                        <a:pt x="4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4" y="63"/>
                        <a:pt x="25" y="52"/>
                        <a:pt x="32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5" y="17"/>
                        <a:pt x="30" y="17"/>
                      </a:cubicBezTo>
                      <a:cubicBezTo>
                        <a:pt x="24" y="17"/>
                        <a:pt x="21" y="23"/>
                        <a:pt x="21" y="29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12"/>
                        <a:pt x="11" y="0"/>
                        <a:pt x="31" y="0"/>
                      </a:cubicBezTo>
                      <a:cubicBezTo>
                        <a:pt x="48" y="0"/>
                        <a:pt x="59" y="10"/>
                        <a:pt x="59" y="25"/>
                      </a:cubicBezTo>
                      <a:cubicBezTo>
                        <a:pt x="59" y="34"/>
                        <a:pt x="56" y="43"/>
                        <a:pt x="47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2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0" name="Freeform 38">
                  <a:extLst>
                    <a:ext uri="{FF2B5EF4-FFF2-40B4-BE49-F238E27FC236}">
                      <a16:creationId xmlns:a16="http://schemas.microsoft.com/office/drawing/2014/main" id="{0338546E-9E0D-4165-A972-5CE30E68D4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87" y="891"/>
                  <a:ext cx="50" cy="73"/>
                </a:xfrm>
                <a:custGeom>
                  <a:avLst/>
                  <a:gdLst>
                    <a:gd name="T0" fmla="*/ 34 w 67"/>
                    <a:gd name="T1" fmla="*/ 77 h 94"/>
                    <a:gd name="T2" fmla="*/ 48 w 67"/>
                    <a:gd name="T3" fmla="*/ 48 h 94"/>
                    <a:gd name="T4" fmla="*/ 33 w 67"/>
                    <a:gd name="T5" fmla="*/ 17 h 94"/>
                    <a:gd name="T6" fmla="*/ 20 w 67"/>
                    <a:gd name="T7" fmla="*/ 47 h 94"/>
                    <a:gd name="T8" fmla="*/ 34 w 67"/>
                    <a:gd name="T9" fmla="*/ 77 h 94"/>
                    <a:gd name="T10" fmla="*/ 0 w 67"/>
                    <a:gd name="T11" fmla="*/ 48 h 94"/>
                    <a:gd name="T12" fmla="*/ 35 w 67"/>
                    <a:gd name="T13" fmla="*/ 0 h 94"/>
                    <a:gd name="T14" fmla="*/ 67 w 67"/>
                    <a:gd name="T15" fmla="*/ 47 h 94"/>
                    <a:gd name="T16" fmla="*/ 33 w 67"/>
                    <a:gd name="T17" fmla="*/ 94 h 94"/>
                    <a:gd name="T18" fmla="*/ 0 w 67"/>
                    <a:gd name="T19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94">
                      <a:moveTo>
                        <a:pt x="34" y="77"/>
                      </a:moveTo>
                      <a:cubicBezTo>
                        <a:pt x="45" y="77"/>
                        <a:pt x="48" y="68"/>
                        <a:pt x="48" y="48"/>
                      </a:cubicBezTo>
                      <a:cubicBezTo>
                        <a:pt x="48" y="27"/>
                        <a:pt x="43" y="17"/>
                        <a:pt x="33" y="17"/>
                      </a:cubicBezTo>
                      <a:cubicBezTo>
                        <a:pt x="23" y="17"/>
                        <a:pt x="20" y="26"/>
                        <a:pt x="20" y="47"/>
                      </a:cubicBezTo>
                      <a:cubicBezTo>
                        <a:pt x="20" y="68"/>
                        <a:pt x="24" y="77"/>
                        <a:pt x="34" y="77"/>
                      </a:cubicBezTo>
                      <a:moveTo>
                        <a:pt x="0" y="48"/>
                      </a:moveTo>
                      <a:cubicBezTo>
                        <a:pt x="0" y="15"/>
                        <a:pt x="12" y="0"/>
                        <a:pt x="35" y="0"/>
                      </a:cubicBezTo>
                      <a:cubicBezTo>
                        <a:pt x="58" y="0"/>
                        <a:pt x="67" y="16"/>
                        <a:pt x="67" y="47"/>
                      </a:cubicBezTo>
                      <a:cubicBezTo>
                        <a:pt x="67" y="79"/>
                        <a:pt x="55" y="94"/>
                        <a:pt x="33" y="94"/>
                      </a:cubicBezTo>
                      <a:cubicBezTo>
                        <a:pt x="10" y="94"/>
                        <a:pt x="0" y="79"/>
                        <a:pt x="0" y="48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1" name="Freeform 39">
                  <a:extLst>
                    <a:ext uri="{FF2B5EF4-FFF2-40B4-BE49-F238E27FC236}">
                      <a16:creationId xmlns:a16="http://schemas.microsoft.com/office/drawing/2014/main" id="{95E176BF-E535-4848-B348-A731C9585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2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5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3 w 60"/>
                    <a:gd name="T9" fmla="*/ 93 h 93"/>
                    <a:gd name="T10" fmla="*/ 0 w 60"/>
                    <a:gd name="T11" fmla="*/ 76 h 93"/>
                    <a:gd name="T12" fmla="*/ 32 w 60"/>
                    <a:gd name="T13" fmla="*/ 43 h 93"/>
                    <a:gd name="T14" fmla="*/ 38 w 60"/>
                    <a:gd name="T15" fmla="*/ 27 h 93"/>
                    <a:gd name="T16" fmla="*/ 30 w 60"/>
                    <a:gd name="T17" fmla="*/ 17 h 93"/>
                    <a:gd name="T18" fmla="*/ 21 w 60"/>
                    <a:gd name="T19" fmla="*/ 29 h 93"/>
                    <a:gd name="T20" fmla="*/ 1 w 60"/>
                    <a:gd name="T21" fmla="*/ 26 h 93"/>
                    <a:gd name="T22" fmla="*/ 31 w 60"/>
                    <a:gd name="T23" fmla="*/ 0 h 93"/>
                    <a:gd name="T24" fmla="*/ 59 w 60"/>
                    <a:gd name="T25" fmla="*/ 25 h 93"/>
                    <a:gd name="T26" fmla="*/ 47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29" y="77"/>
                        <a:pt x="40" y="76"/>
                        <a:pt x="45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3" y="93"/>
                        <a:pt x="3" y="93"/>
                        <a:pt x="3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4" y="63"/>
                        <a:pt x="25" y="52"/>
                        <a:pt x="32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5" y="17"/>
                        <a:pt x="30" y="17"/>
                      </a:cubicBezTo>
                      <a:cubicBezTo>
                        <a:pt x="24" y="17"/>
                        <a:pt x="21" y="23"/>
                        <a:pt x="21" y="29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12"/>
                        <a:pt x="11" y="0"/>
                        <a:pt x="31" y="0"/>
                      </a:cubicBezTo>
                      <a:cubicBezTo>
                        <a:pt x="48" y="0"/>
                        <a:pt x="59" y="10"/>
                        <a:pt x="59" y="25"/>
                      </a:cubicBezTo>
                      <a:cubicBezTo>
                        <a:pt x="59" y="34"/>
                        <a:pt x="56" y="43"/>
                        <a:pt x="47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2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2" name="Freeform 40">
                  <a:extLst>
                    <a:ext uri="{FF2B5EF4-FFF2-40B4-BE49-F238E27FC236}">
                      <a16:creationId xmlns:a16="http://schemas.microsoft.com/office/drawing/2014/main" id="{EF9ECBDA-BE1F-432C-9E0A-757C9F2DF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0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6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4 w 60"/>
                    <a:gd name="T9" fmla="*/ 93 h 93"/>
                    <a:gd name="T10" fmla="*/ 0 w 60"/>
                    <a:gd name="T11" fmla="*/ 76 h 93"/>
                    <a:gd name="T12" fmla="*/ 32 w 60"/>
                    <a:gd name="T13" fmla="*/ 43 h 93"/>
                    <a:gd name="T14" fmla="*/ 38 w 60"/>
                    <a:gd name="T15" fmla="*/ 27 h 93"/>
                    <a:gd name="T16" fmla="*/ 30 w 60"/>
                    <a:gd name="T17" fmla="*/ 17 h 93"/>
                    <a:gd name="T18" fmla="*/ 21 w 60"/>
                    <a:gd name="T19" fmla="*/ 29 h 93"/>
                    <a:gd name="T20" fmla="*/ 1 w 60"/>
                    <a:gd name="T21" fmla="*/ 26 h 93"/>
                    <a:gd name="T22" fmla="*/ 31 w 60"/>
                    <a:gd name="T23" fmla="*/ 0 h 93"/>
                    <a:gd name="T24" fmla="*/ 59 w 60"/>
                    <a:gd name="T25" fmla="*/ 25 h 93"/>
                    <a:gd name="T26" fmla="*/ 48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30" y="77"/>
                        <a:pt x="40" y="76"/>
                        <a:pt x="46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4" y="93"/>
                        <a:pt x="4" y="93"/>
                        <a:pt x="4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5" y="63"/>
                        <a:pt x="26" y="52"/>
                        <a:pt x="32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5" y="17"/>
                        <a:pt x="30" y="17"/>
                      </a:cubicBezTo>
                      <a:cubicBezTo>
                        <a:pt x="24" y="17"/>
                        <a:pt x="21" y="23"/>
                        <a:pt x="21" y="29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12"/>
                        <a:pt x="12" y="0"/>
                        <a:pt x="31" y="0"/>
                      </a:cubicBezTo>
                      <a:cubicBezTo>
                        <a:pt x="48" y="0"/>
                        <a:pt x="59" y="10"/>
                        <a:pt x="59" y="25"/>
                      </a:cubicBezTo>
                      <a:cubicBezTo>
                        <a:pt x="59" y="34"/>
                        <a:pt x="56" y="43"/>
                        <a:pt x="48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2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3" name="Freeform 41">
                  <a:extLst>
                    <a:ext uri="{FF2B5EF4-FFF2-40B4-BE49-F238E27FC236}">
                      <a16:creationId xmlns:a16="http://schemas.microsoft.com/office/drawing/2014/main" id="{768F4E1B-0B95-4F1E-8683-A1D2DEFF5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5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3 w 60"/>
                    <a:gd name="T9" fmla="*/ 93 h 93"/>
                    <a:gd name="T10" fmla="*/ 0 w 60"/>
                    <a:gd name="T11" fmla="*/ 76 h 93"/>
                    <a:gd name="T12" fmla="*/ 32 w 60"/>
                    <a:gd name="T13" fmla="*/ 43 h 93"/>
                    <a:gd name="T14" fmla="*/ 38 w 60"/>
                    <a:gd name="T15" fmla="*/ 27 h 93"/>
                    <a:gd name="T16" fmla="*/ 30 w 60"/>
                    <a:gd name="T17" fmla="*/ 17 h 93"/>
                    <a:gd name="T18" fmla="*/ 21 w 60"/>
                    <a:gd name="T19" fmla="*/ 29 h 93"/>
                    <a:gd name="T20" fmla="*/ 0 w 60"/>
                    <a:gd name="T21" fmla="*/ 26 h 93"/>
                    <a:gd name="T22" fmla="*/ 31 w 60"/>
                    <a:gd name="T23" fmla="*/ 0 h 93"/>
                    <a:gd name="T24" fmla="*/ 59 w 60"/>
                    <a:gd name="T25" fmla="*/ 25 h 93"/>
                    <a:gd name="T26" fmla="*/ 47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29" y="77"/>
                        <a:pt x="40" y="76"/>
                        <a:pt x="45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3" y="93"/>
                        <a:pt x="3" y="93"/>
                        <a:pt x="3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4" y="63"/>
                        <a:pt x="25" y="52"/>
                        <a:pt x="32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4" y="17"/>
                        <a:pt x="30" y="17"/>
                      </a:cubicBezTo>
                      <a:cubicBezTo>
                        <a:pt x="24" y="17"/>
                        <a:pt x="21" y="23"/>
                        <a:pt x="21" y="2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12"/>
                        <a:pt x="11" y="0"/>
                        <a:pt x="31" y="0"/>
                      </a:cubicBezTo>
                      <a:cubicBezTo>
                        <a:pt x="48" y="0"/>
                        <a:pt x="59" y="10"/>
                        <a:pt x="59" y="25"/>
                      </a:cubicBezTo>
                      <a:cubicBezTo>
                        <a:pt x="59" y="34"/>
                        <a:pt x="56" y="43"/>
                        <a:pt x="47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2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4" name="Freeform 42">
                  <a:extLst>
                    <a:ext uri="{FF2B5EF4-FFF2-40B4-BE49-F238E27FC236}">
                      <a16:creationId xmlns:a16="http://schemas.microsoft.com/office/drawing/2014/main" id="{5C5B085A-82FC-4D83-BA51-7F252B8D41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67" y="891"/>
                  <a:ext cx="50" cy="73"/>
                </a:xfrm>
                <a:custGeom>
                  <a:avLst/>
                  <a:gdLst>
                    <a:gd name="T0" fmla="*/ 34 w 67"/>
                    <a:gd name="T1" fmla="*/ 77 h 94"/>
                    <a:gd name="T2" fmla="*/ 47 w 67"/>
                    <a:gd name="T3" fmla="*/ 48 h 94"/>
                    <a:gd name="T4" fmla="*/ 33 w 67"/>
                    <a:gd name="T5" fmla="*/ 17 h 94"/>
                    <a:gd name="T6" fmla="*/ 20 w 67"/>
                    <a:gd name="T7" fmla="*/ 47 h 94"/>
                    <a:gd name="T8" fmla="*/ 34 w 67"/>
                    <a:gd name="T9" fmla="*/ 77 h 94"/>
                    <a:gd name="T10" fmla="*/ 0 w 67"/>
                    <a:gd name="T11" fmla="*/ 48 h 94"/>
                    <a:gd name="T12" fmla="*/ 35 w 67"/>
                    <a:gd name="T13" fmla="*/ 0 h 94"/>
                    <a:gd name="T14" fmla="*/ 67 w 67"/>
                    <a:gd name="T15" fmla="*/ 47 h 94"/>
                    <a:gd name="T16" fmla="*/ 33 w 67"/>
                    <a:gd name="T17" fmla="*/ 94 h 94"/>
                    <a:gd name="T18" fmla="*/ 0 w 67"/>
                    <a:gd name="T19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94">
                      <a:moveTo>
                        <a:pt x="34" y="77"/>
                      </a:moveTo>
                      <a:cubicBezTo>
                        <a:pt x="45" y="77"/>
                        <a:pt x="47" y="68"/>
                        <a:pt x="47" y="48"/>
                      </a:cubicBezTo>
                      <a:cubicBezTo>
                        <a:pt x="47" y="27"/>
                        <a:pt x="43" y="17"/>
                        <a:pt x="33" y="17"/>
                      </a:cubicBezTo>
                      <a:cubicBezTo>
                        <a:pt x="23" y="17"/>
                        <a:pt x="20" y="26"/>
                        <a:pt x="20" y="47"/>
                      </a:cubicBezTo>
                      <a:cubicBezTo>
                        <a:pt x="20" y="68"/>
                        <a:pt x="24" y="77"/>
                        <a:pt x="34" y="77"/>
                      </a:cubicBezTo>
                      <a:moveTo>
                        <a:pt x="0" y="48"/>
                      </a:moveTo>
                      <a:cubicBezTo>
                        <a:pt x="0" y="15"/>
                        <a:pt x="12" y="0"/>
                        <a:pt x="35" y="0"/>
                      </a:cubicBezTo>
                      <a:cubicBezTo>
                        <a:pt x="58" y="0"/>
                        <a:pt x="67" y="16"/>
                        <a:pt x="67" y="47"/>
                      </a:cubicBezTo>
                      <a:cubicBezTo>
                        <a:pt x="67" y="79"/>
                        <a:pt x="55" y="94"/>
                        <a:pt x="33" y="94"/>
                      </a:cubicBezTo>
                      <a:cubicBezTo>
                        <a:pt x="9" y="94"/>
                        <a:pt x="0" y="79"/>
                        <a:pt x="0" y="48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5" name="Freeform 43">
                  <a:extLst>
                    <a:ext uri="{FF2B5EF4-FFF2-40B4-BE49-F238E27FC236}">
                      <a16:creationId xmlns:a16="http://schemas.microsoft.com/office/drawing/2014/main" id="{0157F088-AD70-40BF-9BB9-FA05FE0888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5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3 w 60"/>
                    <a:gd name="T9" fmla="*/ 93 h 93"/>
                    <a:gd name="T10" fmla="*/ 0 w 60"/>
                    <a:gd name="T11" fmla="*/ 76 h 93"/>
                    <a:gd name="T12" fmla="*/ 32 w 60"/>
                    <a:gd name="T13" fmla="*/ 43 h 93"/>
                    <a:gd name="T14" fmla="*/ 38 w 60"/>
                    <a:gd name="T15" fmla="*/ 27 h 93"/>
                    <a:gd name="T16" fmla="*/ 30 w 60"/>
                    <a:gd name="T17" fmla="*/ 17 h 93"/>
                    <a:gd name="T18" fmla="*/ 21 w 60"/>
                    <a:gd name="T19" fmla="*/ 29 h 93"/>
                    <a:gd name="T20" fmla="*/ 0 w 60"/>
                    <a:gd name="T21" fmla="*/ 26 h 93"/>
                    <a:gd name="T22" fmla="*/ 31 w 60"/>
                    <a:gd name="T23" fmla="*/ 0 h 93"/>
                    <a:gd name="T24" fmla="*/ 59 w 60"/>
                    <a:gd name="T25" fmla="*/ 25 h 93"/>
                    <a:gd name="T26" fmla="*/ 47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29" y="77"/>
                        <a:pt x="40" y="76"/>
                        <a:pt x="45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3" y="93"/>
                        <a:pt x="3" y="93"/>
                        <a:pt x="3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4" y="63"/>
                        <a:pt x="25" y="52"/>
                        <a:pt x="32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4" y="17"/>
                        <a:pt x="30" y="17"/>
                      </a:cubicBezTo>
                      <a:cubicBezTo>
                        <a:pt x="23" y="17"/>
                        <a:pt x="21" y="23"/>
                        <a:pt x="21" y="2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12"/>
                        <a:pt x="11" y="0"/>
                        <a:pt x="31" y="0"/>
                      </a:cubicBezTo>
                      <a:cubicBezTo>
                        <a:pt x="48" y="0"/>
                        <a:pt x="59" y="10"/>
                        <a:pt x="59" y="25"/>
                      </a:cubicBezTo>
                      <a:cubicBezTo>
                        <a:pt x="59" y="34"/>
                        <a:pt x="56" y="43"/>
                        <a:pt x="47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2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6" name="Freeform 44">
                  <a:extLst>
                    <a:ext uri="{FF2B5EF4-FFF2-40B4-BE49-F238E27FC236}">
                      <a16:creationId xmlns:a16="http://schemas.microsoft.com/office/drawing/2014/main" id="{A49D7781-9F3B-4C55-8EFA-AAC8B8464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0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5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4 w 60"/>
                    <a:gd name="T9" fmla="*/ 93 h 93"/>
                    <a:gd name="T10" fmla="*/ 0 w 60"/>
                    <a:gd name="T11" fmla="*/ 76 h 93"/>
                    <a:gd name="T12" fmla="*/ 32 w 60"/>
                    <a:gd name="T13" fmla="*/ 43 h 93"/>
                    <a:gd name="T14" fmla="*/ 38 w 60"/>
                    <a:gd name="T15" fmla="*/ 27 h 93"/>
                    <a:gd name="T16" fmla="*/ 30 w 60"/>
                    <a:gd name="T17" fmla="*/ 17 h 93"/>
                    <a:gd name="T18" fmla="*/ 21 w 60"/>
                    <a:gd name="T19" fmla="*/ 29 h 93"/>
                    <a:gd name="T20" fmla="*/ 1 w 60"/>
                    <a:gd name="T21" fmla="*/ 26 h 93"/>
                    <a:gd name="T22" fmla="*/ 31 w 60"/>
                    <a:gd name="T23" fmla="*/ 0 h 93"/>
                    <a:gd name="T24" fmla="*/ 59 w 60"/>
                    <a:gd name="T25" fmla="*/ 25 h 93"/>
                    <a:gd name="T26" fmla="*/ 47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29" y="77"/>
                        <a:pt x="40" y="76"/>
                        <a:pt x="45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4" y="93"/>
                        <a:pt x="4" y="93"/>
                        <a:pt x="4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4" y="63"/>
                        <a:pt x="25" y="52"/>
                        <a:pt x="32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5" y="17"/>
                        <a:pt x="30" y="17"/>
                      </a:cubicBezTo>
                      <a:cubicBezTo>
                        <a:pt x="24" y="17"/>
                        <a:pt x="21" y="23"/>
                        <a:pt x="21" y="29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12"/>
                        <a:pt x="11" y="0"/>
                        <a:pt x="31" y="0"/>
                      </a:cubicBezTo>
                      <a:cubicBezTo>
                        <a:pt x="48" y="0"/>
                        <a:pt x="59" y="10"/>
                        <a:pt x="59" y="25"/>
                      </a:cubicBezTo>
                      <a:cubicBezTo>
                        <a:pt x="59" y="34"/>
                        <a:pt x="56" y="43"/>
                        <a:pt x="47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2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7" name="Rectangle 45">
                  <a:extLst>
                    <a:ext uri="{FF2B5EF4-FFF2-40B4-BE49-F238E27FC236}">
                      <a16:creationId xmlns:a16="http://schemas.microsoft.com/office/drawing/2014/main" id="{8E0C539D-6E98-4679-A711-87C16B71C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8" y="925"/>
                  <a:ext cx="33" cy="12"/>
                </a:xfrm>
                <a:prstGeom prst="rect">
                  <a:avLst/>
                </a:pr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8" name="Freeform 46">
                  <a:extLst>
                    <a:ext uri="{FF2B5EF4-FFF2-40B4-BE49-F238E27FC236}">
                      <a16:creationId xmlns:a16="http://schemas.microsoft.com/office/drawing/2014/main" id="{65BFD01F-4D33-4106-A9B3-D746887455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6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4 w 60"/>
                    <a:gd name="T9" fmla="*/ 93 h 93"/>
                    <a:gd name="T10" fmla="*/ 0 w 60"/>
                    <a:gd name="T11" fmla="*/ 76 h 93"/>
                    <a:gd name="T12" fmla="*/ 32 w 60"/>
                    <a:gd name="T13" fmla="*/ 43 h 93"/>
                    <a:gd name="T14" fmla="*/ 38 w 60"/>
                    <a:gd name="T15" fmla="*/ 27 h 93"/>
                    <a:gd name="T16" fmla="*/ 30 w 60"/>
                    <a:gd name="T17" fmla="*/ 17 h 93"/>
                    <a:gd name="T18" fmla="*/ 21 w 60"/>
                    <a:gd name="T19" fmla="*/ 29 h 93"/>
                    <a:gd name="T20" fmla="*/ 1 w 60"/>
                    <a:gd name="T21" fmla="*/ 26 h 93"/>
                    <a:gd name="T22" fmla="*/ 31 w 60"/>
                    <a:gd name="T23" fmla="*/ 0 h 93"/>
                    <a:gd name="T24" fmla="*/ 59 w 60"/>
                    <a:gd name="T25" fmla="*/ 25 h 93"/>
                    <a:gd name="T26" fmla="*/ 48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30" y="77"/>
                        <a:pt x="40" y="76"/>
                        <a:pt x="46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4" y="93"/>
                        <a:pt x="4" y="93"/>
                        <a:pt x="4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5" y="63"/>
                        <a:pt x="26" y="52"/>
                        <a:pt x="32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5" y="17"/>
                        <a:pt x="30" y="17"/>
                      </a:cubicBezTo>
                      <a:cubicBezTo>
                        <a:pt x="24" y="17"/>
                        <a:pt x="21" y="23"/>
                        <a:pt x="21" y="29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12"/>
                        <a:pt x="12" y="0"/>
                        <a:pt x="31" y="0"/>
                      </a:cubicBezTo>
                      <a:cubicBezTo>
                        <a:pt x="48" y="0"/>
                        <a:pt x="59" y="10"/>
                        <a:pt x="59" y="25"/>
                      </a:cubicBezTo>
                      <a:cubicBezTo>
                        <a:pt x="59" y="34"/>
                        <a:pt x="56" y="43"/>
                        <a:pt x="48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2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9" name="Freeform 47">
                  <a:extLst>
                    <a:ext uri="{FF2B5EF4-FFF2-40B4-BE49-F238E27FC236}">
                      <a16:creationId xmlns:a16="http://schemas.microsoft.com/office/drawing/2014/main" id="{2A757ADA-FB4B-4F58-80FA-B9DE33E4E8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02" y="891"/>
                  <a:ext cx="51" cy="73"/>
                </a:xfrm>
                <a:custGeom>
                  <a:avLst/>
                  <a:gdLst>
                    <a:gd name="T0" fmla="*/ 33 w 67"/>
                    <a:gd name="T1" fmla="*/ 77 h 94"/>
                    <a:gd name="T2" fmla="*/ 47 w 67"/>
                    <a:gd name="T3" fmla="*/ 48 h 94"/>
                    <a:gd name="T4" fmla="*/ 33 w 67"/>
                    <a:gd name="T5" fmla="*/ 17 h 94"/>
                    <a:gd name="T6" fmla="*/ 20 w 67"/>
                    <a:gd name="T7" fmla="*/ 47 h 94"/>
                    <a:gd name="T8" fmla="*/ 33 w 67"/>
                    <a:gd name="T9" fmla="*/ 77 h 94"/>
                    <a:gd name="T10" fmla="*/ 0 w 67"/>
                    <a:gd name="T11" fmla="*/ 48 h 94"/>
                    <a:gd name="T12" fmla="*/ 34 w 67"/>
                    <a:gd name="T13" fmla="*/ 0 h 94"/>
                    <a:gd name="T14" fmla="*/ 67 w 67"/>
                    <a:gd name="T15" fmla="*/ 47 h 94"/>
                    <a:gd name="T16" fmla="*/ 32 w 67"/>
                    <a:gd name="T17" fmla="*/ 94 h 94"/>
                    <a:gd name="T18" fmla="*/ 0 w 67"/>
                    <a:gd name="T19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94">
                      <a:moveTo>
                        <a:pt x="33" y="77"/>
                      </a:moveTo>
                      <a:cubicBezTo>
                        <a:pt x="44" y="77"/>
                        <a:pt x="47" y="68"/>
                        <a:pt x="47" y="48"/>
                      </a:cubicBezTo>
                      <a:cubicBezTo>
                        <a:pt x="47" y="27"/>
                        <a:pt x="43" y="17"/>
                        <a:pt x="33" y="17"/>
                      </a:cubicBezTo>
                      <a:cubicBezTo>
                        <a:pt x="22" y="17"/>
                        <a:pt x="20" y="26"/>
                        <a:pt x="20" y="47"/>
                      </a:cubicBezTo>
                      <a:cubicBezTo>
                        <a:pt x="20" y="68"/>
                        <a:pt x="24" y="77"/>
                        <a:pt x="33" y="77"/>
                      </a:cubicBezTo>
                      <a:moveTo>
                        <a:pt x="0" y="48"/>
                      </a:moveTo>
                      <a:cubicBezTo>
                        <a:pt x="0" y="15"/>
                        <a:pt x="12" y="0"/>
                        <a:pt x="34" y="0"/>
                      </a:cubicBezTo>
                      <a:cubicBezTo>
                        <a:pt x="57" y="0"/>
                        <a:pt x="67" y="16"/>
                        <a:pt x="67" y="47"/>
                      </a:cubicBezTo>
                      <a:cubicBezTo>
                        <a:pt x="67" y="79"/>
                        <a:pt x="54" y="94"/>
                        <a:pt x="32" y="94"/>
                      </a:cubicBezTo>
                      <a:cubicBezTo>
                        <a:pt x="9" y="94"/>
                        <a:pt x="0" y="79"/>
                        <a:pt x="0" y="48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0" name="Freeform 48">
                  <a:extLst>
                    <a:ext uri="{FF2B5EF4-FFF2-40B4-BE49-F238E27FC236}">
                      <a16:creationId xmlns:a16="http://schemas.microsoft.com/office/drawing/2014/main" id="{ED72497F-3677-4941-9680-0ADDCDD6F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6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6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4 w 60"/>
                    <a:gd name="T9" fmla="*/ 93 h 93"/>
                    <a:gd name="T10" fmla="*/ 0 w 60"/>
                    <a:gd name="T11" fmla="*/ 76 h 93"/>
                    <a:gd name="T12" fmla="*/ 32 w 60"/>
                    <a:gd name="T13" fmla="*/ 43 h 93"/>
                    <a:gd name="T14" fmla="*/ 38 w 60"/>
                    <a:gd name="T15" fmla="*/ 27 h 93"/>
                    <a:gd name="T16" fmla="*/ 30 w 60"/>
                    <a:gd name="T17" fmla="*/ 17 h 93"/>
                    <a:gd name="T18" fmla="*/ 21 w 60"/>
                    <a:gd name="T19" fmla="*/ 29 h 93"/>
                    <a:gd name="T20" fmla="*/ 1 w 60"/>
                    <a:gd name="T21" fmla="*/ 26 h 93"/>
                    <a:gd name="T22" fmla="*/ 31 w 60"/>
                    <a:gd name="T23" fmla="*/ 0 h 93"/>
                    <a:gd name="T24" fmla="*/ 59 w 60"/>
                    <a:gd name="T25" fmla="*/ 25 h 93"/>
                    <a:gd name="T26" fmla="*/ 48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30" y="77"/>
                        <a:pt x="40" y="76"/>
                        <a:pt x="46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4" y="93"/>
                        <a:pt x="4" y="93"/>
                        <a:pt x="4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5" y="63"/>
                        <a:pt x="26" y="52"/>
                        <a:pt x="32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5" y="17"/>
                        <a:pt x="30" y="17"/>
                      </a:cubicBezTo>
                      <a:cubicBezTo>
                        <a:pt x="24" y="17"/>
                        <a:pt x="21" y="23"/>
                        <a:pt x="21" y="29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12"/>
                        <a:pt x="12" y="0"/>
                        <a:pt x="31" y="0"/>
                      </a:cubicBezTo>
                      <a:cubicBezTo>
                        <a:pt x="48" y="0"/>
                        <a:pt x="59" y="10"/>
                        <a:pt x="59" y="25"/>
                      </a:cubicBezTo>
                      <a:cubicBezTo>
                        <a:pt x="59" y="34"/>
                        <a:pt x="56" y="43"/>
                        <a:pt x="48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2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1" name="Freeform 49">
                  <a:extLst>
                    <a:ext uri="{FF2B5EF4-FFF2-40B4-BE49-F238E27FC236}">
                      <a16:creationId xmlns:a16="http://schemas.microsoft.com/office/drawing/2014/main" id="{CFFF71B1-91ED-46D0-962B-30CA0E3DF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3" y="891"/>
                  <a:ext cx="47" cy="73"/>
                </a:xfrm>
                <a:custGeom>
                  <a:avLst/>
                  <a:gdLst>
                    <a:gd name="T0" fmla="*/ 46 w 63"/>
                    <a:gd name="T1" fmla="*/ 45 h 94"/>
                    <a:gd name="T2" fmla="*/ 63 w 63"/>
                    <a:gd name="T3" fmla="*/ 65 h 94"/>
                    <a:gd name="T4" fmla="*/ 30 w 63"/>
                    <a:gd name="T5" fmla="*/ 94 h 94"/>
                    <a:gd name="T6" fmla="*/ 0 w 63"/>
                    <a:gd name="T7" fmla="*/ 75 h 94"/>
                    <a:gd name="T8" fmla="*/ 18 w 63"/>
                    <a:gd name="T9" fmla="*/ 67 h 94"/>
                    <a:gd name="T10" fmla="*/ 32 w 63"/>
                    <a:gd name="T11" fmla="*/ 78 h 94"/>
                    <a:gd name="T12" fmla="*/ 43 w 63"/>
                    <a:gd name="T13" fmla="*/ 66 h 94"/>
                    <a:gd name="T14" fmla="*/ 28 w 63"/>
                    <a:gd name="T15" fmla="*/ 55 h 94"/>
                    <a:gd name="T16" fmla="*/ 22 w 63"/>
                    <a:gd name="T17" fmla="*/ 55 h 94"/>
                    <a:gd name="T18" fmla="*/ 22 w 63"/>
                    <a:gd name="T19" fmla="*/ 39 h 94"/>
                    <a:gd name="T20" fmla="*/ 28 w 63"/>
                    <a:gd name="T21" fmla="*/ 39 h 94"/>
                    <a:gd name="T22" fmla="*/ 40 w 63"/>
                    <a:gd name="T23" fmla="*/ 27 h 94"/>
                    <a:gd name="T24" fmla="*/ 31 w 63"/>
                    <a:gd name="T25" fmla="*/ 17 h 94"/>
                    <a:gd name="T26" fmla="*/ 22 w 63"/>
                    <a:gd name="T27" fmla="*/ 27 h 94"/>
                    <a:gd name="T28" fmla="*/ 3 w 63"/>
                    <a:gd name="T29" fmla="*/ 26 h 94"/>
                    <a:gd name="T30" fmla="*/ 31 w 63"/>
                    <a:gd name="T31" fmla="*/ 0 h 94"/>
                    <a:gd name="T32" fmla="*/ 60 w 63"/>
                    <a:gd name="T33" fmla="*/ 25 h 94"/>
                    <a:gd name="T34" fmla="*/ 46 w 63"/>
                    <a:gd name="T35" fmla="*/ 4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3" h="94">
                      <a:moveTo>
                        <a:pt x="46" y="45"/>
                      </a:moveTo>
                      <a:cubicBezTo>
                        <a:pt x="55" y="46"/>
                        <a:pt x="63" y="51"/>
                        <a:pt x="63" y="65"/>
                      </a:cubicBezTo>
                      <a:cubicBezTo>
                        <a:pt x="63" y="84"/>
                        <a:pt x="50" y="94"/>
                        <a:pt x="30" y="94"/>
                      </a:cubicBezTo>
                      <a:cubicBezTo>
                        <a:pt x="13" y="94"/>
                        <a:pt x="3" y="85"/>
                        <a:pt x="0" y="75"/>
                      </a:cubicBezTo>
                      <a:cubicBezTo>
                        <a:pt x="18" y="67"/>
                        <a:pt x="18" y="67"/>
                        <a:pt x="18" y="67"/>
                      </a:cubicBezTo>
                      <a:cubicBezTo>
                        <a:pt x="20" y="71"/>
                        <a:pt x="24" y="78"/>
                        <a:pt x="32" y="78"/>
                      </a:cubicBezTo>
                      <a:cubicBezTo>
                        <a:pt x="40" y="78"/>
                        <a:pt x="43" y="74"/>
                        <a:pt x="43" y="66"/>
                      </a:cubicBezTo>
                      <a:cubicBezTo>
                        <a:pt x="43" y="59"/>
                        <a:pt x="39" y="55"/>
                        <a:pt x="28" y="55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8" y="39"/>
                        <a:pt x="28" y="39"/>
                        <a:pt x="28" y="39"/>
                      </a:cubicBezTo>
                      <a:cubicBezTo>
                        <a:pt x="36" y="39"/>
                        <a:pt x="40" y="35"/>
                        <a:pt x="40" y="27"/>
                      </a:cubicBezTo>
                      <a:cubicBezTo>
                        <a:pt x="40" y="20"/>
                        <a:pt x="37" y="17"/>
                        <a:pt x="31" y="17"/>
                      </a:cubicBezTo>
                      <a:cubicBezTo>
                        <a:pt x="25" y="17"/>
                        <a:pt x="22" y="21"/>
                        <a:pt x="22" y="27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12"/>
                        <a:pt x="13" y="0"/>
                        <a:pt x="31" y="0"/>
                      </a:cubicBezTo>
                      <a:cubicBezTo>
                        <a:pt x="50" y="0"/>
                        <a:pt x="60" y="8"/>
                        <a:pt x="60" y="25"/>
                      </a:cubicBezTo>
                      <a:cubicBezTo>
                        <a:pt x="60" y="36"/>
                        <a:pt x="54" y="42"/>
                        <a:pt x="46" y="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2" name="Freeform 50">
                  <a:extLst>
                    <a:ext uri="{FF2B5EF4-FFF2-40B4-BE49-F238E27FC236}">
                      <a16:creationId xmlns:a16="http://schemas.microsoft.com/office/drawing/2014/main" id="{14F1D935-D92C-49E8-9F9D-B305C618BC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7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5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3 w 60"/>
                    <a:gd name="T9" fmla="*/ 93 h 93"/>
                    <a:gd name="T10" fmla="*/ 0 w 60"/>
                    <a:gd name="T11" fmla="*/ 76 h 93"/>
                    <a:gd name="T12" fmla="*/ 32 w 60"/>
                    <a:gd name="T13" fmla="*/ 43 h 93"/>
                    <a:gd name="T14" fmla="*/ 38 w 60"/>
                    <a:gd name="T15" fmla="*/ 27 h 93"/>
                    <a:gd name="T16" fmla="*/ 30 w 60"/>
                    <a:gd name="T17" fmla="*/ 17 h 93"/>
                    <a:gd name="T18" fmla="*/ 21 w 60"/>
                    <a:gd name="T19" fmla="*/ 29 h 93"/>
                    <a:gd name="T20" fmla="*/ 1 w 60"/>
                    <a:gd name="T21" fmla="*/ 26 h 93"/>
                    <a:gd name="T22" fmla="*/ 31 w 60"/>
                    <a:gd name="T23" fmla="*/ 0 h 93"/>
                    <a:gd name="T24" fmla="*/ 59 w 60"/>
                    <a:gd name="T25" fmla="*/ 25 h 93"/>
                    <a:gd name="T26" fmla="*/ 47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29" y="77"/>
                        <a:pt x="40" y="76"/>
                        <a:pt x="45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3" y="93"/>
                        <a:pt x="3" y="93"/>
                        <a:pt x="3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4" y="63"/>
                        <a:pt x="25" y="52"/>
                        <a:pt x="32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5" y="17"/>
                        <a:pt x="30" y="17"/>
                      </a:cubicBezTo>
                      <a:cubicBezTo>
                        <a:pt x="24" y="17"/>
                        <a:pt x="21" y="23"/>
                        <a:pt x="21" y="29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12"/>
                        <a:pt x="11" y="0"/>
                        <a:pt x="31" y="0"/>
                      </a:cubicBezTo>
                      <a:cubicBezTo>
                        <a:pt x="48" y="0"/>
                        <a:pt x="59" y="10"/>
                        <a:pt x="59" y="25"/>
                      </a:cubicBezTo>
                      <a:cubicBezTo>
                        <a:pt x="59" y="34"/>
                        <a:pt x="56" y="43"/>
                        <a:pt x="47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2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3" name="Freeform 51">
                  <a:extLst>
                    <a:ext uri="{FF2B5EF4-FFF2-40B4-BE49-F238E27FC236}">
                      <a16:creationId xmlns:a16="http://schemas.microsoft.com/office/drawing/2014/main" id="{37F1FEFB-FD6B-4977-8435-8C5E1FC8D5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76" y="891"/>
                  <a:ext cx="50" cy="73"/>
                </a:xfrm>
                <a:custGeom>
                  <a:avLst/>
                  <a:gdLst>
                    <a:gd name="T0" fmla="*/ 34 w 67"/>
                    <a:gd name="T1" fmla="*/ 77 h 94"/>
                    <a:gd name="T2" fmla="*/ 47 w 67"/>
                    <a:gd name="T3" fmla="*/ 48 h 94"/>
                    <a:gd name="T4" fmla="*/ 33 w 67"/>
                    <a:gd name="T5" fmla="*/ 17 h 94"/>
                    <a:gd name="T6" fmla="*/ 20 w 67"/>
                    <a:gd name="T7" fmla="*/ 47 h 94"/>
                    <a:gd name="T8" fmla="*/ 34 w 67"/>
                    <a:gd name="T9" fmla="*/ 77 h 94"/>
                    <a:gd name="T10" fmla="*/ 0 w 67"/>
                    <a:gd name="T11" fmla="*/ 48 h 94"/>
                    <a:gd name="T12" fmla="*/ 35 w 67"/>
                    <a:gd name="T13" fmla="*/ 0 h 94"/>
                    <a:gd name="T14" fmla="*/ 67 w 67"/>
                    <a:gd name="T15" fmla="*/ 47 h 94"/>
                    <a:gd name="T16" fmla="*/ 33 w 67"/>
                    <a:gd name="T17" fmla="*/ 94 h 94"/>
                    <a:gd name="T18" fmla="*/ 0 w 67"/>
                    <a:gd name="T19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94">
                      <a:moveTo>
                        <a:pt x="34" y="77"/>
                      </a:moveTo>
                      <a:cubicBezTo>
                        <a:pt x="45" y="77"/>
                        <a:pt x="47" y="68"/>
                        <a:pt x="47" y="48"/>
                      </a:cubicBezTo>
                      <a:cubicBezTo>
                        <a:pt x="47" y="27"/>
                        <a:pt x="43" y="17"/>
                        <a:pt x="33" y="17"/>
                      </a:cubicBezTo>
                      <a:cubicBezTo>
                        <a:pt x="23" y="17"/>
                        <a:pt x="20" y="26"/>
                        <a:pt x="20" y="47"/>
                      </a:cubicBezTo>
                      <a:cubicBezTo>
                        <a:pt x="20" y="68"/>
                        <a:pt x="24" y="77"/>
                        <a:pt x="34" y="77"/>
                      </a:cubicBezTo>
                      <a:moveTo>
                        <a:pt x="0" y="48"/>
                      </a:moveTo>
                      <a:cubicBezTo>
                        <a:pt x="0" y="15"/>
                        <a:pt x="12" y="0"/>
                        <a:pt x="35" y="0"/>
                      </a:cubicBezTo>
                      <a:cubicBezTo>
                        <a:pt x="58" y="0"/>
                        <a:pt x="67" y="16"/>
                        <a:pt x="67" y="47"/>
                      </a:cubicBezTo>
                      <a:cubicBezTo>
                        <a:pt x="67" y="79"/>
                        <a:pt x="55" y="94"/>
                        <a:pt x="33" y="94"/>
                      </a:cubicBezTo>
                      <a:cubicBezTo>
                        <a:pt x="9" y="94"/>
                        <a:pt x="0" y="79"/>
                        <a:pt x="0" y="48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4" name="Freeform 52">
                  <a:extLst>
                    <a:ext uri="{FF2B5EF4-FFF2-40B4-BE49-F238E27FC236}">
                      <a16:creationId xmlns:a16="http://schemas.microsoft.com/office/drawing/2014/main" id="{2FB3EE78-9EF7-4E37-9A8C-C1162C860F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0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5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3 w 60"/>
                    <a:gd name="T9" fmla="*/ 93 h 93"/>
                    <a:gd name="T10" fmla="*/ 0 w 60"/>
                    <a:gd name="T11" fmla="*/ 76 h 93"/>
                    <a:gd name="T12" fmla="*/ 32 w 60"/>
                    <a:gd name="T13" fmla="*/ 43 h 93"/>
                    <a:gd name="T14" fmla="*/ 38 w 60"/>
                    <a:gd name="T15" fmla="*/ 27 h 93"/>
                    <a:gd name="T16" fmla="*/ 30 w 60"/>
                    <a:gd name="T17" fmla="*/ 17 h 93"/>
                    <a:gd name="T18" fmla="*/ 21 w 60"/>
                    <a:gd name="T19" fmla="*/ 29 h 93"/>
                    <a:gd name="T20" fmla="*/ 0 w 60"/>
                    <a:gd name="T21" fmla="*/ 26 h 93"/>
                    <a:gd name="T22" fmla="*/ 31 w 60"/>
                    <a:gd name="T23" fmla="*/ 0 h 93"/>
                    <a:gd name="T24" fmla="*/ 59 w 60"/>
                    <a:gd name="T25" fmla="*/ 25 h 93"/>
                    <a:gd name="T26" fmla="*/ 47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29" y="77"/>
                        <a:pt x="40" y="76"/>
                        <a:pt x="45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3" y="93"/>
                        <a:pt x="3" y="93"/>
                        <a:pt x="3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4" y="63"/>
                        <a:pt x="25" y="52"/>
                        <a:pt x="32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4" y="17"/>
                        <a:pt x="30" y="17"/>
                      </a:cubicBezTo>
                      <a:cubicBezTo>
                        <a:pt x="24" y="17"/>
                        <a:pt x="21" y="23"/>
                        <a:pt x="21" y="2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12"/>
                        <a:pt x="11" y="0"/>
                        <a:pt x="31" y="0"/>
                      </a:cubicBezTo>
                      <a:cubicBezTo>
                        <a:pt x="48" y="0"/>
                        <a:pt x="59" y="10"/>
                        <a:pt x="59" y="25"/>
                      </a:cubicBezTo>
                      <a:cubicBezTo>
                        <a:pt x="59" y="34"/>
                        <a:pt x="56" y="43"/>
                        <a:pt x="47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2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5" name="Freeform 53">
                  <a:extLst>
                    <a:ext uri="{FF2B5EF4-FFF2-40B4-BE49-F238E27FC236}">
                      <a16:creationId xmlns:a16="http://schemas.microsoft.com/office/drawing/2014/main" id="{7DF0C38E-D618-41F6-82D5-ACB47C6533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6" y="891"/>
                  <a:ext cx="48" cy="73"/>
                </a:xfrm>
                <a:custGeom>
                  <a:avLst/>
                  <a:gdLst>
                    <a:gd name="T0" fmla="*/ 47 w 64"/>
                    <a:gd name="T1" fmla="*/ 45 h 94"/>
                    <a:gd name="T2" fmla="*/ 64 w 64"/>
                    <a:gd name="T3" fmla="*/ 65 h 94"/>
                    <a:gd name="T4" fmla="*/ 30 w 64"/>
                    <a:gd name="T5" fmla="*/ 94 h 94"/>
                    <a:gd name="T6" fmla="*/ 0 w 64"/>
                    <a:gd name="T7" fmla="*/ 75 h 94"/>
                    <a:gd name="T8" fmla="*/ 19 w 64"/>
                    <a:gd name="T9" fmla="*/ 67 h 94"/>
                    <a:gd name="T10" fmla="*/ 33 w 64"/>
                    <a:gd name="T11" fmla="*/ 78 h 94"/>
                    <a:gd name="T12" fmla="*/ 44 w 64"/>
                    <a:gd name="T13" fmla="*/ 66 h 94"/>
                    <a:gd name="T14" fmla="*/ 29 w 64"/>
                    <a:gd name="T15" fmla="*/ 55 h 94"/>
                    <a:gd name="T16" fmla="*/ 22 w 64"/>
                    <a:gd name="T17" fmla="*/ 55 h 94"/>
                    <a:gd name="T18" fmla="*/ 22 w 64"/>
                    <a:gd name="T19" fmla="*/ 39 h 94"/>
                    <a:gd name="T20" fmla="*/ 28 w 64"/>
                    <a:gd name="T21" fmla="*/ 39 h 94"/>
                    <a:gd name="T22" fmla="*/ 41 w 64"/>
                    <a:gd name="T23" fmla="*/ 27 h 94"/>
                    <a:gd name="T24" fmla="*/ 32 w 64"/>
                    <a:gd name="T25" fmla="*/ 17 h 94"/>
                    <a:gd name="T26" fmla="*/ 22 w 64"/>
                    <a:gd name="T27" fmla="*/ 27 h 94"/>
                    <a:gd name="T28" fmla="*/ 3 w 64"/>
                    <a:gd name="T29" fmla="*/ 26 h 94"/>
                    <a:gd name="T30" fmla="*/ 32 w 64"/>
                    <a:gd name="T31" fmla="*/ 0 h 94"/>
                    <a:gd name="T32" fmla="*/ 60 w 64"/>
                    <a:gd name="T33" fmla="*/ 25 h 94"/>
                    <a:gd name="T34" fmla="*/ 47 w 64"/>
                    <a:gd name="T35" fmla="*/ 4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4">
                      <a:moveTo>
                        <a:pt x="47" y="45"/>
                      </a:moveTo>
                      <a:cubicBezTo>
                        <a:pt x="55" y="46"/>
                        <a:pt x="64" y="51"/>
                        <a:pt x="64" y="65"/>
                      </a:cubicBezTo>
                      <a:cubicBezTo>
                        <a:pt x="64" y="84"/>
                        <a:pt x="51" y="94"/>
                        <a:pt x="30" y="94"/>
                      </a:cubicBezTo>
                      <a:cubicBezTo>
                        <a:pt x="14" y="94"/>
                        <a:pt x="4" y="85"/>
                        <a:pt x="0" y="75"/>
                      </a:cubicBezTo>
                      <a:cubicBezTo>
                        <a:pt x="19" y="67"/>
                        <a:pt x="19" y="67"/>
                        <a:pt x="19" y="67"/>
                      </a:cubicBezTo>
                      <a:cubicBezTo>
                        <a:pt x="21" y="71"/>
                        <a:pt x="25" y="78"/>
                        <a:pt x="33" y="78"/>
                      </a:cubicBezTo>
                      <a:cubicBezTo>
                        <a:pt x="41" y="78"/>
                        <a:pt x="44" y="74"/>
                        <a:pt x="44" y="66"/>
                      </a:cubicBezTo>
                      <a:cubicBezTo>
                        <a:pt x="44" y="59"/>
                        <a:pt x="39" y="55"/>
                        <a:pt x="29" y="55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8" y="39"/>
                        <a:pt x="28" y="39"/>
                        <a:pt x="28" y="39"/>
                      </a:cubicBezTo>
                      <a:cubicBezTo>
                        <a:pt x="37" y="39"/>
                        <a:pt x="41" y="35"/>
                        <a:pt x="41" y="27"/>
                      </a:cubicBezTo>
                      <a:cubicBezTo>
                        <a:pt x="41" y="20"/>
                        <a:pt x="38" y="17"/>
                        <a:pt x="32" y="17"/>
                      </a:cubicBezTo>
                      <a:cubicBezTo>
                        <a:pt x="26" y="17"/>
                        <a:pt x="22" y="21"/>
                        <a:pt x="22" y="27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4" y="12"/>
                        <a:pt x="14" y="0"/>
                        <a:pt x="32" y="0"/>
                      </a:cubicBezTo>
                      <a:cubicBezTo>
                        <a:pt x="51" y="0"/>
                        <a:pt x="60" y="8"/>
                        <a:pt x="60" y="25"/>
                      </a:cubicBezTo>
                      <a:cubicBezTo>
                        <a:pt x="60" y="36"/>
                        <a:pt x="54" y="42"/>
                        <a:pt x="47" y="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6" name="Rectangle 54">
                  <a:extLst>
                    <a:ext uri="{FF2B5EF4-FFF2-40B4-BE49-F238E27FC236}">
                      <a16:creationId xmlns:a16="http://schemas.microsoft.com/office/drawing/2014/main" id="{0579C8CB-B569-4625-B14B-0BABECE9D5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26" y="925"/>
                  <a:ext cx="33" cy="12"/>
                </a:xfrm>
                <a:prstGeom prst="rect">
                  <a:avLst/>
                </a:pr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7" name="Freeform 55">
                  <a:extLst>
                    <a:ext uri="{FF2B5EF4-FFF2-40B4-BE49-F238E27FC236}">
                      <a16:creationId xmlns:a16="http://schemas.microsoft.com/office/drawing/2014/main" id="{6F77F674-4839-4EDF-B9F2-B7BE82F87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2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6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4 w 60"/>
                    <a:gd name="T9" fmla="*/ 93 h 93"/>
                    <a:gd name="T10" fmla="*/ 0 w 60"/>
                    <a:gd name="T11" fmla="*/ 76 h 93"/>
                    <a:gd name="T12" fmla="*/ 32 w 60"/>
                    <a:gd name="T13" fmla="*/ 43 h 93"/>
                    <a:gd name="T14" fmla="*/ 39 w 60"/>
                    <a:gd name="T15" fmla="*/ 27 h 93"/>
                    <a:gd name="T16" fmla="*/ 30 w 60"/>
                    <a:gd name="T17" fmla="*/ 17 h 93"/>
                    <a:gd name="T18" fmla="*/ 21 w 60"/>
                    <a:gd name="T19" fmla="*/ 29 h 93"/>
                    <a:gd name="T20" fmla="*/ 1 w 60"/>
                    <a:gd name="T21" fmla="*/ 26 h 93"/>
                    <a:gd name="T22" fmla="*/ 31 w 60"/>
                    <a:gd name="T23" fmla="*/ 0 h 93"/>
                    <a:gd name="T24" fmla="*/ 59 w 60"/>
                    <a:gd name="T25" fmla="*/ 25 h 93"/>
                    <a:gd name="T26" fmla="*/ 48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30" y="77"/>
                        <a:pt x="40" y="76"/>
                        <a:pt x="46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4" y="93"/>
                        <a:pt x="4" y="93"/>
                        <a:pt x="4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5" y="63"/>
                        <a:pt x="26" y="52"/>
                        <a:pt x="32" y="43"/>
                      </a:cubicBezTo>
                      <a:cubicBezTo>
                        <a:pt x="36" y="37"/>
                        <a:pt x="39" y="32"/>
                        <a:pt x="39" y="27"/>
                      </a:cubicBezTo>
                      <a:cubicBezTo>
                        <a:pt x="39" y="20"/>
                        <a:pt x="35" y="17"/>
                        <a:pt x="30" y="17"/>
                      </a:cubicBezTo>
                      <a:cubicBezTo>
                        <a:pt x="24" y="17"/>
                        <a:pt x="21" y="23"/>
                        <a:pt x="21" y="29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12"/>
                        <a:pt x="12" y="0"/>
                        <a:pt x="31" y="0"/>
                      </a:cubicBezTo>
                      <a:cubicBezTo>
                        <a:pt x="49" y="0"/>
                        <a:pt x="59" y="10"/>
                        <a:pt x="59" y="25"/>
                      </a:cubicBezTo>
                      <a:cubicBezTo>
                        <a:pt x="59" y="34"/>
                        <a:pt x="56" y="43"/>
                        <a:pt x="48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2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8" name="Freeform 56">
                  <a:extLst>
                    <a:ext uri="{FF2B5EF4-FFF2-40B4-BE49-F238E27FC236}">
                      <a16:creationId xmlns:a16="http://schemas.microsoft.com/office/drawing/2014/main" id="{A63866F3-0B33-4EB5-A65C-FA9EEBB37F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11" y="891"/>
                  <a:ext cx="50" cy="73"/>
                </a:xfrm>
                <a:custGeom>
                  <a:avLst/>
                  <a:gdLst>
                    <a:gd name="T0" fmla="*/ 34 w 67"/>
                    <a:gd name="T1" fmla="*/ 77 h 94"/>
                    <a:gd name="T2" fmla="*/ 47 w 67"/>
                    <a:gd name="T3" fmla="*/ 48 h 94"/>
                    <a:gd name="T4" fmla="*/ 33 w 67"/>
                    <a:gd name="T5" fmla="*/ 17 h 94"/>
                    <a:gd name="T6" fmla="*/ 20 w 67"/>
                    <a:gd name="T7" fmla="*/ 47 h 94"/>
                    <a:gd name="T8" fmla="*/ 34 w 67"/>
                    <a:gd name="T9" fmla="*/ 77 h 94"/>
                    <a:gd name="T10" fmla="*/ 0 w 67"/>
                    <a:gd name="T11" fmla="*/ 48 h 94"/>
                    <a:gd name="T12" fmla="*/ 34 w 67"/>
                    <a:gd name="T13" fmla="*/ 0 h 94"/>
                    <a:gd name="T14" fmla="*/ 67 w 67"/>
                    <a:gd name="T15" fmla="*/ 47 h 94"/>
                    <a:gd name="T16" fmla="*/ 32 w 67"/>
                    <a:gd name="T17" fmla="*/ 94 h 94"/>
                    <a:gd name="T18" fmla="*/ 0 w 67"/>
                    <a:gd name="T19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94">
                      <a:moveTo>
                        <a:pt x="34" y="77"/>
                      </a:moveTo>
                      <a:cubicBezTo>
                        <a:pt x="44" y="77"/>
                        <a:pt x="47" y="68"/>
                        <a:pt x="47" y="48"/>
                      </a:cubicBezTo>
                      <a:cubicBezTo>
                        <a:pt x="47" y="27"/>
                        <a:pt x="43" y="17"/>
                        <a:pt x="33" y="17"/>
                      </a:cubicBezTo>
                      <a:cubicBezTo>
                        <a:pt x="22" y="17"/>
                        <a:pt x="20" y="26"/>
                        <a:pt x="20" y="47"/>
                      </a:cubicBezTo>
                      <a:cubicBezTo>
                        <a:pt x="20" y="68"/>
                        <a:pt x="24" y="77"/>
                        <a:pt x="34" y="77"/>
                      </a:cubicBezTo>
                      <a:moveTo>
                        <a:pt x="0" y="48"/>
                      </a:moveTo>
                      <a:cubicBezTo>
                        <a:pt x="0" y="15"/>
                        <a:pt x="12" y="0"/>
                        <a:pt x="34" y="0"/>
                      </a:cubicBezTo>
                      <a:cubicBezTo>
                        <a:pt x="57" y="0"/>
                        <a:pt x="67" y="16"/>
                        <a:pt x="67" y="47"/>
                      </a:cubicBezTo>
                      <a:cubicBezTo>
                        <a:pt x="67" y="79"/>
                        <a:pt x="54" y="94"/>
                        <a:pt x="32" y="94"/>
                      </a:cubicBezTo>
                      <a:cubicBezTo>
                        <a:pt x="9" y="94"/>
                        <a:pt x="0" y="79"/>
                        <a:pt x="0" y="48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9" name="Freeform 57">
                  <a:extLst>
                    <a:ext uri="{FF2B5EF4-FFF2-40B4-BE49-F238E27FC236}">
                      <a16:creationId xmlns:a16="http://schemas.microsoft.com/office/drawing/2014/main" id="{1567132C-6CBC-4A8C-8543-5C95931511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5" y="891"/>
                  <a:ext cx="45" cy="72"/>
                </a:xfrm>
                <a:custGeom>
                  <a:avLst/>
                  <a:gdLst>
                    <a:gd name="T0" fmla="*/ 24 w 60"/>
                    <a:gd name="T1" fmla="*/ 77 h 93"/>
                    <a:gd name="T2" fmla="*/ 46 w 60"/>
                    <a:gd name="T3" fmla="*/ 76 h 93"/>
                    <a:gd name="T4" fmla="*/ 60 w 60"/>
                    <a:gd name="T5" fmla="*/ 76 h 93"/>
                    <a:gd name="T6" fmla="*/ 60 w 60"/>
                    <a:gd name="T7" fmla="*/ 93 h 93"/>
                    <a:gd name="T8" fmla="*/ 4 w 60"/>
                    <a:gd name="T9" fmla="*/ 93 h 93"/>
                    <a:gd name="T10" fmla="*/ 0 w 60"/>
                    <a:gd name="T11" fmla="*/ 76 h 93"/>
                    <a:gd name="T12" fmla="*/ 32 w 60"/>
                    <a:gd name="T13" fmla="*/ 43 h 93"/>
                    <a:gd name="T14" fmla="*/ 38 w 60"/>
                    <a:gd name="T15" fmla="*/ 27 h 93"/>
                    <a:gd name="T16" fmla="*/ 30 w 60"/>
                    <a:gd name="T17" fmla="*/ 17 h 93"/>
                    <a:gd name="T18" fmla="*/ 21 w 60"/>
                    <a:gd name="T19" fmla="*/ 29 h 93"/>
                    <a:gd name="T20" fmla="*/ 1 w 60"/>
                    <a:gd name="T21" fmla="*/ 26 h 93"/>
                    <a:gd name="T22" fmla="*/ 31 w 60"/>
                    <a:gd name="T23" fmla="*/ 0 h 93"/>
                    <a:gd name="T24" fmla="*/ 59 w 60"/>
                    <a:gd name="T25" fmla="*/ 25 h 93"/>
                    <a:gd name="T26" fmla="*/ 48 w 60"/>
                    <a:gd name="T27" fmla="*/ 53 h 93"/>
                    <a:gd name="T28" fmla="*/ 35 w 60"/>
                    <a:gd name="T29" fmla="*/ 67 h 93"/>
                    <a:gd name="T30" fmla="*/ 24 w 60"/>
                    <a:gd name="T31" fmla="*/ 7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" h="93">
                      <a:moveTo>
                        <a:pt x="24" y="77"/>
                      </a:moveTo>
                      <a:cubicBezTo>
                        <a:pt x="30" y="77"/>
                        <a:pt x="40" y="76"/>
                        <a:pt x="46" y="76"/>
                      </a:cubicBez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4" y="93"/>
                        <a:pt x="4" y="93"/>
                        <a:pt x="4" y="93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5" y="63"/>
                        <a:pt x="26" y="52"/>
                        <a:pt x="32" y="43"/>
                      </a:cubicBezTo>
                      <a:cubicBezTo>
                        <a:pt x="36" y="37"/>
                        <a:pt x="38" y="32"/>
                        <a:pt x="38" y="27"/>
                      </a:cubicBezTo>
                      <a:cubicBezTo>
                        <a:pt x="38" y="20"/>
                        <a:pt x="35" y="17"/>
                        <a:pt x="30" y="17"/>
                      </a:cubicBezTo>
                      <a:cubicBezTo>
                        <a:pt x="24" y="17"/>
                        <a:pt x="21" y="23"/>
                        <a:pt x="21" y="29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12"/>
                        <a:pt x="12" y="0"/>
                        <a:pt x="31" y="0"/>
                      </a:cubicBezTo>
                      <a:cubicBezTo>
                        <a:pt x="48" y="0"/>
                        <a:pt x="59" y="10"/>
                        <a:pt x="59" y="25"/>
                      </a:cubicBezTo>
                      <a:cubicBezTo>
                        <a:pt x="59" y="34"/>
                        <a:pt x="56" y="43"/>
                        <a:pt x="48" y="53"/>
                      </a:cubicBezTo>
                      <a:cubicBezTo>
                        <a:pt x="44" y="57"/>
                        <a:pt x="40" y="62"/>
                        <a:pt x="35" y="67"/>
                      </a:cubicBezTo>
                      <a:cubicBezTo>
                        <a:pt x="32" y="70"/>
                        <a:pt x="28" y="73"/>
                        <a:pt x="24" y="7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0" name="Freeform 58">
                  <a:extLst>
                    <a:ext uri="{FF2B5EF4-FFF2-40B4-BE49-F238E27FC236}">
                      <a16:creationId xmlns:a16="http://schemas.microsoft.com/office/drawing/2014/main" id="{96BCAD26-2D13-4836-BCF5-5D7CC7F964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12" y="893"/>
                  <a:ext cx="54" cy="70"/>
                </a:xfrm>
                <a:custGeom>
                  <a:avLst/>
                  <a:gdLst>
                    <a:gd name="T0" fmla="*/ 40 w 71"/>
                    <a:gd name="T1" fmla="*/ 20 h 91"/>
                    <a:gd name="T2" fmla="*/ 31 w 71"/>
                    <a:gd name="T3" fmla="*/ 37 h 91"/>
                    <a:gd name="T4" fmla="*/ 20 w 71"/>
                    <a:gd name="T5" fmla="*/ 55 h 91"/>
                    <a:gd name="T6" fmla="*/ 40 w 71"/>
                    <a:gd name="T7" fmla="*/ 55 h 91"/>
                    <a:gd name="T8" fmla="*/ 40 w 71"/>
                    <a:gd name="T9" fmla="*/ 47 h 91"/>
                    <a:gd name="T10" fmla="*/ 41 w 71"/>
                    <a:gd name="T11" fmla="*/ 20 h 91"/>
                    <a:gd name="T12" fmla="*/ 40 w 71"/>
                    <a:gd name="T13" fmla="*/ 20 h 91"/>
                    <a:gd name="T14" fmla="*/ 4 w 71"/>
                    <a:gd name="T15" fmla="*/ 71 h 91"/>
                    <a:gd name="T16" fmla="*/ 0 w 71"/>
                    <a:gd name="T17" fmla="*/ 55 h 91"/>
                    <a:gd name="T18" fmla="*/ 36 w 71"/>
                    <a:gd name="T19" fmla="*/ 0 h 91"/>
                    <a:gd name="T20" fmla="*/ 59 w 71"/>
                    <a:gd name="T21" fmla="*/ 0 h 91"/>
                    <a:gd name="T22" fmla="*/ 59 w 71"/>
                    <a:gd name="T23" fmla="*/ 55 h 91"/>
                    <a:gd name="T24" fmla="*/ 71 w 71"/>
                    <a:gd name="T25" fmla="*/ 55 h 91"/>
                    <a:gd name="T26" fmla="*/ 71 w 71"/>
                    <a:gd name="T27" fmla="*/ 71 h 91"/>
                    <a:gd name="T28" fmla="*/ 59 w 71"/>
                    <a:gd name="T29" fmla="*/ 71 h 91"/>
                    <a:gd name="T30" fmla="*/ 59 w 71"/>
                    <a:gd name="T31" fmla="*/ 91 h 91"/>
                    <a:gd name="T32" fmla="*/ 40 w 71"/>
                    <a:gd name="T33" fmla="*/ 91 h 91"/>
                    <a:gd name="T34" fmla="*/ 40 w 71"/>
                    <a:gd name="T35" fmla="*/ 71 h 91"/>
                    <a:gd name="T36" fmla="*/ 4 w 71"/>
                    <a:gd name="T37" fmla="*/ 7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1" h="91">
                      <a:moveTo>
                        <a:pt x="40" y="20"/>
                      </a:moveTo>
                      <a:cubicBezTo>
                        <a:pt x="38" y="26"/>
                        <a:pt x="34" y="32"/>
                        <a:pt x="31" y="37"/>
                      </a:cubicBezTo>
                      <a:cubicBezTo>
                        <a:pt x="20" y="55"/>
                        <a:pt x="20" y="55"/>
                        <a:pt x="20" y="55"/>
                      </a:cubicBezTo>
                      <a:cubicBezTo>
                        <a:pt x="40" y="55"/>
                        <a:pt x="40" y="55"/>
                        <a:pt x="40" y="55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40" y="35"/>
                        <a:pt x="40" y="28"/>
                        <a:pt x="41" y="20"/>
                      </a:cubicBezTo>
                      <a:lnTo>
                        <a:pt x="40" y="20"/>
                      </a:lnTo>
                      <a:close/>
                      <a:moveTo>
                        <a:pt x="4" y="71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55"/>
                        <a:pt x="59" y="55"/>
                        <a:pt x="59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71"/>
                        <a:pt x="71" y="71"/>
                        <a:pt x="71" y="71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91"/>
                        <a:pt x="59" y="91"/>
                        <a:pt x="59" y="91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0" y="71"/>
                        <a:pt x="40" y="71"/>
                        <a:pt x="40" y="71"/>
                      </a:cubicBezTo>
                      <a:lnTo>
                        <a:pt x="4" y="71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1" name="Freeform 59">
                  <a:extLst>
                    <a:ext uri="{FF2B5EF4-FFF2-40B4-BE49-F238E27FC236}">
                      <a16:creationId xmlns:a16="http://schemas.microsoft.com/office/drawing/2014/main" id="{57902A20-6D72-4000-90FA-278EE7931C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" y="1237"/>
                  <a:ext cx="1044" cy="216"/>
                </a:xfrm>
                <a:custGeom>
                  <a:avLst/>
                  <a:gdLst>
                    <a:gd name="T0" fmla="*/ 0 w 1044"/>
                    <a:gd name="T1" fmla="*/ 0 h 216"/>
                    <a:gd name="T2" fmla="*/ 0 w 1044"/>
                    <a:gd name="T3" fmla="*/ 107 h 216"/>
                    <a:gd name="T4" fmla="*/ 0 w 1044"/>
                    <a:gd name="T5" fmla="*/ 107 h 216"/>
                    <a:gd name="T6" fmla="*/ 0 w 1044"/>
                    <a:gd name="T7" fmla="*/ 216 h 216"/>
                    <a:gd name="T8" fmla="*/ 1044 w 1044"/>
                    <a:gd name="T9" fmla="*/ 216 h 216"/>
                    <a:gd name="T10" fmla="*/ 1044 w 1044"/>
                    <a:gd name="T11" fmla="*/ 107 h 216"/>
                    <a:gd name="T12" fmla="*/ 1044 w 1044"/>
                    <a:gd name="T13" fmla="*/ 107 h 216"/>
                    <a:gd name="T14" fmla="*/ 1044 w 1044"/>
                    <a:gd name="T15" fmla="*/ 0 h 216"/>
                    <a:gd name="T16" fmla="*/ 0 w 1044"/>
                    <a:gd name="T17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4" h="216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0" y="107"/>
                      </a:lnTo>
                      <a:lnTo>
                        <a:pt x="0" y="216"/>
                      </a:lnTo>
                      <a:lnTo>
                        <a:pt x="1044" y="216"/>
                      </a:lnTo>
                      <a:lnTo>
                        <a:pt x="1044" y="107"/>
                      </a:lnTo>
                      <a:lnTo>
                        <a:pt x="1044" y="107"/>
                      </a:lnTo>
                      <a:lnTo>
                        <a:pt x="10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D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2" name="Freeform 60">
                  <a:extLst>
                    <a:ext uri="{FF2B5EF4-FFF2-40B4-BE49-F238E27FC236}">
                      <a16:creationId xmlns:a16="http://schemas.microsoft.com/office/drawing/2014/main" id="{1F3B907C-217A-4310-84B3-BA705C464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0" y="1883"/>
                  <a:ext cx="1012" cy="216"/>
                </a:xfrm>
                <a:custGeom>
                  <a:avLst/>
                  <a:gdLst>
                    <a:gd name="T0" fmla="*/ 0 w 1012"/>
                    <a:gd name="T1" fmla="*/ 0 h 216"/>
                    <a:gd name="T2" fmla="*/ 0 w 1012"/>
                    <a:gd name="T3" fmla="*/ 108 h 216"/>
                    <a:gd name="T4" fmla="*/ 0 w 1012"/>
                    <a:gd name="T5" fmla="*/ 108 h 216"/>
                    <a:gd name="T6" fmla="*/ 0 w 1012"/>
                    <a:gd name="T7" fmla="*/ 216 h 216"/>
                    <a:gd name="T8" fmla="*/ 1012 w 1012"/>
                    <a:gd name="T9" fmla="*/ 216 h 216"/>
                    <a:gd name="T10" fmla="*/ 1012 w 1012"/>
                    <a:gd name="T11" fmla="*/ 108 h 216"/>
                    <a:gd name="T12" fmla="*/ 1012 w 1012"/>
                    <a:gd name="T13" fmla="*/ 108 h 216"/>
                    <a:gd name="T14" fmla="*/ 1012 w 1012"/>
                    <a:gd name="T15" fmla="*/ 0 h 216"/>
                    <a:gd name="T16" fmla="*/ 0 w 1012"/>
                    <a:gd name="T17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2" h="216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108"/>
                      </a:lnTo>
                      <a:lnTo>
                        <a:pt x="0" y="216"/>
                      </a:lnTo>
                      <a:lnTo>
                        <a:pt x="1012" y="216"/>
                      </a:lnTo>
                      <a:lnTo>
                        <a:pt x="1012" y="108"/>
                      </a:lnTo>
                      <a:lnTo>
                        <a:pt x="1012" y="108"/>
                      </a:lnTo>
                      <a:lnTo>
                        <a:pt x="10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D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3" name="Freeform 61">
                  <a:extLst>
                    <a:ext uri="{FF2B5EF4-FFF2-40B4-BE49-F238E27FC236}">
                      <a16:creationId xmlns:a16="http://schemas.microsoft.com/office/drawing/2014/main" id="{DA8EDC69-7AC7-442B-9103-20CDAC7CC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0" y="2098"/>
                  <a:ext cx="4048" cy="216"/>
                </a:xfrm>
                <a:custGeom>
                  <a:avLst/>
                  <a:gdLst>
                    <a:gd name="T0" fmla="*/ 0 w 4048"/>
                    <a:gd name="T1" fmla="*/ 0 h 216"/>
                    <a:gd name="T2" fmla="*/ 0 w 4048"/>
                    <a:gd name="T3" fmla="*/ 108 h 216"/>
                    <a:gd name="T4" fmla="*/ 0 w 4048"/>
                    <a:gd name="T5" fmla="*/ 108 h 216"/>
                    <a:gd name="T6" fmla="*/ 0 w 4048"/>
                    <a:gd name="T7" fmla="*/ 216 h 216"/>
                    <a:gd name="T8" fmla="*/ 4048 w 4048"/>
                    <a:gd name="T9" fmla="*/ 216 h 216"/>
                    <a:gd name="T10" fmla="*/ 4048 w 4048"/>
                    <a:gd name="T11" fmla="*/ 108 h 216"/>
                    <a:gd name="T12" fmla="*/ 4048 w 4048"/>
                    <a:gd name="T13" fmla="*/ 108 h 216"/>
                    <a:gd name="T14" fmla="*/ 4048 w 4048"/>
                    <a:gd name="T15" fmla="*/ 0 h 216"/>
                    <a:gd name="T16" fmla="*/ 0 w 4048"/>
                    <a:gd name="T17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48" h="216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108"/>
                      </a:lnTo>
                      <a:lnTo>
                        <a:pt x="0" y="216"/>
                      </a:lnTo>
                      <a:lnTo>
                        <a:pt x="4048" y="216"/>
                      </a:lnTo>
                      <a:lnTo>
                        <a:pt x="4048" y="108"/>
                      </a:lnTo>
                      <a:lnTo>
                        <a:pt x="4048" y="108"/>
                      </a:lnTo>
                      <a:lnTo>
                        <a:pt x="40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94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4" name="Freeform 62">
                  <a:extLst>
                    <a:ext uri="{FF2B5EF4-FFF2-40B4-BE49-F238E27FC236}">
                      <a16:creationId xmlns:a16="http://schemas.microsoft.com/office/drawing/2014/main" id="{C69BDD1E-60C1-4040-94B8-C81CEEE6F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" y="1020"/>
                  <a:ext cx="1044" cy="216"/>
                </a:xfrm>
                <a:custGeom>
                  <a:avLst/>
                  <a:gdLst>
                    <a:gd name="T0" fmla="*/ 0 w 1044"/>
                    <a:gd name="T1" fmla="*/ 0 h 216"/>
                    <a:gd name="T2" fmla="*/ 0 w 1044"/>
                    <a:gd name="T3" fmla="*/ 108 h 216"/>
                    <a:gd name="T4" fmla="*/ 0 w 1044"/>
                    <a:gd name="T5" fmla="*/ 108 h 216"/>
                    <a:gd name="T6" fmla="*/ 0 w 1044"/>
                    <a:gd name="T7" fmla="*/ 216 h 216"/>
                    <a:gd name="T8" fmla="*/ 1044 w 1044"/>
                    <a:gd name="T9" fmla="*/ 216 h 216"/>
                    <a:gd name="T10" fmla="*/ 1044 w 1044"/>
                    <a:gd name="T11" fmla="*/ 108 h 216"/>
                    <a:gd name="T12" fmla="*/ 1044 w 1044"/>
                    <a:gd name="T13" fmla="*/ 108 h 216"/>
                    <a:gd name="T14" fmla="*/ 1044 w 1044"/>
                    <a:gd name="T15" fmla="*/ 0 h 216"/>
                    <a:gd name="T16" fmla="*/ 0 w 1044"/>
                    <a:gd name="T17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4" h="216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108"/>
                      </a:lnTo>
                      <a:lnTo>
                        <a:pt x="0" y="216"/>
                      </a:lnTo>
                      <a:lnTo>
                        <a:pt x="1044" y="216"/>
                      </a:lnTo>
                      <a:lnTo>
                        <a:pt x="1044" y="108"/>
                      </a:lnTo>
                      <a:lnTo>
                        <a:pt x="1044" y="108"/>
                      </a:lnTo>
                      <a:lnTo>
                        <a:pt x="10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4C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5" name="Freeform 63">
                  <a:extLst>
                    <a:ext uri="{FF2B5EF4-FFF2-40B4-BE49-F238E27FC236}">
                      <a16:creationId xmlns:a16="http://schemas.microsoft.com/office/drawing/2014/main" id="{2107ABFD-FC29-47CE-AE89-EE2627450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9" y="1668"/>
                  <a:ext cx="4049" cy="216"/>
                </a:xfrm>
                <a:custGeom>
                  <a:avLst/>
                  <a:gdLst>
                    <a:gd name="T0" fmla="*/ 0 w 4049"/>
                    <a:gd name="T1" fmla="*/ 0 h 216"/>
                    <a:gd name="T2" fmla="*/ 0 w 4049"/>
                    <a:gd name="T3" fmla="*/ 107 h 216"/>
                    <a:gd name="T4" fmla="*/ 0 w 4049"/>
                    <a:gd name="T5" fmla="*/ 108 h 216"/>
                    <a:gd name="T6" fmla="*/ 0 w 4049"/>
                    <a:gd name="T7" fmla="*/ 216 h 216"/>
                    <a:gd name="T8" fmla="*/ 4049 w 4049"/>
                    <a:gd name="T9" fmla="*/ 216 h 216"/>
                    <a:gd name="T10" fmla="*/ 4049 w 4049"/>
                    <a:gd name="T11" fmla="*/ 108 h 216"/>
                    <a:gd name="T12" fmla="*/ 4049 w 4049"/>
                    <a:gd name="T13" fmla="*/ 107 h 216"/>
                    <a:gd name="T14" fmla="*/ 4049 w 4049"/>
                    <a:gd name="T15" fmla="*/ 0 h 216"/>
                    <a:gd name="T16" fmla="*/ 0 w 4049"/>
                    <a:gd name="T17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49" h="216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0" y="108"/>
                      </a:lnTo>
                      <a:lnTo>
                        <a:pt x="0" y="216"/>
                      </a:lnTo>
                      <a:lnTo>
                        <a:pt x="4049" y="216"/>
                      </a:lnTo>
                      <a:lnTo>
                        <a:pt x="4049" y="108"/>
                      </a:lnTo>
                      <a:lnTo>
                        <a:pt x="4049" y="107"/>
                      </a:lnTo>
                      <a:lnTo>
                        <a:pt x="404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6" name="Freeform 64">
                  <a:extLst>
                    <a:ext uri="{FF2B5EF4-FFF2-40B4-BE49-F238E27FC236}">
                      <a16:creationId xmlns:a16="http://schemas.microsoft.com/office/drawing/2014/main" id="{D57F2AFF-1879-45B6-9804-C83D34228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2" y="2314"/>
                  <a:ext cx="3036" cy="216"/>
                </a:xfrm>
                <a:custGeom>
                  <a:avLst/>
                  <a:gdLst>
                    <a:gd name="T0" fmla="*/ 0 w 3036"/>
                    <a:gd name="T1" fmla="*/ 0 h 216"/>
                    <a:gd name="T2" fmla="*/ 0 w 3036"/>
                    <a:gd name="T3" fmla="*/ 108 h 216"/>
                    <a:gd name="T4" fmla="*/ 0 w 3036"/>
                    <a:gd name="T5" fmla="*/ 108 h 216"/>
                    <a:gd name="T6" fmla="*/ 0 w 3036"/>
                    <a:gd name="T7" fmla="*/ 216 h 216"/>
                    <a:gd name="T8" fmla="*/ 3036 w 3036"/>
                    <a:gd name="T9" fmla="*/ 216 h 216"/>
                    <a:gd name="T10" fmla="*/ 3036 w 3036"/>
                    <a:gd name="T11" fmla="*/ 108 h 216"/>
                    <a:gd name="T12" fmla="*/ 3036 w 3036"/>
                    <a:gd name="T13" fmla="*/ 108 h 216"/>
                    <a:gd name="T14" fmla="*/ 3036 w 3036"/>
                    <a:gd name="T15" fmla="*/ 0 h 216"/>
                    <a:gd name="T16" fmla="*/ 0 w 3036"/>
                    <a:gd name="T17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36" h="216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108"/>
                      </a:lnTo>
                      <a:lnTo>
                        <a:pt x="0" y="216"/>
                      </a:lnTo>
                      <a:lnTo>
                        <a:pt x="3036" y="216"/>
                      </a:lnTo>
                      <a:lnTo>
                        <a:pt x="3036" y="108"/>
                      </a:lnTo>
                      <a:lnTo>
                        <a:pt x="3036" y="108"/>
                      </a:lnTo>
                      <a:lnTo>
                        <a:pt x="30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7" name="Rectangle 65">
                  <a:extLst>
                    <a:ext uri="{FF2B5EF4-FFF2-40B4-BE49-F238E27FC236}">
                      <a16:creationId xmlns:a16="http://schemas.microsoft.com/office/drawing/2014/main" id="{A961DFC6-2151-460C-AE1E-67EF4CB9A5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6" y="3175"/>
                  <a:ext cx="1012" cy="216"/>
                </a:xfrm>
                <a:prstGeom prst="rect">
                  <a:avLst/>
                </a:pr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8" name="Freeform 66">
                  <a:extLst>
                    <a:ext uri="{FF2B5EF4-FFF2-40B4-BE49-F238E27FC236}">
                      <a16:creationId xmlns:a16="http://schemas.microsoft.com/office/drawing/2014/main" id="{97DD6614-EAC0-45C9-AB99-EE6A3FC6D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599"/>
                  <a:ext cx="77" cy="93"/>
                </a:xfrm>
                <a:custGeom>
                  <a:avLst/>
                  <a:gdLst>
                    <a:gd name="T0" fmla="*/ 74 w 103"/>
                    <a:gd name="T1" fmla="*/ 75 h 120"/>
                    <a:gd name="T2" fmla="*/ 74 w 103"/>
                    <a:gd name="T3" fmla="*/ 0 h 120"/>
                    <a:gd name="T4" fmla="*/ 103 w 103"/>
                    <a:gd name="T5" fmla="*/ 0 h 120"/>
                    <a:gd name="T6" fmla="*/ 103 w 103"/>
                    <a:gd name="T7" fmla="*/ 71 h 120"/>
                    <a:gd name="T8" fmla="*/ 49 w 103"/>
                    <a:gd name="T9" fmla="*/ 120 h 120"/>
                    <a:gd name="T10" fmla="*/ 0 w 103"/>
                    <a:gd name="T11" fmla="*/ 77 h 120"/>
                    <a:gd name="T12" fmla="*/ 0 w 103"/>
                    <a:gd name="T13" fmla="*/ 0 h 120"/>
                    <a:gd name="T14" fmla="*/ 29 w 103"/>
                    <a:gd name="T15" fmla="*/ 0 h 120"/>
                    <a:gd name="T16" fmla="*/ 29 w 103"/>
                    <a:gd name="T17" fmla="*/ 72 h 120"/>
                    <a:gd name="T18" fmla="*/ 53 w 103"/>
                    <a:gd name="T19" fmla="*/ 98 h 120"/>
                    <a:gd name="T20" fmla="*/ 74 w 103"/>
                    <a:gd name="T21" fmla="*/ 7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3" h="120">
                      <a:moveTo>
                        <a:pt x="74" y="75"/>
                      </a:move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71"/>
                        <a:pt x="103" y="71"/>
                        <a:pt x="103" y="71"/>
                      </a:cubicBezTo>
                      <a:cubicBezTo>
                        <a:pt x="103" y="108"/>
                        <a:pt x="79" y="120"/>
                        <a:pt x="49" y="120"/>
                      </a:cubicBezTo>
                      <a:cubicBezTo>
                        <a:pt x="15" y="120"/>
                        <a:pt x="0" y="101"/>
                        <a:pt x="0" y="77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72"/>
                        <a:pt x="29" y="72"/>
                        <a:pt x="29" y="72"/>
                      </a:cubicBezTo>
                      <a:cubicBezTo>
                        <a:pt x="29" y="89"/>
                        <a:pt x="36" y="98"/>
                        <a:pt x="53" y="98"/>
                      </a:cubicBezTo>
                      <a:cubicBezTo>
                        <a:pt x="67" y="98"/>
                        <a:pt x="74" y="91"/>
                        <a:pt x="74" y="75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9" name="Freeform 67">
                  <a:extLst>
                    <a:ext uri="{FF2B5EF4-FFF2-40B4-BE49-F238E27FC236}">
                      <a16:creationId xmlns:a16="http://schemas.microsoft.com/office/drawing/2014/main" id="{E0818BCB-45B5-4E0F-B070-83794B6C6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617"/>
                  <a:ext cx="76" cy="101"/>
                </a:xfrm>
                <a:custGeom>
                  <a:avLst/>
                  <a:gdLst>
                    <a:gd name="T0" fmla="*/ 11 w 102"/>
                    <a:gd name="T1" fmla="*/ 107 h 131"/>
                    <a:gd name="T2" fmla="*/ 23 w 102"/>
                    <a:gd name="T3" fmla="*/ 109 h 131"/>
                    <a:gd name="T4" fmla="*/ 40 w 102"/>
                    <a:gd name="T5" fmla="*/ 95 h 131"/>
                    <a:gd name="T6" fmla="*/ 0 w 102"/>
                    <a:gd name="T7" fmla="*/ 0 h 131"/>
                    <a:gd name="T8" fmla="*/ 32 w 102"/>
                    <a:gd name="T9" fmla="*/ 0 h 131"/>
                    <a:gd name="T10" fmla="*/ 44 w 102"/>
                    <a:gd name="T11" fmla="*/ 32 h 131"/>
                    <a:gd name="T12" fmla="*/ 53 w 102"/>
                    <a:gd name="T13" fmla="*/ 65 h 131"/>
                    <a:gd name="T14" fmla="*/ 54 w 102"/>
                    <a:gd name="T15" fmla="*/ 65 h 131"/>
                    <a:gd name="T16" fmla="*/ 62 w 102"/>
                    <a:gd name="T17" fmla="*/ 32 h 131"/>
                    <a:gd name="T18" fmla="*/ 72 w 102"/>
                    <a:gd name="T19" fmla="*/ 0 h 131"/>
                    <a:gd name="T20" fmla="*/ 102 w 102"/>
                    <a:gd name="T21" fmla="*/ 0 h 131"/>
                    <a:gd name="T22" fmla="*/ 66 w 102"/>
                    <a:gd name="T23" fmla="*/ 100 h 131"/>
                    <a:gd name="T24" fmla="*/ 24 w 102"/>
                    <a:gd name="T25" fmla="*/ 131 h 131"/>
                    <a:gd name="T26" fmla="*/ 6 w 102"/>
                    <a:gd name="T27" fmla="*/ 128 h 131"/>
                    <a:gd name="T28" fmla="*/ 11 w 102"/>
                    <a:gd name="T29" fmla="*/ 107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2" h="131">
                      <a:moveTo>
                        <a:pt x="11" y="107"/>
                      </a:moveTo>
                      <a:cubicBezTo>
                        <a:pt x="14" y="108"/>
                        <a:pt x="18" y="109"/>
                        <a:pt x="23" y="109"/>
                      </a:cubicBezTo>
                      <a:cubicBezTo>
                        <a:pt x="33" y="109"/>
                        <a:pt x="39" y="104"/>
                        <a:pt x="40" y="9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8" y="43"/>
                        <a:pt x="52" y="57"/>
                        <a:pt x="53" y="65"/>
                      </a:cubicBezTo>
                      <a:cubicBezTo>
                        <a:pt x="54" y="65"/>
                        <a:pt x="54" y="65"/>
                        <a:pt x="54" y="65"/>
                      </a:cubicBezTo>
                      <a:cubicBezTo>
                        <a:pt x="56" y="57"/>
                        <a:pt x="58" y="45"/>
                        <a:pt x="62" y="32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66" y="100"/>
                        <a:pt x="66" y="100"/>
                        <a:pt x="66" y="100"/>
                      </a:cubicBezTo>
                      <a:cubicBezTo>
                        <a:pt x="60" y="116"/>
                        <a:pt x="49" y="131"/>
                        <a:pt x="24" y="131"/>
                      </a:cubicBezTo>
                      <a:cubicBezTo>
                        <a:pt x="16" y="131"/>
                        <a:pt x="9" y="129"/>
                        <a:pt x="6" y="128"/>
                      </a:cubicBez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0" name="Freeform 68">
                  <a:extLst>
                    <a:ext uri="{FF2B5EF4-FFF2-40B4-BE49-F238E27FC236}">
                      <a16:creationId xmlns:a16="http://schemas.microsoft.com/office/drawing/2014/main" id="{CA1DC664-DF5B-417B-9F4A-99B8505D9E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18" y="615"/>
                  <a:ext cx="70" cy="102"/>
                </a:xfrm>
                <a:custGeom>
                  <a:avLst/>
                  <a:gdLst>
                    <a:gd name="T0" fmla="*/ 93 w 93"/>
                    <a:gd name="T1" fmla="*/ 93 h 132"/>
                    <a:gd name="T2" fmla="*/ 43 w 93"/>
                    <a:gd name="T3" fmla="*/ 132 h 132"/>
                    <a:gd name="T4" fmla="*/ 0 w 93"/>
                    <a:gd name="T5" fmla="*/ 119 h 132"/>
                    <a:gd name="T6" fmla="*/ 16 w 93"/>
                    <a:gd name="T7" fmla="*/ 100 h 132"/>
                    <a:gd name="T8" fmla="*/ 43 w 93"/>
                    <a:gd name="T9" fmla="*/ 111 h 132"/>
                    <a:gd name="T10" fmla="*/ 64 w 93"/>
                    <a:gd name="T11" fmla="*/ 93 h 132"/>
                    <a:gd name="T12" fmla="*/ 64 w 93"/>
                    <a:gd name="T13" fmla="*/ 88 h 132"/>
                    <a:gd name="T14" fmla="*/ 64 w 93"/>
                    <a:gd name="T15" fmla="*/ 88 h 132"/>
                    <a:gd name="T16" fmla="*/ 42 w 93"/>
                    <a:gd name="T17" fmla="*/ 93 h 132"/>
                    <a:gd name="T18" fmla="*/ 0 w 93"/>
                    <a:gd name="T19" fmla="*/ 49 h 132"/>
                    <a:gd name="T20" fmla="*/ 53 w 93"/>
                    <a:gd name="T21" fmla="*/ 0 h 132"/>
                    <a:gd name="T22" fmla="*/ 93 w 93"/>
                    <a:gd name="T23" fmla="*/ 6 h 132"/>
                    <a:gd name="T24" fmla="*/ 93 w 93"/>
                    <a:gd name="T25" fmla="*/ 93 h 132"/>
                    <a:gd name="T26" fmla="*/ 52 w 93"/>
                    <a:gd name="T27" fmla="*/ 21 h 132"/>
                    <a:gd name="T28" fmla="*/ 29 w 93"/>
                    <a:gd name="T29" fmla="*/ 48 h 132"/>
                    <a:gd name="T30" fmla="*/ 49 w 93"/>
                    <a:gd name="T31" fmla="*/ 73 h 132"/>
                    <a:gd name="T32" fmla="*/ 64 w 93"/>
                    <a:gd name="T33" fmla="*/ 68 h 132"/>
                    <a:gd name="T34" fmla="*/ 64 w 93"/>
                    <a:gd name="T35" fmla="*/ 22 h 132"/>
                    <a:gd name="T36" fmla="*/ 52 w 93"/>
                    <a:gd name="T37" fmla="*/ 21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3" h="132">
                      <a:moveTo>
                        <a:pt x="93" y="93"/>
                      </a:moveTo>
                      <a:cubicBezTo>
                        <a:pt x="93" y="119"/>
                        <a:pt x="72" y="132"/>
                        <a:pt x="43" y="132"/>
                      </a:cubicBezTo>
                      <a:cubicBezTo>
                        <a:pt x="17" y="132"/>
                        <a:pt x="6" y="125"/>
                        <a:pt x="0" y="119"/>
                      </a:cubicBezTo>
                      <a:cubicBezTo>
                        <a:pt x="16" y="100"/>
                        <a:pt x="16" y="100"/>
                        <a:pt x="16" y="100"/>
                      </a:cubicBezTo>
                      <a:cubicBezTo>
                        <a:pt x="22" y="106"/>
                        <a:pt x="32" y="111"/>
                        <a:pt x="43" y="111"/>
                      </a:cubicBezTo>
                      <a:cubicBezTo>
                        <a:pt x="58" y="111"/>
                        <a:pt x="64" y="106"/>
                        <a:pt x="64" y="93"/>
                      </a:cubicBezTo>
                      <a:cubicBezTo>
                        <a:pt x="64" y="88"/>
                        <a:pt x="64" y="88"/>
                        <a:pt x="64" y="88"/>
                      </a:cubicBezTo>
                      <a:cubicBezTo>
                        <a:pt x="64" y="88"/>
                        <a:pt x="64" y="88"/>
                        <a:pt x="64" y="88"/>
                      </a:cubicBezTo>
                      <a:cubicBezTo>
                        <a:pt x="60" y="91"/>
                        <a:pt x="52" y="93"/>
                        <a:pt x="42" y="93"/>
                      </a:cubicBezTo>
                      <a:cubicBezTo>
                        <a:pt x="20" y="93"/>
                        <a:pt x="0" y="83"/>
                        <a:pt x="0" y="49"/>
                      </a:cubicBezTo>
                      <a:cubicBezTo>
                        <a:pt x="0" y="22"/>
                        <a:pt x="17" y="0"/>
                        <a:pt x="53" y="0"/>
                      </a:cubicBezTo>
                      <a:cubicBezTo>
                        <a:pt x="71" y="0"/>
                        <a:pt x="83" y="3"/>
                        <a:pt x="93" y="6"/>
                      </a:cubicBezTo>
                      <a:lnTo>
                        <a:pt x="93" y="93"/>
                      </a:lnTo>
                      <a:close/>
                      <a:moveTo>
                        <a:pt x="52" y="21"/>
                      </a:moveTo>
                      <a:cubicBezTo>
                        <a:pt x="37" y="21"/>
                        <a:pt x="29" y="30"/>
                        <a:pt x="29" y="48"/>
                      </a:cubicBezTo>
                      <a:cubicBezTo>
                        <a:pt x="29" y="68"/>
                        <a:pt x="36" y="73"/>
                        <a:pt x="49" y="73"/>
                      </a:cubicBezTo>
                      <a:cubicBezTo>
                        <a:pt x="55" y="73"/>
                        <a:pt x="61" y="71"/>
                        <a:pt x="64" y="68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0" y="21"/>
                        <a:pt x="57" y="21"/>
                        <a:pt x="52" y="21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1" name="Freeform 69">
                  <a:extLst>
                    <a:ext uri="{FF2B5EF4-FFF2-40B4-BE49-F238E27FC236}">
                      <a16:creationId xmlns:a16="http://schemas.microsoft.com/office/drawing/2014/main" id="{D26E3B3E-2EA1-4940-A83F-015B3554F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1" y="617"/>
                  <a:ext cx="69" cy="75"/>
                </a:xfrm>
                <a:custGeom>
                  <a:avLst/>
                  <a:gdLst>
                    <a:gd name="T0" fmla="*/ 0 w 92"/>
                    <a:gd name="T1" fmla="*/ 0 h 97"/>
                    <a:gd name="T2" fmla="*/ 29 w 92"/>
                    <a:gd name="T3" fmla="*/ 0 h 97"/>
                    <a:gd name="T4" fmla="*/ 29 w 92"/>
                    <a:gd name="T5" fmla="*/ 61 h 97"/>
                    <a:gd name="T6" fmla="*/ 45 w 92"/>
                    <a:gd name="T7" fmla="*/ 77 h 97"/>
                    <a:gd name="T8" fmla="*/ 63 w 92"/>
                    <a:gd name="T9" fmla="*/ 66 h 97"/>
                    <a:gd name="T10" fmla="*/ 63 w 92"/>
                    <a:gd name="T11" fmla="*/ 0 h 97"/>
                    <a:gd name="T12" fmla="*/ 92 w 92"/>
                    <a:gd name="T13" fmla="*/ 0 h 97"/>
                    <a:gd name="T14" fmla="*/ 92 w 92"/>
                    <a:gd name="T15" fmla="*/ 95 h 97"/>
                    <a:gd name="T16" fmla="*/ 68 w 92"/>
                    <a:gd name="T17" fmla="*/ 95 h 97"/>
                    <a:gd name="T18" fmla="*/ 64 w 92"/>
                    <a:gd name="T19" fmla="*/ 86 h 97"/>
                    <a:gd name="T20" fmla="*/ 63 w 92"/>
                    <a:gd name="T21" fmla="*/ 86 h 97"/>
                    <a:gd name="T22" fmla="*/ 34 w 92"/>
                    <a:gd name="T23" fmla="*/ 97 h 97"/>
                    <a:gd name="T24" fmla="*/ 0 w 92"/>
                    <a:gd name="T25" fmla="*/ 64 h 97"/>
                    <a:gd name="T26" fmla="*/ 0 w 92"/>
                    <a:gd name="T27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2" h="97">
                      <a:moveTo>
                        <a:pt x="0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61"/>
                        <a:pt x="29" y="61"/>
                        <a:pt x="29" y="61"/>
                      </a:cubicBezTo>
                      <a:cubicBezTo>
                        <a:pt x="29" y="72"/>
                        <a:pt x="35" y="77"/>
                        <a:pt x="45" y="77"/>
                      </a:cubicBezTo>
                      <a:cubicBezTo>
                        <a:pt x="57" y="77"/>
                        <a:pt x="62" y="69"/>
                        <a:pt x="63" y="66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2" y="95"/>
                        <a:pt x="92" y="95"/>
                        <a:pt x="92" y="95"/>
                      </a:cubicBezTo>
                      <a:cubicBezTo>
                        <a:pt x="68" y="95"/>
                        <a:pt x="68" y="95"/>
                        <a:pt x="68" y="95"/>
                      </a:cubicBezTo>
                      <a:cubicBezTo>
                        <a:pt x="64" y="86"/>
                        <a:pt x="64" y="86"/>
                        <a:pt x="64" y="86"/>
                      </a:cubicBezTo>
                      <a:cubicBezTo>
                        <a:pt x="63" y="86"/>
                        <a:pt x="63" y="86"/>
                        <a:pt x="63" y="86"/>
                      </a:cubicBezTo>
                      <a:cubicBezTo>
                        <a:pt x="57" y="93"/>
                        <a:pt x="48" y="97"/>
                        <a:pt x="34" y="97"/>
                      </a:cubicBezTo>
                      <a:cubicBezTo>
                        <a:pt x="11" y="97"/>
                        <a:pt x="0" y="86"/>
                        <a:pt x="0" y="6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2" name="Freeform 70">
                  <a:extLst>
                    <a:ext uri="{FF2B5EF4-FFF2-40B4-BE49-F238E27FC236}">
                      <a16:creationId xmlns:a16="http://schemas.microsoft.com/office/drawing/2014/main" id="{4C15E71B-ED50-421A-869D-D3B308BF6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3" y="591"/>
                  <a:ext cx="32" cy="100"/>
                </a:xfrm>
                <a:custGeom>
                  <a:avLst/>
                  <a:gdLst>
                    <a:gd name="T0" fmla="*/ 29 w 42"/>
                    <a:gd name="T1" fmla="*/ 0 h 129"/>
                    <a:gd name="T2" fmla="*/ 29 w 42"/>
                    <a:gd name="T3" fmla="*/ 98 h 129"/>
                    <a:gd name="T4" fmla="*/ 38 w 42"/>
                    <a:gd name="T5" fmla="*/ 107 h 129"/>
                    <a:gd name="T6" fmla="*/ 42 w 42"/>
                    <a:gd name="T7" fmla="*/ 107 h 129"/>
                    <a:gd name="T8" fmla="*/ 42 w 42"/>
                    <a:gd name="T9" fmla="*/ 127 h 129"/>
                    <a:gd name="T10" fmla="*/ 28 w 42"/>
                    <a:gd name="T11" fmla="*/ 129 h 129"/>
                    <a:gd name="T12" fmla="*/ 0 w 42"/>
                    <a:gd name="T13" fmla="*/ 105 h 129"/>
                    <a:gd name="T14" fmla="*/ 0 w 42"/>
                    <a:gd name="T15" fmla="*/ 0 h 129"/>
                    <a:gd name="T16" fmla="*/ 29 w 42"/>
                    <a:gd name="T17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" h="129">
                      <a:moveTo>
                        <a:pt x="29" y="0"/>
                      </a:move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29" y="105"/>
                        <a:pt x="33" y="107"/>
                        <a:pt x="38" y="107"/>
                      </a:cubicBezTo>
                      <a:cubicBezTo>
                        <a:pt x="40" y="107"/>
                        <a:pt x="41" y="107"/>
                        <a:pt x="42" y="107"/>
                      </a:cubicBezTo>
                      <a:cubicBezTo>
                        <a:pt x="42" y="127"/>
                        <a:pt x="42" y="127"/>
                        <a:pt x="42" y="127"/>
                      </a:cubicBezTo>
                      <a:cubicBezTo>
                        <a:pt x="38" y="128"/>
                        <a:pt x="34" y="129"/>
                        <a:pt x="28" y="129"/>
                      </a:cubicBezTo>
                      <a:cubicBezTo>
                        <a:pt x="11" y="129"/>
                        <a:pt x="0" y="120"/>
                        <a:pt x="0" y="105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3" name="Freeform 71">
                  <a:extLst>
                    <a:ext uri="{FF2B5EF4-FFF2-40B4-BE49-F238E27FC236}">
                      <a16:creationId xmlns:a16="http://schemas.microsoft.com/office/drawing/2014/main" id="{15DF48E7-6226-4185-B1E2-4D09AF559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18" y="615"/>
                  <a:ext cx="70" cy="76"/>
                </a:xfrm>
                <a:custGeom>
                  <a:avLst/>
                  <a:gdLst>
                    <a:gd name="T0" fmla="*/ 84 w 94"/>
                    <a:gd name="T1" fmla="*/ 32 h 98"/>
                    <a:gd name="T2" fmla="*/ 84 w 94"/>
                    <a:gd name="T3" fmla="*/ 70 h 98"/>
                    <a:gd name="T4" fmla="*/ 91 w 94"/>
                    <a:gd name="T5" fmla="*/ 77 h 98"/>
                    <a:gd name="T6" fmla="*/ 94 w 94"/>
                    <a:gd name="T7" fmla="*/ 77 h 98"/>
                    <a:gd name="T8" fmla="*/ 94 w 94"/>
                    <a:gd name="T9" fmla="*/ 95 h 98"/>
                    <a:gd name="T10" fmla="*/ 80 w 94"/>
                    <a:gd name="T11" fmla="*/ 98 h 98"/>
                    <a:gd name="T12" fmla="*/ 60 w 94"/>
                    <a:gd name="T13" fmla="*/ 88 h 98"/>
                    <a:gd name="T14" fmla="*/ 60 w 94"/>
                    <a:gd name="T15" fmla="*/ 88 h 98"/>
                    <a:gd name="T16" fmla="*/ 32 w 94"/>
                    <a:gd name="T17" fmla="*/ 98 h 98"/>
                    <a:gd name="T18" fmla="*/ 0 w 94"/>
                    <a:gd name="T19" fmla="*/ 72 h 98"/>
                    <a:gd name="T20" fmla="*/ 57 w 94"/>
                    <a:gd name="T21" fmla="*/ 42 h 98"/>
                    <a:gd name="T22" fmla="*/ 57 w 94"/>
                    <a:gd name="T23" fmla="*/ 34 h 98"/>
                    <a:gd name="T24" fmla="*/ 41 w 94"/>
                    <a:gd name="T25" fmla="*/ 20 h 98"/>
                    <a:gd name="T26" fmla="*/ 23 w 94"/>
                    <a:gd name="T27" fmla="*/ 31 h 98"/>
                    <a:gd name="T28" fmla="*/ 2 w 94"/>
                    <a:gd name="T29" fmla="*/ 18 h 98"/>
                    <a:gd name="T30" fmla="*/ 41 w 94"/>
                    <a:gd name="T31" fmla="*/ 0 h 98"/>
                    <a:gd name="T32" fmla="*/ 84 w 94"/>
                    <a:gd name="T33" fmla="*/ 32 h 98"/>
                    <a:gd name="T34" fmla="*/ 57 w 94"/>
                    <a:gd name="T35" fmla="*/ 59 h 98"/>
                    <a:gd name="T36" fmla="*/ 28 w 94"/>
                    <a:gd name="T37" fmla="*/ 70 h 98"/>
                    <a:gd name="T38" fmla="*/ 40 w 94"/>
                    <a:gd name="T39" fmla="*/ 79 h 98"/>
                    <a:gd name="T40" fmla="*/ 57 w 94"/>
                    <a:gd name="T41" fmla="*/ 72 h 98"/>
                    <a:gd name="T42" fmla="*/ 57 w 94"/>
                    <a:gd name="T43" fmla="*/ 59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" h="98">
                      <a:moveTo>
                        <a:pt x="84" y="32"/>
                      </a:moveTo>
                      <a:cubicBezTo>
                        <a:pt x="84" y="70"/>
                        <a:pt x="84" y="70"/>
                        <a:pt x="84" y="70"/>
                      </a:cubicBezTo>
                      <a:cubicBezTo>
                        <a:pt x="84" y="75"/>
                        <a:pt x="86" y="77"/>
                        <a:pt x="91" y="77"/>
                      </a:cubicBezTo>
                      <a:cubicBezTo>
                        <a:pt x="94" y="77"/>
                        <a:pt x="94" y="77"/>
                        <a:pt x="94" y="77"/>
                      </a:cubicBezTo>
                      <a:cubicBezTo>
                        <a:pt x="94" y="95"/>
                        <a:pt x="94" y="95"/>
                        <a:pt x="94" y="95"/>
                      </a:cubicBezTo>
                      <a:cubicBezTo>
                        <a:pt x="90" y="97"/>
                        <a:pt x="85" y="98"/>
                        <a:pt x="80" y="98"/>
                      </a:cubicBezTo>
                      <a:cubicBezTo>
                        <a:pt x="70" y="98"/>
                        <a:pt x="64" y="94"/>
                        <a:pt x="60" y="88"/>
                      </a:cubicBezTo>
                      <a:cubicBezTo>
                        <a:pt x="60" y="88"/>
                        <a:pt x="60" y="88"/>
                        <a:pt x="60" y="88"/>
                      </a:cubicBezTo>
                      <a:cubicBezTo>
                        <a:pt x="56" y="93"/>
                        <a:pt x="48" y="98"/>
                        <a:pt x="32" y="98"/>
                      </a:cubicBezTo>
                      <a:cubicBezTo>
                        <a:pt x="11" y="98"/>
                        <a:pt x="0" y="86"/>
                        <a:pt x="0" y="72"/>
                      </a:cubicBezTo>
                      <a:cubicBezTo>
                        <a:pt x="0" y="50"/>
                        <a:pt x="23" y="40"/>
                        <a:pt x="57" y="42"/>
                      </a:cubicBezTo>
                      <a:cubicBezTo>
                        <a:pt x="57" y="34"/>
                        <a:pt x="57" y="34"/>
                        <a:pt x="57" y="34"/>
                      </a:cubicBezTo>
                      <a:cubicBezTo>
                        <a:pt x="57" y="24"/>
                        <a:pt x="50" y="20"/>
                        <a:pt x="41" y="20"/>
                      </a:cubicBezTo>
                      <a:cubicBezTo>
                        <a:pt x="31" y="20"/>
                        <a:pt x="25" y="26"/>
                        <a:pt x="23" y="31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7" y="13"/>
                        <a:pt x="17" y="0"/>
                        <a:pt x="41" y="0"/>
                      </a:cubicBezTo>
                      <a:cubicBezTo>
                        <a:pt x="68" y="0"/>
                        <a:pt x="84" y="8"/>
                        <a:pt x="84" y="32"/>
                      </a:cubicBezTo>
                      <a:moveTo>
                        <a:pt x="57" y="59"/>
                      </a:moveTo>
                      <a:cubicBezTo>
                        <a:pt x="38" y="58"/>
                        <a:pt x="28" y="62"/>
                        <a:pt x="28" y="70"/>
                      </a:cubicBezTo>
                      <a:cubicBezTo>
                        <a:pt x="28" y="75"/>
                        <a:pt x="33" y="79"/>
                        <a:pt x="40" y="79"/>
                      </a:cubicBezTo>
                      <a:cubicBezTo>
                        <a:pt x="47" y="79"/>
                        <a:pt x="53" y="76"/>
                        <a:pt x="57" y="72"/>
                      </a:cubicBezTo>
                      <a:lnTo>
                        <a:pt x="57" y="59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4" name="Freeform 72">
                  <a:extLst>
                    <a:ext uri="{FF2B5EF4-FFF2-40B4-BE49-F238E27FC236}">
                      <a16:creationId xmlns:a16="http://schemas.microsoft.com/office/drawing/2014/main" id="{7221F329-8981-419D-BAEF-8E8D14FDDE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5" y="614"/>
                  <a:ext cx="112" cy="76"/>
                </a:xfrm>
                <a:custGeom>
                  <a:avLst/>
                  <a:gdLst>
                    <a:gd name="T0" fmla="*/ 116 w 150"/>
                    <a:gd name="T1" fmla="*/ 0 h 98"/>
                    <a:gd name="T2" fmla="*/ 150 w 150"/>
                    <a:gd name="T3" fmla="*/ 32 h 98"/>
                    <a:gd name="T4" fmla="*/ 150 w 150"/>
                    <a:gd name="T5" fmla="*/ 98 h 98"/>
                    <a:gd name="T6" fmla="*/ 121 w 150"/>
                    <a:gd name="T7" fmla="*/ 98 h 98"/>
                    <a:gd name="T8" fmla="*/ 121 w 150"/>
                    <a:gd name="T9" fmla="*/ 37 h 98"/>
                    <a:gd name="T10" fmla="*/ 107 w 150"/>
                    <a:gd name="T11" fmla="*/ 22 h 98"/>
                    <a:gd name="T12" fmla="*/ 89 w 150"/>
                    <a:gd name="T13" fmla="*/ 33 h 98"/>
                    <a:gd name="T14" fmla="*/ 89 w 150"/>
                    <a:gd name="T15" fmla="*/ 98 h 98"/>
                    <a:gd name="T16" fmla="*/ 60 w 150"/>
                    <a:gd name="T17" fmla="*/ 98 h 98"/>
                    <a:gd name="T18" fmla="*/ 60 w 150"/>
                    <a:gd name="T19" fmla="*/ 39 h 98"/>
                    <a:gd name="T20" fmla="*/ 45 w 150"/>
                    <a:gd name="T21" fmla="*/ 22 h 98"/>
                    <a:gd name="T22" fmla="*/ 29 w 150"/>
                    <a:gd name="T23" fmla="*/ 33 h 98"/>
                    <a:gd name="T24" fmla="*/ 29 w 150"/>
                    <a:gd name="T25" fmla="*/ 98 h 98"/>
                    <a:gd name="T26" fmla="*/ 0 w 150"/>
                    <a:gd name="T27" fmla="*/ 98 h 98"/>
                    <a:gd name="T28" fmla="*/ 0 w 150"/>
                    <a:gd name="T29" fmla="*/ 3 h 98"/>
                    <a:gd name="T30" fmla="*/ 23 w 150"/>
                    <a:gd name="T31" fmla="*/ 3 h 98"/>
                    <a:gd name="T32" fmla="*/ 28 w 150"/>
                    <a:gd name="T33" fmla="*/ 12 h 98"/>
                    <a:gd name="T34" fmla="*/ 29 w 150"/>
                    <a:gd name="T35" fmla="*/ 12 h 98"/>
                    <a:gd name="T36" fmla="*/ 57 w 150"/>
                    <a:gd name="T37" fmla="*/ 0 h 98"/>
                    <a:gd name="T38" fmla="*/ 84 w 150"/>
                    <a:gd name="T39" fmla="*/ 13 h 98"/>
                    <a:gd name="T40" fmla="*/ 85 w 150"/>
                    <a:gd name="T41" fmla="*/ 13 h 98"/>
                    <a:gd name="T42" fmla="*/ 116 w 150"/>
                    <a:gd name="T4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98">
                      <a:moveTo>
                        <a:pt x="116" y="0"/>
                      </a:moveTo>
                      <a:cubicBezTo>
                        <a:pt x="138" y="0"/>
                        <a:pt x="150" y="10"/>
                        <a:pt x="150" y="32"/>
                      </a:cubicBezTo>
                      <a:cubicBezTo>
                        <a:pt x="150" y="98"/>
                        <a:pt x="150" y="98"/>
                        <a:pt x="150" y="98"/>
                      </a:cubicBezTo>
                      <a:cubicBezTo>
                        <a:pt x="121" y="98"/>
                        <a:pt x="121" y="98"/>
                        <a:pt x="121" y="98"/>
                      </a:cubicBezTo>
                      <a:cubicBezTo>
                        <a:pt x="121" y="37"/>
                        <a:pt x="121" y="37"/>
                        <a:pt x="121" y="37"/>
                      </a:cubicBezTo>
                      <a:cubicBezTo>
                        <a:pt x="121" y="26"/>
                        <a:pt x="114" y="22"/>
                        <a:pt x="107" y="22"/>
                      </a:cubicBezTo>
                      <a:cubicBezTo>
                        <a:pt x="100" y="22"/>
                        <a:pt x="92" y="26"/>
                        <a:pt x="89" y="33"/>
                      </a:cubicBezTo>
                      <a:cubicBezTo>
                        <a:pt x="89" y="98"/>
                        <a:pt x="89" y="98"/>
                        <a:pt x="89" y="98"/>
                      </a:cubicBezTo>
                      <a:cubicBezTo>
                        <a:pt x="60" y="98"/>
                        <a:pt x="60" y="98"/>
                        <a:pt x="60" y="98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60" y="27"/>
                        <a:pt x="55" y="22"/>
                        <a:pt x="45" y="22"/>
                      </a:cubicBezTo>
                      <a:cubicBezTo>
                        <a:pt x="38" y="22"/>
                        <a:pt x="31" y="27"/>
                        <a:pt x="29" y="33"/>
                      </a:cubicBez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36" y="4"/>
                        <a:pt x="47" y="0"/>
                        <a:pt x="57" y="0"/>
                      </a:cubicBezTo>
                      <a:cubicBezTo>
                        <a:pt x="74" y="0"/>
                        <a:pt x="80" y="7"/>
                        <a:pt x="84" y="13"/>
                      </a:cubicBezTo>
                      <a:cubicBezTo>
                        <a:pt x="85" y="13"/>
                        <a:pt x="85" y="13"/>
                        <a:pt x="85" y="13"/>
                      </a:cubicBezTo>
                      <a:cubicBezTo>
                        <a:pt x="90" y="7"/>
                        <a:pt x="101" y="0"/>
                        <a:pt x="116" y="0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5" name="Freeform 73">
                  <a:extLst>
                    <a:ext uri="{FF2B5EF4-FFF2-40B4-BE49-F238E27FC236}">
                      <a16:creationId xmlns:a16="http://schemas.microsoft.com/office/drawing/2014/main" id="{F559E3B2-4860-467E-96FE-E49938C214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16" y="615"/>
                  <a:ext cx="70" cy="76"/>
                </a:xfrm>
                <a:custGeom>
                  <a:avLst/>
                  <a:gdLst>
                    <a:gd name="T0" fmla="*/ 83 w 93"/>
                    <a:gd name="T1" fmla="*/ 32 h 98"/>
                    <a:gd name="T2" fmla="*/ 83 w 93"/>
                    <a:gd name="T3" fmla="*/ 70 h 98"/>
                    <a:gd name="T4" fmla="*/ 90 w 93"/>
                    <a:gd name="T5" fmla="*/ 77 h 98"/>
                    <a:gd name="T6" fmla="*/ 93 w 93"/>
                    <a:gd name="T7" fmla="*/ 77 h 98"/>
                    <a:gd name="T8" fmla="*/ 93 w 93"/>
                    <a:gd name="T9" fmla="*/ 95 h 98"/>
                    <a:gd name="T10" fmla="*/ 79 w 93"/>
                    <a:gd name="T11" fmla="*/ 98 h 98"/>
                    <a:gd name="T12" fmla="*/ 60 w 93"/>
                    <a:gd name="T13" fmla="*/ 88 h 98"/>
                    <a:gd name="T14" fmla="*/ 59 w 93"/>
                    <a:gd name="T15" fmla="*/ 88 h 98"/>
                    <a:gd name="T16" fmla="*/ 31 w 93"/>
                    <a:gd name="T17" fmla="*/ 98 h 98"/>
                    <a:gd name="T18" fmla="*/ 0 w 93"/>
                    <a:gd name="T19" fmla="*/ 72 h 98"/>
                    <a:gd name="T20" fmla="*/ 56 w 93"/>
                    <a:gd name="T21" fmla="*/ 42 h 98"/>
                    <a:gd name="T22" fmla="*/ 56 w 93"/>
                    <a:gd name="T23" fmla="*/ 34 h 98"/>
                    <a:gd name="T24" fmla="*/ 40 w 93"/>
                    <a:gd name="T25" fmla="*/ 20 h 98"/>
                    <a:gd name="T26" fmla="*/ 22 w 93"/>
                    <a:gd name="T27" fmla="*/ 31 h 98"/>
                    <a:gd name="T28" fmla="*/ 1 w 93"/>
                    <a:gd name="T29" fmla="*/ 18 h 98"/>
                    <a:gd name="T30" fmla="*/ 40 w 93"/>
                    <a:gd name="T31" fmla="*/ 0 h 98"/>
                    <a:gd name="T32" fmla="*/ 83 w 93"/>
                    <a:gd name="T33" fmla="*/ 32 h 98"/>
                    <a:gd name="T34" fmla="*/ 56 w 93"/>
                    <a:gd name="T35" fmla="*/ 59 h 98"/>
                    <a:gd name="T36" fmla="*/ 28 w 93"/>
                    <a:gd name="T37" fmla="*/ 70 h 98"/>
                    <a:gd name="T38" fmla="*/ 39 w 93"/>
                    <a:gd name="T39" fmla="*/ 79 h 98"/>
                    <a:gd name="T40" fmla="*/ 56 w 93"/>
                    <a:gd name="T41" fmla="*/ 72 h 98"/>
                    <a:gd name="T42" fmla="*/ 56 w 93"/>
                    <a:gd name="T43" fmla="*/ 59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3" h="98">
                      <a:moveTo>
                        <a:pt x="83" y="32"/>
                      </a:moveTo>
                      <a:cubicBezTo>
                        <a:pt x="83" y="70"/>
                        <a:pt x="83" y="70"/>
                        <a:pt x="83" y="70"/>
                      </a:cubicBezTo>
                      <a:cubicBezTo>
                        <a:pt x="83" y="75"/>
                        <a:pt x="85" y="77"/>
                        <a:pt x="90" y="77"/>
                      </a:cubicBezTo>
                      <a:cubicBezTo>
                        <a:pt x="93" y="77"/>
                        <a:pt x="93" y="77"/>
                        <a:pt x="93" y="77"/>
                      </a:cubicBezTo>
                      <a:cubicBezTo>
                        <a:pt x="93" y="95"/>
                        <a:pt x="93" y="95"/>
                        <a:pt x="93" y="95"/>
                      </a:cubicBezTo>
                      <a:cubicBezTo>
                        <a:pt x="89" y="97"/>
                        <a:pt x="84" y="98"/>
                        <a:pt x="79" y="98"/>
                      </a:cubicBezTo>
                      <a:cubicBezTo>
                        <a:pt x="69" y="98"/>
                        <a:pt x="63" y="94"/>
                        <a:pt x="60" y="88"/>
                      </a:cubicBezTo>
                      <a:cubicBezTo>
                        <a:pt x="59" y="88"/>
                        <a:pt x="59" y="88"/>
                        <a:pt x="59" y="88"/>
                      </a:cubicBezTo>
                      <a:cubicBezTo>
                        <a:pt x="55" y="93"/>
                        <a:pt x="47" y="98"/>
                        <a:pt x="31" y="98"/>
                      </a:cubicBezTo>
                      <a:cubicBezTo>
                        <a:pt x="10" y="98"/>
                        <a:pt x="0" y="86"/>
                        <a:pt x="0" y="72"/>
                      </a:cubicBezTo>
                      <a:cubicBezTo>
                        <a:pt x="0" y="50"/>
                        <a:pt x="22" y="40"/>
                        <a:pt x="56" y="42"/>
                      </a:cubicBezTo>
                      <a:cubicBezTo>
                        <a:pt x="56" y="34"/>
                        <a:pt x="56" y="34"/>
                        <a:pt x="56" y="34"/>
                      </a:cubicBezTo>
                      <a:cubicBezTo>
                        <a:pt x="56" y="24"/>
                        <a:pt x="49" y="20"/>
                        <a:pt x="40" y="20"/>
                      </a:cubicBezTo>
                      <a:cubicBezTo>
                        <a:pt x="30" y="20"/>
                        <a:pt x="25" y="26"/>
                        <a:pt x="22" y="31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6" y="13"/>
                        <a:pt x="16" y="0"/>
                        <a:pt x="40" y="0"/>
                      </a:cubicBezTo>
                      <a:cubicBezTo>
                        <a:pt x="68" y="0"/>
                        <a:pt x="83" y="8"/>
                        <a:pt x="83" y="32"/>
                      </a:cubicBezTo>
                      <a:moveTo>
                        <a:pt x="56" y="59"/>
                      </a:moveTo>
                      <a:cubicBezTo>
                        <a:pt x="37" y="58"/>
                        <a:pt x="28" y="62"/>
                        <a:pt x="28" y="70"/>
                      </a:cubicBezTo>
                      <a:cubicBezTo>
                        <a:pt x="28" y="75"/>
                        <a:pt x="32" y="79"/>
                        <a:pt x="39" y="79"/>
                      </a:cubicBezTo>
                      <a:cubicBezTo>
                        <a:pt x="46" y="79"/>
                        <a:pt x="52" y="76"/>
                        <a:pt x="56" y="72"/>
                      </a:cubicBezTo>
                      <a:lnTo>
                        <a:pt x="56" y="59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6" name="Freeform 74">
                  <a:extLst>
                    <a:ext uri="{FF2B5EF4-FFF2-40B4-BE49-F238E27FC236}">
                      <a16:creationId xmlns:a16="http://schemas.microsoft.com/office/drawing/2014/main" id="{6EA3C9AE-0C2C-4E95-8D71-15AA305CD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8" y="599"/>
                  <a:ext cx="72" cy="91"/>
                </a:xfrm>
                <a:custGeom>
                  <a:avLst/>
                  <a:gdLst>
                    <a:gd name="T0" fmla="*/ 24 w 72"/>
                    <a:gd name="T1" fmla="*/ 16 h 91"/>
                    <a:gd name="T2" fmla="*/ 0 w 72"/>
                    <a:gd name="T3" fmla="*/ 16 h 91"/>
                    <a:gd name="T4" fmla="*/ 0 w 72"/>
                    <a:gd name="T5" fmla="*/ 0 h 91"/>
                    <a:gd name="T6" fmla="*/ 72 w 72"/>
                    <a:gd name="T7" fmla="*/ 0 h 91"/>
                    <a:gd name="T8" fmla="*/ 72 w 72"/>
                    <a:gd name="T9" fmla="*/ 16 h 91"/>
                    <a:gd name="T10" fmla="*/ 46 w 72"/>
                    <a:gd name="T11" fmla="*/ 16 h 91"/>
                    <a:gd name="T12" fmla="*/ 46 w 72"/>
                    <a:gd name="T13" fmla="*/ 91 h 91"/>
                    <a:gd name="T14" fmla="*/ 24 w 72"/>
                    <a:gd name="T15" fmla="*/ 91 h 91"/>
                    <a:gd name="T16" fmla="*/ 24 w 72"/>
                    <a:gd name="T17" fmla="*/ 16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" h="91">
                      <a:moveTo>
                        <a:pt x="24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16"/>
                      </a:lnTo>
                      <a:lnTo>
                        <a:pt x="46" y="16"/>
                      </a:lnTo>
                      <a:lnTo>
                        <a:pt x="46" y="91"/>
                      </a:lnTo>
                      <a:lnTo>
                        <a:pt x="24" y="91"/>
                      </a:lnTo>
                      <a:lnTo>
                        <a:pt x="24" y="16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7" name="Freeform 75">
                  <a:extLst>
                    <a:ext uri="{FF2B5EF4-FFF2-40B4-BE49-F238E27FC236}">
                      <a16:creationId xmlns:a16="http://schemas.microsoft.com/office/drawing/2014/main" id="{A904E6FD-3F96-48C1-B031-433EF5464C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83" y="615"/>
                  <a:ext cx="70" cy="76"/>
                </a:xfrm>
                <a:custGeom>
                  <a:avLst/>
                  <a:gdLst>
                    <a:gd name="T0" fmla="*/ 83 w 94"/>
                    <a:gd name="T1" fmla="*/ 32 h 98"/>
                    <a:gd name="T2" fmla="*/ 83 w 94"/>
                    <a:gd name="T3" fmla="*/ 70 h 98"/>
                    <a:gd name="T4" fmla="*/ 91 w 94"/>
                    <a:gd name="T5" fmla="*/ 77 h 98"/>
                    <a:gd name="T6" fmla="*/ 94 w 94"/>
                    <a:gd name="T7" fmla="*/ 77 h 98"/>
                    <a:gd name="T8" fmla="*/ 94 w 94"/>
                    <a:gd name="T9" fmla="*/ 95 h 98"/>
                    <a:gd name="T10" fmla="*/ 80 w 94"/>
                    <a:gd name="T11" fmla="*/ 98 h 98"/>
                    <a:gd name="T12" fmla="*/ 60 w 94"/>
                    <a:gd name="T13" fmla="*/ 88 h 98"/>
                    <a:gd name="T14" fmla="*/ 59 w 94"/>
                    <a:gd name="T15" fmla="*/ 88 h 98"/>
                    <a:gd name="T16" fmla="*/ 32 w 94"/>
                    <a:gd name="T17" fmla="*/ 98 h 98"/>
                    <a:gd name="T18" fmla="*/ 0 w 94"/>
                    <a:gd name="T19" fmla="*/ 72 h 98"/>
                    <a:gd name="T20" fmla="*/ 56 w 94"/>
                    <a:gd name="T21" fmla="*/ 42 h 98"/>
                    <a:gd name="T22" fmla="*/ 56 w 94"/>
                    <a:gd name="T23" fmla="*/ 34 h 98"/>
                    <a:gd name="T24" fmla="*/ 41 w 94"/>
                    <a:gd name="T25" fmla="*/ 20 h 98"/>
                    <a:gd name="T26" fmla="*/ 23 w 94"/>
                    <a:gd name="T27" fmla="*/ 31 h 98"/>
                    <a:gd name="T28" fmla="*/ 2 w 94"/>
                    <a:gd name="T29" fmla="*/ 18 h 98"/>
                    <a:gd name="T30" fmla="*/ 41 w 94"/>
                    <a:gd name="T31" fmla="*/ 0 h 98"/>
                    <a:gd name="T32" fmla="*/ 83 w 94"/>
                    <a:gd name="T33" fmla="*/ 32 h 98"/>
                    <a:gd name="T34" fmla="*/ 56 w 94"/>
                    <a:gd name="T35" fmla="*/ 59 h 98"/>
                    <a:gd name="T36" fmla="*/ 28 w 94"/>
                    <a:gd name="T37" fmla="*/ 70 h 98"/>
                    <a:gd name="T38" fmla="*/ 40 w 94"/>
                    <a:gd name="T39" fmla="*/ 79 h 98"/>
                    <a:gd name="T40" fmla="*/ 56 w 94"/>
                    <a:gd name="T41" fmla="*/ 72 h 98"/>
                    <a:gd name="T42" fmla="*/ 56 w 94"/>
                    <a:gd name="T43" fmla="*/ 59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" h="98">
                      <a:moveTo>
                        <a:pt x="83" y="32"/>
                      </a:moveTo>
                      <a:cubicBezTo>
                        <a:pt x="83" y="70"/>
                        <a:pt x="83" y="70"/>
                        <a:pt x="83" y="70"/>
                      </a:cubicBezTo>
                      <a:cubicBezTo>
                        <a:pt x="83" y="75"/>
                        <a:pt x="86" y="77"/>
                        <a:pt x="91" y="77"/>
                      </a:cubicBezTo>
                      <a:cubicBezTo>
                        <a:pt x="94" y="77"/>
                        <a:pt x="94" y="77"/>
                        <a:pt x="94" y="77"/>
                      </a:cubicBezTo>
                      <a:cubicBezTo>
                        <a:pt x="94" y="95"/>
                        <a:pt x="94" y="95"/>
                        <a:pt x="94" y="95"/>
                      </a:cubicBezTo>
                      <a:cubicBezTo>
                        <a:pt x="89" y="97"/>
                        <a:pt x="84" y="98"/>
                        <a:pt x="80" y="98"/>
                      </a:cubicBezTo>
                      <a:cubicBezTo>
                        <a:pt x="69" y="98"/>
                        <a:pt x="63" y="94"/>
                        <a:pt x="60" y="88"/>
                      </a:cubicBezTo>
                      <a:cubicBezTo>
                        <a:pt x="59" y="88"/>
                        <a:pt x="59" y="88"/>
                        <a:pt x="59" y="88"/>
                      </a:cubicBezTo>
                      <a:cubicBezTo>
                        <a:pt x="55" y="93"/>
                        <a:pt x="47" y="98"/>
                        <a:pt x="32" y="98"/>
                      </a:cubicBezTo>
                      <a:cubicBezTo>
                        <a:pt x="11" y="98"/>
                        <a:pt x="0" y="86"/>
                        <a:pt x="0" y="72"/>
                      </a:cubicBezTo>
                      <a:cubicBezTo>
                        <a:pt x="0" y="50"/>
                        <a:pt x="23" y="40"/>
                        <a:pt x="56" y="42"/>
                      </a:cubicBezTo>
                      <a:cubicBezTo>
                        <a:pt x="56" y="34"/>
                        <a:pt x="56" y="34"/>
                        <a:pt x="56" y="34"/>
                      </a:cubicBezTo>
                      <a:cubicBezTo>
                        <a:pt x="56" y="24"/>
                        <a:pt x="50" y="20"/>
                        <a:pt x="41" y="20"/>
                      </a:cubicBezTo>
                      <a:cubicBezTo>
                        <a:pt x="31" y="20"/>
                        <a:pt x="25" y="26"/>
                        <a:pt x="23" y="31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6" y="13"/>
                        <a:pt x="17" y="0"/>
                        <a:pt x="41" y="0"/>
                      </a:cubicBezTo>
                      <a:cubicBezTo>
                        <a:pt x="68" y="0"/>
                        <a:pt x="83" y="8"/>
                        <a:pt x="83" y="32"/>
                      </a:cubicBezTo>
                      <a:moveTo>
                        <a:pt x="56" y="59"/>
                      </a:moveTo>
                      <a:cubicBezTo>
                        <a:pt x="38" y="58"/>
                        <a:pt x="28" y="62"/>
                        <a:pt x="28" y="70"/>
                      </a:cubicBezTo>
                      <a:cubicBezTo>
                        <a:pt x="28" y="75"/>
                        <a:pt x="32" y="79"/>
                        <a:pt x="40" y="79"/>
                      </a:cubicBezTo>
                      <a:cubicBezTo>
                        <a:pt x="47" y="79"/>
                        <a:pt x="53" y="76"/>
                        <a:pt x="56" y="72"/>
                      </a:cubicBezTo>
                      <a:lnTo>
                        <a:pt x="56" y="59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8" name="Freeform 76">
                  <a:extLst>
                    <a:ext uri="{FF2B5EF4-FFF2-40B4-BE49-F238E27FC236}">
                      <a16:creationId xmlns:a16="http://schemas.microsoft.com/office/drawing/2014/main" id="{D87E4FAC-2B92-4278-8385-8467554DCA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0" y="591"/>
                  <a:ext cx="69" cy="99"/>
                </a:xfrm>
                <a:custGeom>
                  <a:avLst/>
                  <a:gdLst>
                    <a:gd name="T0" fmla="*/ 21 w 69"/>
                    <a:gd name="T1" fmla="*/ 99 h 99"/>
                    <a:gd name="T2" fmla="*/ 0 w 69"/>
                    <a:gd name="T3" fmla="*/ 99 h 99"/>
                    <a:gd name="T4" fmla="*/ 0 w 69"/>
                    <a:gd name="T5" fmla="*/ 0 h 99"/>
                    <a:gd name="T6" fmla="*/ 21 w 69"/>
                    <a:gd name="T7" fmla="*/ 0 h 99"/>
                    <a:gd name="T8" fmla="*/ 21 w 69"/>
                    <a:gd name="T9" fmla="*/ 99 h 99"/>
                    <a:gd name="T10" fmla="*/ 22 w 69"/>
                    <a:gd name="T11" fmla="*/ 60 h 99"/>
                    <a:gd name="T12" fmla="*/ 44 w 69"/>
                    <a:gd name="T13" fmla="*/ 26 h 99"/>
                    <a:gd name="T14" fmla="*/ 68 w 69"/>
                    <a:gd name="T15" fmla="*/ 26 h 99"/>
                    <a:gd name="T16" fmla="*/ 45 w 69"/>
                    <a:gd name="T17" fmla="*/ 60 h 99"/>
                    <a:gd name="T18" fmla="*/ 45 w 69"/>
                    <a:gd name="T19" fmla="*/ 60 h 99"/>
                    <a:gd name="T20" fmla="*/ 69 w 69"/>
                    <a:gd name="T21" fmla="*/ 99 h 99"/>
                    <a:gd name="T22" fmla="*/ 44 w 69"/>
                    <a:gd name="T23" fmla="*/ 99 h 99"/>
                    <a:gd name="T24" fmla="*/ 22 w 69"/>
                    <a:gd name="T25" fmla="*/ 60 h 99"/>
                    <a:gd name="T26" fmla="*/ 22 w 69"/>
                    <a:gd name="T27" fmla="*/ 6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9" h="99">
                      <a:moveTo>
                        <a:pt x="21" y="99"/>
                      </a:move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99"/>
                      </a:lnTo>
                      <a:close/>
                      <a:moveTo>
                        <a:pt x="22" y="60"/>
                      </a:moveTo>
                      <a:lnTo>
                        <a:pt x="44" y="26"/>
                      </a:lnTo>
                      <a:lnTo>
                        <a:pt x="68" y="26"/>
                      </a:lnTo>
                      <a:lnTo>
                        <a:pt x="45" y="60"/>
                      </a:lnTo>
                      <a:lnTo>
                        <a:pt x="45" y="60"/>
                      </a:lnTo>
                      <a:lnTo>
                        <a:pt x="69" y="99"/>
                      </a:lnTo>
                      <a:lnTo>
                        <a:pt x="44" y="99"/>
                      </a:lnTo>
                      <a:lnTo>
                        <a:pt x="22" y="60"/>
                      </a:lnTo>
                      <a:lnTo>
                        <a:pt x="22" y="6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9" name="Freeform 77">
                  <a:extLst>
                    <a:ext uri="{FF2B5EF4-FFF2-40B4-BE49-F238E27FC236}">
                      <a16:creationId xmlns:a16="http://schemas.microsoft.com/office/drawing/2014/main" id="{F5907771-2766-4E20-BD1C-30E65EA0A9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7" y="617"/>
                  <a:ext cx="76" cy="73"/>
                </a:xfrm>
                <a:custGeom>
                  <a:avLst/>
                  <a:gdLst>
                    <a:gd name="T0" fmla="*/ 46 w 102"/>
                    <a:gd name="T1" fmla="*/ 45 h 95"/>
                    <a:gd name="T2" fmla="*/ 53 w 102"/>
                    <a:gd name="T3" fmla="*/ 71 h 95"/>
                    <a:gd name="T4" fmla="*/ 53 w 102"/>
                    <a:gd name="T5" fmla="*/ 71 h 95"/>
                    <a:gd name="T6" fmla="*/ 60 w 102"/>
                    <a:gd name="T7" fmla="*/ 45 h 95"/>
                    <a:gd name="T8" fmla="*/ 74 w 102"/>
                    <a:gd name="T9" fmla="*/ 0 h 95"/>
                    <a:gd name="T10" fmla="*/ 102 w 102"/>
                    <a:gd name="T11" fmla="*/ 0 h 95"/>
                    <a:gd name="T12" fmla="*/ 69 w 102"/>
                    <a:gd name="T13" fmla="*/ 95 h 95"/>
                    <a:gd name="T14" fmla="*/ 36 w 102"/>
                    <a:gd name="T15" fmla="*/ 95 h 95"/>
                    <a:gd name="T16" fmla="*/ 0 w 102"/>
                    <a:gd name="T17" fmla="*/ 0 h 95"/>
                    <a:gd name="T18" fmla="*/ 31 w 102"/>
                    <a:gd name="T19" fmla="*/ 0 h 95"/>
                    <a:gd name="T20" fmla="*/ 46 w 102"/>
                    <a:gd name="T21" fmla="*/ 4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2" h="95">
                      <a:moveTo>
                        <a:pt x="46" y="45"/>
                      </a:moveTo>
                      <a:cubicBezTo>
                        <a:pt x="50" y="58"/>
                        <a:pt x="51" y="64"/>
                        <a:pt x="53" y="71"/>
                      </a:cubicBezTo>
                      <a:cubicBezTo>
                        <a:pt x="53" y="71"/>
                        <a:pt x="53" y="71"/>
                        <a:pt x="53" y="71"/>
                      </a:cubicBezTo>
                      <a:cubicBezTo>
                        <a:pt x="54" y="64"/>
                        <a:pt x="56" y="58"/>
                        <a:pt x="60" y="45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69" y="95"/>
                        <a:pt x="69" y="95"/>
                        <a:pt x="69" y="95"/>
                      </a:cubicBezTo>
                      <a:cubicBezTo>
                        <a:pt x="36" y="95"/>
                        <a:pt x="36" y="95"/>
                        <a:pt x="36" y="9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lnTo>
                        <a:pt x="46" y="45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0" name="Freeform 78">
                  <a:extLst>
                    <a:ext uri="{FF2B5EF4-FFF2-40B4-BE49-F238E27FC236}">
                      <a16:creationId xmlns:a16="http://schemas.microsoft.com/office/drawing/2014/main" id="{5168EBF6-D3BA-4EAD-A84A-F1D266D563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207" y="586"/>
                  <a:ext cx="25" cy="104"/>
                </a:xfrm>
                <a:custGeom>
                  <a:avLst/>
                  <a:gdLst>
                    <a:gd name="T0" fmla="*/ 16 w 33"/>
                    <a:gd name="T1" fmla="*/ 0 h 135"/>
                    <a:gd name="T2" fmla="*/ 33 w 33"/>
                    <a:gd name="T3" fmla="*/ 15 h 135"/>
                    <a:gd name="T4" fmla="*/ 16 w 33"/>
                    <a:gd name="T5" fmla="*/ 29 h 135"/>
                    <a:gd name="T6" fmla="*/ 0 w 33"/>
                    <a:gd name="T7" fmla="*/ 15 h 135"/>
                    <a:gd name="T8" fmla="*/ 16 w 33"/>
                    <a:gd name="T9" fmla="*/ 0 h 135"/>
                    <a:gd name="T10" fmla="*/ 2 w 33"/>
                    <a:gd name="T11" fmla="*/ 40 h 135"/>
                    <a:gd name="T12" fmla="*/ 31 w 33"/>
                    <a:gd name="T13" fmla="*/ 40 h 135"/>
                    <a:gd name="T14" fmla="*/ 31 w 33"/>
                    <a:gd name="T15" fmla="*/ 135 h 135"/>
                    <a:gd name="T16" fmla="*/ 2 w 33"/>
                    <a:gd name="T17" fmla="*/ 135 h 135"/>
                    <a:gd name="T18" fmla="*/ 2 w 33"/>
                    <a:gd name="T19" fmla="*/ 4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135">
                      <a:moveTo>
                        <a:pt x="16" y="0"/>
                      </a:moveTo>
                      <a:cubicBezTo>
                        <a:pt x="26" y="0"/>
                        <a:pt x="33" y="6"/>
                        <a:pt x="33" y="15"/>
                      </a:cubicBezTo>
                      <a:cubicBezTo>
                        <a:pt x="33" y="23"/>
                        <a:pt x="26" y="29"/>
                        <a:pt x="16" y="29"/>
                      </a:cubicBezTo>
                      <a:cubicBezTo>
                        <a:pt x="7" y="29"/>
                        <a:pt x="0" y="23"/>
                        <a:pt x="0" y="15"/>
                      </a:cubicBezTo>
                      <a:cubicBezTo>
                        <a:pt x="0" y="6"/>
                        <a:pt x="7" y="0"/>
                        <a:pt x="16" y="0"/>
                      </a:cubicBezTo>
                      <a:moveTo>
                        <a:pt x="2" y="40"/>
                      </a:move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2" y="135"/>
                        <a:pt x="2" y="135"/>
                        <a:pt x="2" y="135"/>
                      </a:cubicBezTo>
                      <a:lnTo>
                        <a:pt x="2" y="4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1" name="Freeform 79">
                  <a:extLst>
                    <a:ext uri="{FF2B5EF4-FFF2-40B4-BE49-F238E27FC236}">
                      <a16:creationId xmlns:a16="http://schemas.microsoft.com/office/drawing/2014/main" id="{C25073E7-CFBC-4701-A20C-E21ADE18EA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5" y="614"/>
                  <a:ext cx="112" cy="76"/>
                </a:xfrm>
                <a:custGeom>
                  <a:avLst/>
                  <a:gdLst>
                    <a:gd name="T0" fmla="*/ 117 w 150"/>
                    <a:gd name="T1" fmla="*/ 0 h 98"/>
                    <a:gd name="T2" fmla="*/ 150 w 150"/>
                    <a:gd name="T3" fmla="*/ 32 h 98"/>
                    <a:gd name="T4" fmla="*/ 150 w 150"/>
                    <a:gd name="T5" fmla="*/ 98 h 98"/>
                    <a:gd name="T6" fmla="*/ 121 w 150"/>
                    <a:gd name="T7" fmla="*/ 98 h 98"/>
                    <a:gd name="T8" fmla="*/ 121 w 150"/>
                    <a:gd name="T9" fmla="*/ 37 h 98"/>
                    <a:gd name="T10" fmla="*/ 107 w 150"/>
                    <a:gd name="T11" fmla="*/ 22 h 98"/>
                    <a:gd name="T12" fmla="*/ 90 w 150"/>
                    <a:gd name="T13" fmla="*/ 33 h 98"/>
                    <a:gd name="T14" fmla="*/ 90 w 150"/>
                    <a:gd name="T15" fmla="*/ 98 h 98"/>
                    <a:gd name="T16" fmla="*/ 61 w 150"/>
                    <a:gd name="T17" fmla="*/ 98 h 98"/>
                    <a:gd name="T18" fmla="*/ 61 w 150"/>
                    <a:gd name="T19" fmla="*/ 39 h 98"/>
                    <a:gd name="T20" fmla="*/ 46 w 150"/>
                    <a:gd name="T21" fmla="*/ 22 h 98"/>
                    <a:gd name="T22" fmla="*/ 29 w 150"/>
                    <a:gd name="T23" fmla="*/ 33 h 98"/>
                    <a:gd name="T24" fmla="*/ 29 w 150"/>
                    <a:gd name="T25" fmla="*/ 98 h 98"/>
                    <a:gd name="T26" fmla="*/ 0 w 150"/>
                    <a:gd name="T27" fmla="*/ 98 h 98"/>
                    <a:gd name="T28" fmla="*/ 0 w 150"/>
                    <a:gd name="T29" fmla="*/ 3 h 98"/>
                    <a:gd name="T30" fmla="*/ 24 w 150"/>
                    <a:gd name="T31" fmla="*/ 3 h 98"/>
                    <a:gd name="T32" fmla="*/ 29 w 150"/>
                    <a:gd name="T33" fmla="*/ 12 h 98"/>
                    <a:gd name="T34" fmla="*/ 29 w 150"/>
                    <a:gd name="T35" fmla="*/ 12 h 98"/>
                    <a:gd name="T36" fmla="*/ 58 w 150"/>
                    <a:gd name="T37" fmla="*/ 0 h 98"/>
                    <a:gd name="T38" fmla="*/ 85 w 150"/>
                    <a:gd name="T39" fmla="*/ 13 h 98"/>
                    <a:gd name="T40" fmla="*/ 85 w 150"/>
                    <a:gd name="T41" fmla="*/ 13 h 98"/>
                    <a:gd name="T42" fmla="*/ 117 w 150"/>
                    <a:gd name="T4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98">
                      <a:moveTo>
                        <a:pt x="117" y="0"/>
                      </a:moveTo>
                      <a:cubicBezTo>
                        <a:pt x="138" y="0"/>
                        <a:pt x="150" y="10"/>
                        <a:pt x="150" y="32"/>
                      </a:cubicBezTo>
                      <a:cubicBezTo>
                        <a:pt x="150" y="98"/>
                        <a:pt x="150" y="98"/>
                        <a:pt x="150" y="98"/>
                      </a:cubicBezTo>
                      <a:cubicBezTo>
                        <a:pt x="121" y="98"/>
                        <a:pt x="121" y="98"/>
                        <a:pt x="121" y="98"/>
                      </a:cubicBezTo>
                      <a:cubicBezTo>
                        <a:pt x="121" y="37"/>
                        <a:pt x="121" y="37"/>
                        <a:pt x="121" y="37"/>
                      </a:cubicBezTo>
                      <a:cubicBezTo>
                        <a:pt x="121" y="26"/>
                        <a:pt x="115" y="22"/>
                        <a:pt x="107" y="22"/>
                      </a:cubicBezTo>
                      <a:cubicBezTo>
                        <a:pt x="100" y="22"/>
                        <a:pt x="93" y="26"/>
                        <a:pt x="90" y="33"/>
                      </a:cubicBezTo>
                      <a:cubicBezTo>
                        <a:pt x="90" y="98"/>
                        <a:pt x="90" y="98"/>
                        <a:pt x="90" y="98"/>
                      </a:cubicBezTo>
                      <a:cubicBezTo>
                        <a:pt x="61" y="98"/>
                        <a:pt x="61" y="98"/>
                        <a:pt x="61" y="98"/>
                      </a:cubicBezTo>
                      <a:cubicBezTo>
                        <a:pt x="61" y="39"/>
                        <a:pt x="61" y="39"/>
                        <a:pt x="61" y="39"/>
                      </a:cubicBezTo>
                      <a:cubicBezTo>
                        <a:pt x="61" y="27"/>
                        <a:pt x="55" y="22"/>
                        <a:pt x="46" y="22"/>
                      </a:cubicBezTo>
                      <a:cubicBezTo>
                        <a:pt x="38" y="22"/>
                        <a:pt x="32" y="27"/>
                        <a:pt x="29" y="33"/>
                      </a:cubicBez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36" y="4"/>
                        <a:pt x="47" y="0"/>
                        <a:pt x="58" y="0"/>
                      </a:cubicBezTo>
                      <a:cubicBezTo>
                        <a:pt x="74" y="0"/>
                        <a:pt x="81" y="7"/>
                        <a:pt x="85" y="13"/>
                      </a:cubicBezTo>
                      <a:cubicBezTo>
                        <a:pt x="85" y="13"/>
                        <a:pt x="85" y="13"/>
                        <a:pt x="85" y="13"/>
                      </a:cubicBezTo>
                      <a:cubicBezTo>
                        <a:pt x="91" y="7"/>
                        <a:pt x="102" y="0"/>
                        <a:pt x="117" y="0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2" name="Freeform 80">
                  <a:extLst>
                    <a:ext uri="{FF2B5EF4-FFF2-40B4-BE49-F238E27FC236}">
                      <a16:creationId xmlns:a16="http://schemas.microsoft.com/office/drawing/2014/main" id="{F7FBC3E8-0831-42FA-809D-3EDB7DC81B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69" y="586"/>
                  <a:ext cx="26" cy="104"/>
                </a:xfrm>
                <a:custGeom>
                  <a:avLst/>
                  <a:gdLst>
                    <a:gd name="T0" fmla="*/ 17 w 34"/>
                    <a:gd name="T1" fmla="*/ 0 h 135"/>
                    <a:gd name="T2" fmla="*/ 34 w 34"/>
                    <a:gd name="T3" fmla="*/ 15 h 135"/>
                    <a:gd name="T4" fmla="*/ 17 w 34"/>
                    <a:gd name="T5" fmla="*/ 29 h 135"/>
                    <a:gd name="T6" fmla="*/ 0 w 34"/>
                    <a:gd name="T7" fmla="*/ 15 h 135"/>
                    <a:gd name="T8" fmla="*/ 17 w 34"/>
                    <a:gd name="T9" fmla="*/ 0 h 135"/>
                    <a:gd name="T10" fmla="*/ 3 w 34"/>
                    <a:gd name="T11" fmla="*/ 40 h 135"/>
                    <a:gd name="T12" fmla="*/ 31 w 34"/>
                    <a:gd name="T13" fmla="*/ 40 h 135"/>
                    <a:gd name="T14" fmla="*/ 31 w 34"/>
                    <a:gd name="T15" fmla="*/ 135 h 135"/>
                    <a:gd name="T16" fmla="*/ 3 w 34"/>
                    <a:gd name="T17" fmla="*/ 135 h 135"/>
                    <a:gd name="T18" fmla="*/ 3 w 34"/>
                    <a:gd name="T19" fmla="*/ 4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135">
                      <a:moveTo>
                        <a:pt x="17" y="0"/>
                      </a:moveTo>
                      <a:cubicBezTo>
                        <a:pt x="26" y="0"/>
                        <a:pt x="34" y="6"/>
                        <a:pt x="34" y="15"/>
                      </a:cubicBezTo>
                      <a:cubicBezTo>
                        <a:pt x="34" y="23"/>
                        <a:pt x="26" y="29"/>
                        <a:pt x="17" y="29"/>
                      </a:cubicBezTo>
                      <a:cubicBezTo>
                        <a:pt x="7" y="29"/>
                        <a:pt x="0" y="23"/>
                        <a:pt x="0" y="15"/>
                      </a:cubicBezTo>
                      <a:cubicBezTo>
                        <a:pt x="0" y="6"/>
                        <a:pt x="7" y="0"/>
                        <a:pt x="17" y="0"/>
                      </a:cubicBezTo>
                      <a:moveTo>
                        <a:pt x="3" y="40"/>
                      </a:move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3" y="135"/>
                        <a:pt x="3" y="135"/>
                        <a:pt x="3" y="135"/>
                      </a:cubicBezTo>
                      <a:lnTo>
                        <a:pt x="3" y="4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3" name="Freeform 81">
                  <a:extLst>
                    <a:ext uri="{FF2B5EF4-FFF2-40B4-BE49-F238E27FC236}">
                      <a16:creationId xmlns:a16="http://schemas.microsoft.com/office/drawing/2014/main" id="{6A46B511-AE1B-4AF3-9E6D-55CD79116C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50" y="2179"/>
                  <a:ext cx="35" cy="43"/>
                </a:xfrm>
                <a:custGeom>
                  <a:avLst/>
                  <a:gdLst>
                    <a:gd name="T0" fmla="*/ 30 w 47"/>
                    <a:gd name="T1" fmla="*/ 0 h 55"/>
                    <a:gd name="T2" fmla="*/ 47 w 47"/>
                    <a:gd name="T3" fmla="*/ 55 h 55"/>
                    <a:gd name="T4" fmla="*/ 37 w 47"/>
                    <a:gd name="T5" fmla="*/ 55 h 55"/>
                    <a:gd name="T6" fmla="*/ 33 w 47"/>
                    <a:gd name="T7" fmla="*/ 41 h 55"/>
                    <a:gd name="T8" fmla="*/ 13 w 47"/>
                    <a:gd name="T9" fmla="*/ 41 h 55"/>
                    <a:gd name="T10" fmla="*/ 9 w 47"/>
                    <a:gd name="T11" fmla="*/ 55 h 55"/>
                    <a:gd name="T12" fmla="*/ 0 w 47"/>
                    <a:gd name="T13" fmla="*/ 55 h 55"/>
                    <a:gd name="T14" fmla="*/ 16 w 47"/>
                    <a:gd name="T15" fmla="*/ 0 h 55"/>
                    <a:gd name="T16" fmla="*/ 30 w 47"/>
                    <a:gd name="T17" fmla="*/ 0 h 55"/>
                    <a:gd name="T18" fmla="*/ 16 w 47"/>
                    <a:gd name="T19" fmla="*/ 33 h 55"/>
                    <a:gd name="T20" fmla="*/ 31 w 47"/>
                    <a:gd name="T21" fmla="*/ 33 h 55"/>
                    <a:gd name="T22" fmla="*/ 27 w 47"/>
                    <a:gd name="T23" fmla="*/ 21 h 55"/>
                    <a:gd name="T24" fmla="*/ 23 w 47"/>
                    <a:gd name="T25" fmla="*/ 7 h 55"/>
                    <a:gd name="T26" fmla="*/ 23 w 47"/>
                    <a:gd name="T27" fmla="*/ 7 h 55"/>
                    <a:gd name="T28" fmla="*/ 19 w 47"/>
                    <a:gd name="T29" fmla="*/ 21 h 55"/>
                    <a:gd name="T30" fmla="*/ 16 w 47"/>
                    <a:gd name="T31" fmla="*/ 3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7" h="55">
                      <a:moveTo>
                        <a:pt x="30" y="0"/>
                      </a:moveTo>
                      <a:cubicBezTo>
                        <a:pt x="47" y="55"/>
                        <a:pt x="47" y="55"/>
                        <a:pt x="47" y="55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33" y="41"/>
                        <a:pt x="33" y="41"/>
                        <a:pt x="33" y="41"/>
                      </a:cubicBezTo>
                      <a:cubicBezTo>
                        <a:pt x="13" y="41"/>
                        <a:pt x="13" y="41"/>
                        <a:pt x="13" y="41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16" y="0"/>
                        <a:pt x="16" y="0"/>
                        <a:pt x="16" y="0"/>
                      </a:cubicBezTo>
                      <a:lnTo>
                        <a:pt x="30" y="0"/>
                      </a:lnTo>
                      <a:close/>
                      <a:moveTo>
                        <a:pt x="16" y="33"/>
                      </a:move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6" y="16"/>
                        <a:pt x="24" y="10"/>
                        <a:pt x="23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2" y="10"/>
                        <a:pt x="21" y="16"/>
                        <a:pt x="19" y="21"/>
                      </a:cubicBez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4" name="Freeform 82">
                  <a:extLst>
                    <a:ext uri="{FF2B5EF4-FFF2-40B4-BE49-F238E27FC236}">
                      <a16:creationId xmlns:a16="http://schemas.microsoft.com/office/drawing/2014/main" id="{A77B8019-9143-4CE5-A464-5C46139CA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6" y="2179"/>
                  <a:ext cx="31" cy="43"/>
                </a:xfrm>
                <a:custGeom>
                  <a:avLst/>
                  <a:gdLst>
                    <a:gd name="T0" fmla="*/ 41 w 41"/>
                    <a:gd name="T1" fmla="*/ 5 h 55"/>
                    <a:gd name="T2" fmla="*/ 35 w 41"/>
                    <a:gd name="T3" fmla="*/ 12 h 55"/>
                    <a:gd name="T4" fmla="*/ 24 w 41"/>
                    <a:gd name="T5" fmla="*/ 8 h 55"/>
                    <a:gd name="T6" fmla="*/ 10 w 41"/>
                    <a:gd name="T7" fmla="*/ 27 h 55"/>
                    <a:gd name="T8" fmla="*/ 24 w 41"/>
                    <a:gd name="T9" fmla="*/ 47 h 55"/>
                    <a:gd name="T10" fmla="*/ 31 w 41"/>
                    <a:gd name="T11" fmla="*/ 46 h 55"/>
                    <a:gd name="T12" fmla="*/ 31 w 41"/>
                    <a:gd name="T13" fmla="*/ 27 h 55"/>
                    <a:gd name="T14" fmla="*/ 41 w 41"/>
                    <a:gd name="T15" fmla="*/ 27 h 55"/>
                    <a:gd name="T16" fmla="*/ 41 w 41"/>
                    <a:gd name="T17" fmla="*/ 51 h 55"/>
                    <a:gd name="T18" fmla="*/ 22 w 41"/>
                    <a:gd name="T19" fmla="*/ 55 h 55"/>
                    <a:gd name="T20" fmla="*/ 0 w 41"/>
                    <a:gd name="T21" fmla="*/ 28 h 55"/>
                    <a:gd name="T22" fmla="*/ 25 w 41"/>
                    <a:gd name="T23" fmla="*/ 0 h 55"/>
                    <a:gd name="T24" fmla="*/ 41 w 41"/>
                    <a:gd name="T25" fmla="*/ 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55">
                      <a:moveTo>
                        <a:pt x="41" y="5"/>
                      </a:move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3" y="10"/>
                        <a:pt x="30" y="8"/>
                        <a:pt x="24" y="8"/>
                      </a:cubicBezTo>
                      <a:cubicBezTo>
                        <a:pt x="17" y="8"/>
                        <a:pt x="10" y="12"/>
                        <a:pt x="10" y="27"/>
                      </a:cubicBezTo>
                      <a:cubicBezTo>
                        <a:pt x="10" y="41"/>
                        <a:pt x="15" y="47"/>
                        <a:pt x="24" y="47"/>
                      </a:cubicBezTo>
                      <a:cubicBezTo>
                        <a:pt x="27" y="47"/>
                        <a:pt x="30" y="47"/>
                        <a:pt x="31" y="46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41" y="51"/>
                        <a:pt x="41" y="51"/>
                        <a:pt x="41" y="51"/>
                      </a:cubicBezTo>
                      <a:cubicBezTo>
                        <a:pt x="37" y="53"/>
                        <a:pt x="32" y="55"/>
                        <a:pt x="22" y="55"/>
                      </a:cubicBezTo>
                      <a:cubicBezTo>
                        <a:pt x="8" y="55"/>
                        <a:pt x="0" y="46"/>
                        <a:pt x="0" y="28"/>
                      </a:cubicBezTo>
                      <a:cubicBezTo>
                        <a:pt x="0" y="8"/>
                        <a:pt x="11" y="0"/>
                        <a:pt x="25" y="0"/>
                      </a:cubicBezTo>
                      <a:cubicBezTo>
                        <a:pt x="35" y="0"/>
                        <a:pt x="39" y="4"/>
                        <a:pt x="41" y="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5" name="Freeform 83">
                  <a:extLst>
                    <a:ext uri="{FF2B5EF4-FFF2-40B4-BE49-F238E27FC236}">
                      <a16:creationId xmlns:a16="http://schemas.microsoft.com/office/drawing/2014/main" id="{13D10E37-45DF-42E0-8B21-30D3CC0805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2179"/>
                  <a:ext cx="24" cy="43"/>
                </a:xfrm>
                <a:custGeom>
                  <a:avLst/>
                  <a:gdLst>
                    <a:gd name="T0" fmla="*/ 0 w 24"/>
                    <a:gd name="T1" fmla="*/ 43 h 43"/>
                    <a:gd name="T2" fmla="*/ 0 w 24"/>
                    <a:gd name="T3" fmla="*/ 0 h 43"/>
                    <a:gd name="T4" fmla="*/ 23 w 24"/>
                    <a:gd name="T5" fmla="*/ 0 h 43"/>
                    <a:gd name="T6" fmla="*/ 23 w 24"/>
                    <a:gd name="T7" fmla="*/ 7 h 43"/>
                    <a:gd name="T8" fmla="*/ 6 w 24"/>
                    <a:gd name="T9" fmla="*/ 7 h 43"/>
                    <a:gd name="T10" fmla="*/ 6 w 24"/>
                    <a:gd name="T11" fmla="*/ 18 h 43"/>
                    <a:gd name="T12" fmla="*/ 21 w 24"/>
                    <a:gd name="T13" fmla="*/ 18 h 43"/>
                    <a:gd name="T14" fmla="*/ 21 w 24"/>
                    <a:gd name="T15" fmla="*/ 24 h 43"/>
                    <a:gd name="T16" fmla="*/ 6 w 24"/>
                    <a:gd name="T17" fmla="*/ 24 h 43"/>
                    <a:gd name="T18" fmla="*/ 6 w 24"/>
                    <a:gd name="T19" fmla="*/ 36 h 43"/>
                    <a:gd name="T20" fmla="*/ 24 w 24"/>
                    <a:gd name="T21" fmla="*/ 36 h 43"/>
                    <a:gd name="T22" fmla="*/ 24 w 24"/>
                    <a:gd name="T23" fmla="*/ 43 h 43"/>
                    <a:gd name="T24" fmla="*/ 0 w 24"/>
                    <a:gd name="T2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43">
                      <a:moveTo>
                        <a:pt x="0" y="43"/>
                      </a:move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23" y="7"/>
                      </a:lnTo>
                      <a:lnTo>
                        <a:pt x="6" y="7"/>
                      </a:lnTo>
                      <a:lnTo>
                        <a:pt x="6" y="18"/>
                      </a:lnTo>
                      <a:lnTo>
                        <a:pt x="21" y="18"/>
                      </a:lnTo>
                      <a:lnTo>
                        <a:pt x="21" y="24"/>
                      </a:lnTo>
                      <a:lnTo>
                        <a:pt x="6" y="24"/>
                      </a:lnTo>
                      <a:lnTo>
                        <a:pt x="6" y="36"/>
                      </a:lnTo>
                      <a:lnTo>
                        <a:pt x="24" y="36"/>
                      </a:lnTo>
                      <a:lnTo>
                        <a:pt x="24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6" name="Freeform 84">
                  <a:extLst>
                    <a:ext uri="{FF2B5EF4-FFF2-40B4-BE49-F238E27FC236}">
                      <a16:creationId xmlns:a16="http://schemas.microsoft.com/office/drawing/2014/main" id="{CC0A792D-3EEC-4A3A-BBB9-8181E437CED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53" y="2179"/>
                  <a:ext cx="27" cy="43"/>
                </a:xfrm>
                <a:custGeom>
                  <a:avLst/>
                  <a:gdLst>
                    <a:gd name="T0" fmla="*/ 36 w 36"/>
                    <a:gd name="T1" fmla="*/ 16 h 55"/>
                    <a:gd name="T2" fmla="*/ 16 w 36"/>
                    <a:gd name="T3" fmla="*/ 35 h 55"/>
                    <a:gd name="T4" fmla="*/ 10 w 36"/>
                    <a:gd name="T5" fmla="*/ 35 h 55"/>
                    <a:gd name="T6" fmla="*/ 10 w 36"/>
                    <a:gd name="T7" fmla="*/ 55 h 55"/>
                    <a:gd name="T8" fmla="*/ 0 w 36"/>
                    <a:gd name="T9" fmla="*/ 55 h 55"/>
                    <a:gd name="T10" fmla="*/ 0 w 36"/>
                    <a:gd name="T11" fmla="*/ 0 h 55"/>
                    <a:gd name="T12" fmla="*/ 18 w 36"/>
                    <a:gd name="T13" fmla="*/ 0 h 55"/>
                    <a:gd name="T14" fmla="*/ 36 w 36"/>
                    <a:gd name="T15" fmla="*/ 16 h 55"/>
                    <a:gd name="T16" fmla="*/ 10 w 36"/>
                    <a:gd name="T17" fmla="*/ 9 h 55"/>
                    <a:gd name="T18" fmla="*/ 10 w 36"/>
                    <a:gd name="T19" fmla="*/ 26 h 55"/>
                    <a:gd name="T20" fmla="*/ 15 w 36"/>
                    <a:gd name="T21" fmla="*/ 26 h 55"/>
                    <a:gd name="T22" fmla="*/ 26 w 36"/>
                    <a:gd name="T23" fmla="*/ 18 h 55"/>
                    <a:gd name="T24" fmla="*/ 16 w 36"/>
                    <a:gd name="T25" fmla="*/ 9 h 55"/>
                    <a:gd name="T26" fmla="*/ 10 w 36"/>
                    <a:gd name="T27" fmla="*/ 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5">
                      <a:moveTo>
                        <a:pt x="36" y="16"/>
                      </a:moveTo>
                      <a:cubicBezTo>
                        <a:pt x="36" y="27"/>
                        <a:pt x="30" y="35"/>
                        <a:pt x="16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9" y="0"/>
                        <a:pt x="36" y="5"/>
                        <a:pt x="36" y="16"/>
                      </a:cubicBezTo>
                      <a:moveTo>
                        <a:pt x="10" y="9"/>
                      </a:move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24" y="26"/>
                        <a:pt x="26" y="23"/>
                        <a:pt x="26" y="18"/>
                      </a:cubicBezTo>
                      <a:cubicBezTo>
                        <a:pt x="26" y="11"/>
                        <a:pt x="23" y="9"/>
                        <a:pt x="16" y="9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7" name="Freeform 85">
                  <a:extLst>
                    <a:ext uri="{FF2B5EF4-FFF2-40B4-BE49-F238E27FC236}">
                      <a16:creationId xmlns:a16="http://schemas.microsoft.com/office/drawing/2014/main" id="{A63B146A-8211-4D50-B28E-BE2323E729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4" y="2180"/>
                  <a:ext cx="20" cy="42"/>
                </a:xfrm>
                <a:custGeom>
                  <a:avLst/>
                  <a:gdLst>
                    <a:gd name="T0" fmla="*/ 27 w 27"/>
                    <a:gd name="T1" fmla="*/ 0 h 54"/>
                    <a:gd name="T2" fmla="*/ 27 w 27"/>
                    <a:gd name="T3" fmla="*/ 54 h 54"/>
                    <a:gd name="T4" fmla="*/ 17 w 27"/>
                    <a:gd name="T5" fmla="*/ 54 h 54"/>
                    <a:gd name="T6" fmla="*/ 17 w 27"/>
                    <a:gd name="T7" fmla="*/ 26 h 54"/>
                    <a:gd name="T8" fmla="*/ 17 w 27"/>
                    <a:gd name="T9" fmla="*/ 11 h 54"/>
                    <a:gd name="T10" fmla="*/ 17 w 27"/>
                    <a:gd name="T11" fmla="*/ 11 h 54"/>
                    <a:gd name="T12" fmla="*/ 12 w 27"/>
                    <a:gd name="T13" fmla="*/ 14 h 54"/>
                    <a:gd name="T14" fmla="*/ 6 w 27"/>
                    <a:gd name="T15" fmla="*/ 19 h 54"/>
                    <a:gd name="T16" fmla="*/ 0 w 27"/>
                    <a:gd name="T17" fmla="*/ 11 h 54"/>
                    <a:gd name="T18" fmla="*/ 17 w 27"/>
                    <a:gd name="T19" fmla="*/ 0 h 54"/>
                    <a:gd name="T20" fmla="*/ 27 w 27"/>
                    <a:gd name="T2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54">
                      <a:moveTo>
                        <a:pt x="27" y="0"/>
                      </a:move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17" y="54"/>
                        <a:pt x="17" y="54"/>
                        <a:pt x="17" y="5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2"/>
                        <a:pt x="17" y="14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7" y="0"/>
                        <a:pt x="17" y="0"/>
                        <a:pt x="17" y="0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8" name="Freeform 86">
                  <a:extLst>
                    <a:ext uri="{FF2B5EF4-FFF2-40B4-BE49-F238E27FC236}">
                      <a16:creationId xmlns:a16="http://schemas.microsoft.com/office/drawing/2014/main" id="{8A4356B6-AE1A-44BD-8544-B67FAD75DB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2" y="2189"/>
                  <a:ext cx="30" cy="33"/>
                </a:xfrm>
                <a:custGeom>
                  <a:avLst/>
                  <a:gdLst>
                    <a:gd name="T0" fmla="*/ 17 w 40"/>
                    <a:gd name="T1" fmla="*/ 22 h 43"/>
                    <a:gd name="T2" fmla="*/ 20 w 40"/>
                    <a:gd name="T3" fmla="*/ 34 h 43"/>
                    <a:gd name="T4" fmla="*/ 21 w 40"/>
                    <a:gd name="T5" fmla="*/ 34 h 43"/>
                    <a:gd name="T6" fmla="*/ 23 w 40"/>
                    <a:gd name="T7" fmla="*/ 22 h 43"/>
                    <a:gd name="T8" fmla="*/ 30 w 40"/>
                    <a:gd name="T9" fmla="*/ 0 h 43"/>
                    <a:gd name="T10" fmla="*/ 40 w 40"/>
                    <a:gd name="T11" fmla="*/ 0 h 43"/>
                    <a:gd name="T12" fmla="*/ 26 w 40"/>
                    <a:gd name="T13" fmla="*/ 43 h 43"/>
                    <a:gd name="T14" fmla="*/ 15 w 40"/>
                    <a:gd name="T15" fmla="*/ 43 h 43"/>
                    <a:gd name="T16" fmla="*/ 0 w 40"/>
                    <a:gd name="T17" fmla="*/ 0 h 43"/>
                    <a:gd name="T18" fmla="*/ 11 w 40"/>
                    <a:gd name="T19" fmla="*/ 0 h 43"/>
                    <a:gd name="T20" fmla="*/ 17 w 40"/>
                    <a:gd name="T21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43">
                      <a:moveTo>
                        <a:pt x="17" y="22"/>
                      </a:moveTo>
                      <a:cubicBezTo>
                        <a:pt x="19" y="27"/>
                        <a:pt x="20" y="30"/>
                        <a:pt x="20" y="34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1" y="30"/>
                        <a:pt x="22" y="27"/>
                        <a:pt x="23" y="22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lnTo>
                        <a:pt x="17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9" name="Freeform 87">
                  <a:extLst>
                    <a:ext uri="{FF2B5EF4-FFF2-40B4-BE49-F238E27FC236}">
                      <a16:creationId xmlns:a16="http://schemas.microsoft.com/office/drawing/2014/main" id="{20741908-CD67-4324-9E3A-B438F793BD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" y="2188"/>
                  <a:ext cx="27" cy="34"/>
                </a:xfrm>
                <a:custGeom>
                  <a:avLst/>
                  <a:gdLst>
                    <a:gd name="T0" fmla="*/ 34 w 36"/>
                    <a:gd name="T1" fmla="*/ 40 h 44"/>
                    <a:gd name="T2" fmla="*/ 19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5 w 36"/>
                    <a:gd name="T11" fmla="*/ 25 h 44"/>
                    <a:gd name="T12" fmla="*/ 9 w 36"/>
                    <a:gd name="T13" fmla="*/ 25 h 44"/>
                    <a:gd name="T14" fmla="*/ 21 w 36"/>
                    <a:gd name="T15" fmla="*/ 37 h 44"/>
                    <a:gd name="T16" fmla="*/ 30 w 36"/>
                    <a:gd name="T17" fmla="*/ 33 h 44"/>
                    <a:gd name="T18" fmla="*/ 34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4" y="40"/>
                      </a:moveTo>
                      <a:cubicBezTo>
                        <a:pt x="31" y="42"/>
                        <a:pt x="27" y="44"/>
                        <a:pt x="19" y="44"/>
                      </a:cubicBezTo>
                      <a:cubicBezTo>
                        <a:pt x="6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1"/>
                        <a:pt x="35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33"/>
                        <a:pt x="13" y="37"/>
                        <a:pt x="21" y="37"/>
                      </a:cubicBezTo>
                      <a:cubicBezTo>
                        <a:pt x="25" y="37"/>
                        <a:pt x="29" y="35"/>
                        <a:pt x="30" y="33"/>
                      </a:cubicBezTo>
                      <a:lnTo>
                        <a:pt x="34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3" y="7"/>
                        <a:pt x="9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0" name="Freeform 88">
                  <a:extLst>
                    <a:ext uri="{FF2B5EF4-FFF2-40B4-BE49-F238E27FC236}">
                      <a16:creationId xmlns:a16="http://schemas.microsoft.com/office/drawing/2014/main" id="{6D206A05-556D-4AF2-A836-9CD37816D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7" y="2180"/>
                  <a:ext cx="25" cy="42"/>
                </a:xfrm>
                <a:custGeom>
                  <a:avLst/>
                  <a:gdLst>
                    <a:gd name="T0" fmla="*/ 12 w 34"/>
                    <a:gd name="T1" fmla="*/ 46 h 54"/>
                    <a:gd name="T2" fmla="*/ 23 w 34"/>
                    <a:gd name="T3" fmla="*/ 45 h 54"/>
                    <a:gd name="T4" fmla="*/ 34 w 34"/>
                    <a:gd name="T5" fmla="*/ 45 h 54"/>
                    <a:gd name="T6" fmla="*/ 34 w 34"/>
                    <a:gd name="T7" fmla="*/ 54 h 54"/>
                    <a:gd name="T8" fmla="*/ 2 w 34"/>
                    <a:gd name="T9" fmla="*/ 54 h 54"/>
                    <a:gd name="T10" fmla="*/ 0 w 34"/>
                    <a:gd name="T11" fmla="*/ 45 h 54"/>
                    <a:gd name="T12" fmla="*/ 19 w 34"/>
                    <a:gd name="T13" fmla="*/ 25 h 54"/>
                    <a:gd name="T14" fmla="*/ 23 w 34"/>
                    <a:gd name="T15" fmla="*/ 15 h 54"/>
                    <a:gd name="T16" fmla="*/ 17 w 34"/>
                    <a:gd name="T17" fmla="*/ 8 h 54"/>
                    <a:gd name="T18" fmla="*/ 10 w 34"/>
                    <a:gd name="T19" fmla="*/ 15 h 54"/>
                    <a:gd name="T20" fmla="*/ 1 w 34"/>
                    <a:gd name="T21" fmla="*/ 13 h 54"/>
                    <a:gd name="T22" fmla="*/ 17 w 34"/>
                    <a:gd name="T23" fmla="*/ 0 h 54"/>
                    <a:gd name="T24" fmla="*/ 33 w 34"/>
                    <a:gd name="T25" fmla="*/ 14 h 54"/>
                    <a:gd name="T26" fmla="*/ 26 w 34"/>
                    <a:gd name="T27" fmla="*/ 31 h 54"/>
                    <a:gd name="T28" fmla="*/ 19 w 34"/>
                    <a:gd name="T29" fmla="*/ 39 h 54"/>
                    <a:gd name="T30" fmla="*/ 12 w 34"/>
                    <a:gd name="T31" fmla="*/ 46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4" h="54">
                      <a:moveTo>
                        <a:pt x="12" y="46"/>
                      </a:moveTo>
                      <a:cubicBezTo>
                        <a:pt x="14" y="46"/>
                        <a:pt x="20" y="45"/>
                        <a:pt x="23" y="45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6" y="40"/>
                        <a:pt x="16" y="29"/>
                        <a:pt x="19" y="25"/>
                      </a:cubicBezTo>
                      <a:cubicBezTo>
                        <a:pt x="22" y="21"/>
                        <a:pt x="23" y="18"/>
                        <a:pt x="23" y="15"/>
                      </a:cubicBezTo>
                      <a:cubicBezTo>
                        <a:pt x="23" y="10"/>
                        <a:pt x="21" y="8"/>
                        <a:pt x="17" y="8"/>
                      </a:cubicBezTo>
                      <a:cubicBezTo>
                        <a:pt x="13" y="8"/>
                        <a:pt x="11" y="11"/>
                        <a:pt x="10" y="15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6"/>
                        <a:pt x="7" y="0"/>
                        <a:pt x="17" y="0"/>
                      </a:cubicBezTo>
                      <a:cubicBezTo>
                        <a:pt x="27" y="0"/>
                        <a:pt x="33" y="5"/>
                        <a:pt x="33" y="14"/>
                      </a:cubicBezTo>
                      <a:cubicBezTo>
                        <a:pt x="33" y="19"/>
                        <a:pt x="31" y="25"/>
                        <a:pt x="26" y="31"/>
                      </a:cubicBezTo>
                      <a:cubicBezTo>
                        <a:pt x="25" y="32"/>
                        <a:pt x="21" y="37"/>
                        <a:pt x="19" y="39"/>
                      </a:cubicBezTo>
                      <a:cubicBezTo>
                        <a:pt x="17" y="40"/>
                        <a:pt x="13" y="44"/>
                        <a:pt x="12" y="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1" name="Rectangle 89">
                  <a:extLst>
                    <a:ext uri="{FF2B5EF4-FFF2-40B4-BE49-F238E27FC236}">
                      <a16:creationId xmlns:a16="http://schemas.microsoft.com/office/drawing/2014/main" id="{0AEA3022-40E9-4142-9833-9441C3DA78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8" y="2200"/>
                  <a:ext cx="18" cy="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2" name="Freeform 90">
                  <a:extLst>
                    <a:ext uri="{FF2B5EF4-FFF2-40B4-BE49-F238E27FC236}">
                      <a16:creationId xmlns:a16="http://schemas.microsoft.com/office/drawing/2014/main" id="{88B23D22-3970-4D62-947B-E4497DD147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83" y="2166"/>
                  <a:ext cx="33" cy="56"/>
                </a:xfrm>
                <a:custGeom>
                  <a:avLst/>
                  <a:gdLst>
                    <a:gd name="T0" fmla="*/ 21 w 44"/>
                    <a:gd name="T1" fmla="*/ 72 h 72"/>
                    <a:gd name="T2" fmla="*/ 0 w 44"/>
                    <a:gd name="T3" fmla="*/ 45 h 72"/>
                    <a:gd name="T4" fmla="*/ 22 w 44"/>
                    <a:gd name="T5" fmla="*/ 17 h 72"/>
                    <a:gd name="T6" fmla="*/ 44 w 44"/>
                    <a:gd name="T7" fmla="*/ 44 h 72"/>
                    <a:gd name="T8" fmla="*/ 21 w 44"/>
                    <a:gd name="T9" fmla="*/ 72 h 72"/>
                    <a:gd name="T10" fmla="*/ 13 w 44"/>
                    <a:gd name="T11" fmla="*/ 0 h 72"/>
                    <a:gd name="T12" fmla="*/ 18 w 44"/>
                    <a:gd name="T13" fmla="*/ 5 h 72"/>
                    <a:gd name="T14" fmla="*/ 13 w 44"/>
                    <a:gd name="T15" fmla="*/ 10 h 72"/>
                    <a:gd name="T16" fmla="*/ 8 w 44"/>
                    <a:gd name="T17" fmla="*/ 5 h 72"/>
                    <a:gd name="T18" fmla="*/ 13 w 44"/>
                    <a:gd name="T19" fmla="*/ 0 h 72"/>
                    <a:gd name="T20" fmla="*/ 22 w 44"/>
                    <a:gd name="T21" fmla="*/ 64 h 72"/>
                    <a:gd name="T22" fmla="*/ 34 w 44"/>
                    <a:gd name="T23" fmla="*/ 45 h 72"/>
                    <a:gd name="T24" fmla="*/ 21 w 44"/>
                    <a:gd name="T25" fmla="*/ 25 h 72"/>
                    <a:gd name="T26" fmla="*/ 10 w 44"/>
                    <a:gd name="T27" fmla="*/ 44 h 72"/>
                    <a:gd name="T28" fmla="*/ 22 w 44"/>
                    <a:gd name="T29" fmla="*/ 64 h 72"/>
                    <a:gd name="T30" fmla="*/ 31 w 44"/>
                    <a:gd name="T31" fmla="*/ 0 h 72"/>
                    <a:gd name="T32" fmla="*/ 36 w 44"/>
                    <a:gd name="T33" fmla="*/ 5 h 72"/>
                    <a:gd name="T34" fmla="*/ 31 w 44"/>
                    <a:gd name="T35" fmla="*/ 10 h 72"/>
                    <a:gd name="T36" fmla="*/ 25 w 44"/>
                    <a:gd name="T37" fmla="*/ 5 h 72"/>
                    <a:gd name="T38" fmla="*/ 31 w 44"/>
                    <a:gd name="T3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4" h="72">
                      <a:moveTo>
                        <a:pt x="21" y="72"/>
                      </a:moveTo>
                      <a:cubicBezTo>
                        <a:pt x="8" y="72"/>
                        <a:pt x="0" y="65"/>
                        <a:pt x="0" y="45"/>
                      </a:cubicBezTo>
                      <a:cubicBezTo>
                        <a:pt x="0" y="25"/>
                        <a:pt x="9" y="17"/>
                        <a:pt x="22" y="17"/>
                      </a:cubicBezTo>
                      <a:cubicBezTo>
                        <a:pt x="35" y="17"/>
                        <a:pt x="44" y="24"/>
                        <a:pt x="44" y="44"/>
                      </a:cubicBezTo>
                      <a:cubicBezTo>
                        <a:pt x="44" y="64"/>
                        <a:pt x="34" y="72"/>
                        <a:pt x="21" y="72"/>
                      </a:cubicBezTo>
                      <a:moveTo>
                        <a:pt x="13" y="0"/>
                      </a:moveTo>
                      <a:cubicBezTo>
                        <a:pt x="16" y="0"/>
                        <a:pt x="18" y="2"/>
                        <a:pt x="18" y="5"/>
                      </a:cubicBezTo>
                      <a:cubicBezTo>
                        <a:pt x="18" y="8"/>
                        <a:pt x="16" y="10"/>
                        <a:pt x="13" y="10"/>
                      </a:cubicBezTo>
                      <a:cubicBezTo>
                        <a:pt x="10" y="10"/>
                        <a:pt x="8" y="8"/>
                        <a:pt x="8" y="5"/>
                      </a:cubicBezTo>
                      <a:cubicBezTo>
                        <a:pt x="8" y="2"/>
                        <a:pt x="10" y="0"/>
                        <a:pt x="13" y="0"/>
                      </a:cubicBezTo>
                      <a:moveTo>
                        <a:pt x="22" y="64"/>
                      </a:moveTo>
                      <a:cubicBezTo>
                        <a:pt x="29" y="64"/>
                        <a:pt x="34" y="59"/>
                        <a:pt x="34" y="45"/>
                      </a:cubicBezTo>
                      <a:cubicBezTo>
                        <a:pt x="34" y="30"/>
                        <a:pt x="29" y="25"/>
                        <a:pt x="21" y="25"/>
                      </a:cubicBezTo>
                      <a:cubicBezTo>
                        <a:pt x="14" y="25"/>
                        <a:pt x="10" y="29"/>
                        <a:pt x="10" y="44"/>
                      </a:cubicBezTo>
                      <a:cubicBezTo>
                        <a:pt x="10" y="59"/>
                        <a:pt x="14" y="64"/>
                        <a:pt x="22" y="64"/>
                      </a:cubicBezTo>
                      <a:moveTo>
                        <a:pt x="31" y="0"/>
                      </a:moveTo>
                      <a:cubicBezTo>
                        <a:pt x="34" y="0"/>
                        <a:pt x="36" y="2"/>
                        <a:pt x="36" y="5"/>
                      </a:cubicBezTo>
                      <a:cubicBezTo>
                        <a:pt x="36" y="8"/>
                        <a:pt x="34" y="10"/>
                        <a:pt x="31" y="10"/>
                      </a:cubicBezTo>
                      <a:cubicBezTo>
                        <a:pt x="28" y="10"/>
                        <a:pt x="25" y="8"/>
                        <a:pt x="25" y="5"/>
                      </a:cubicBezTo>
                      <a:cubicBezTo>
                        <a:pt x="25" y="2"/>
                        <a:pt x="28" y="0"/>
                        <a:pt x="31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3" name="Freeform 91">
                  <a:extLst>
                    <a:ext uri="{FF2B5EF4-FFF2-40B4-BE49-F238E27FC236}">
                      <a16:creationId xmlns:a16="http://schemas.microsoft.com/office/drawing/2014/main" id="{6F60CF03-E92C-482C-B186-4714702C4F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20" y="2175"/>
                  <a:ext cx="26" cy="59"/>
                </a:xfrm>
                <a:custGeom>
                  <a:avLst/>
                  <a:gdLst>
                    <a:gd name="T0" fmla="*/ 35 w 35"/>
                    <a:gd name="T1" fmla="*/ 60 h 77"/>
                    <a:gd name="T2" fmla="*/ 16 w 35"/>
                    <a:gd name="T3" fmla="*/ 77 h 77"/>
                    <a:gd name="T4" fmla="*/ 0 w 35"/>
                    <a:gd name="T5" fmla="*/ 71 h 77"/>
                    <a:gd name="T6" fmla="*/ 6 w 35"/>
                    <a:gd name="T7" fmla="*/ 64 h 77"/>
                    <a:gd name="T8" fmla="*/ 17 w 35"/>
                    <a:gd name="T9" fmla="*/ 69 h 77"/>
                    <a:gd name="T10" fmla="*/ 26 w 35"/>
                    <a:gd name="T11" fmla="*/ 59 h 77"/>
                    <a:gd name="T12" fmla="*/ 26 w 35"/>
                    <a:gd name="T13" fmla="*/ 57 h 77"/>
                    <a:gd name="T14" fmla="*/ 26 w 35"/>
                    <a:gd name="T15" fmla="*/ 57 h 77"/>
                    <a:gd name="T16" fmla="*/ 16 w 35"/>
                    <a:gd name="T17" fmla="*/ 59 h 77"/>
                    <a:gd name="T18" fmla="*/ 0 w 35"/>
                    <a:gd name="T19" fmla="*/ 39 h 77"/>
                    <a:gd name="T20" fmla="*/ 21 w 35"/>
                    <a:gd name="T21" fmla="*/ 17 h 77"/>
                    <a:gd name="T22" fmla="*/ 35 w 35"/>
                    <a:gd name="T23" fmla="*/ 20 h 77"/>
                    <a:gd name="T24" fmla="*/ 35 w 35"/>
                    <a:gd name="T25" fmla="*/ 60 h 77"/>
                    <a:gd name="T26" fmla="*/ 35 w 35"/>
                    <a:gd name="T27" fmla="*/ 3 h 77"/>
                    <a:gd name="T28" fmla="*/ 29 w 35"/>
                    <a:gd name="T29" fmla="*/ 0 h 77"/>
                    <a:gd name="T30" fmla="*/ 20 w 35"/>
                    <a:gd name="T31" fmla="*/ 5 h 77"/>
                    <a:gd name="T32" fmla="*/ 11 w 35"/>
                    <a:gd name="T33" fmla="*/ 0 h 77"/>
                    <a:gd name="T34" fmla="*/ 5 w 35"/>
                    <a:gd name="T35" fmla="*/ 3 h 77"/>
                    <a:gd name="T36" fmla="*/ 20 w 35"/>
                    <a:gd name="T37" fmla="*/ 12 h 77"/>
                    <a:gd name="T38" fmla="*/ 35 w 35"/>
                    <a:gd name="T39" fmla="*/ 3 h 77"/>
                    <a:gd name="T40" fmla="*/ 20 w 35"/>
                    <a:gd name="T41" fmla="*/ 25 h 77"/>
                    <a:gd name="T42" fmla="*/ 9 w 35"/>
                    <a:gd name="T43" fmla="*/ 39 h 77"/>
                    <a:gd name="T44" fmla="*/ 19 w 35"/>
                    <a:gd name="T45" fmla="*/ 52 h 77"/>
                    <a:gd name="T46" fmla="*/ 26 w 35"/>
                    <a:gd name="T47" fmla="*/ 49 h 77"/>
                    <a:gd name="T48" fmla="*/ 26 w 35"/>
                    <a:gd name="T49" fmla="*/ 26 h 77"/>
                    <a:gd name="T50" fmla="*/ 20 w 35"/>
                    <a:gd name="T51" fmla="*/ 2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5" h="77">
                      <a:moveTo>
                        <a:pt x="35" y="60"/>
                      </a:moveTo>
                      <a:cubicBezTo>
                        <a:pt x="35" y="71"/>
                        <a:pt x="28" y="77"/>
                        <a:pt x="16" y="77"/>
                      </a:cubicBezTo>
                      <a:cubicBezTo>
                        <a:pt x="7" y="77"/>
                        <a:pt x="2" y="74"/>
                        <a:pt x="0" y="71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8" y="67"/>
                        <a:pt x="12" y="69"/>
                        <a:pt x="17" y="69"/>
                      </a:cubicBezTo>
                      <a:cubicBezTo>
                        <a:pt x="23" y="69"/>
                        <a:pt x="26" y="66"/>
                        <a:pt x="26" y="59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4" y="58"/>
                        <a:pt x="21" y="59"/>
                        <a:pt x="16" y="59"/>
                      </a:cubicBezTo>
                      <a:cubicBezTo>
                        <a:pt x="8" y="59"/>
                        <a:pt x="0" y="55"/>
                        <a:pt x="0" y="39"/>
                      </a:cubicBezTo>
                      <a:cubicBezTo>
                        <a:pt x="0" y="27"/>
                        <a:pt x="7" y="17"/>
                        <a:pt x="21" y="17"/>
                      </a:cubicBezTo>
                      <a:cubicBezTo>
                        <a:pt x="27" y="17"/>
                        <a:pt x="32" y="18"/>
                        <a:pt x="35" y="20"/>
                      </a:cubicBezTo>
                      <a:lnTo>
                        <a:pt x="35" y="60"/>
                      </a:lnTo>
                      <a:close/>
                      <a:moveTo>
                        <a:pt x="35" y="3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1"/>
                        <a:pt x="26" y="5"/>
                        <a:pt x="20" y="5"/>
                      </a:cubicBezTo>
                      <a:cubicBezTo>
                        <a:pt x="15" y="5"/>
                        <a:pt x="12" y="1"/>
                        <a:pt x="11" y="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7" y="7"/>
                        <a:pt x="11" y="12"/>
                        <a:pt x="20" y="12"/>
                      </a:cubicBezTo>
                      <a:cubicBezTo>
                        <a:pt x="29" y="12"/>
                        <a:pt x="33" y="7"/>
                        <a:pt x="35" y="3"/>
                      </a:cubicBezTo>
                      <a:moveTo>
                        <a:pt x="20" y="25"/>
                      </a:moveTo>
                      <a:cubicBezTo>
                        <a:pt x="13" y="25"/>
                        <a:pt x="9" y="29"/>
                        <a:pt x="9" y="39"/>
                      </a:cubicBezTo>
                      <a:cubicBezTo>
                        <a:pt x="9" y="49"/>
                        <a:pt x="13" y="52"/>
                        <a:pt x="19" y="52"/>
                      </a:cubicBezTo>
                      <a:cubicBezTo>
                        <a:pt x="22" y="52"/>
                        <a:pt x="24" y="51"/>
                        <a:pt x="26" y="49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4" y="25"/>
                        <a:pt x="23" y="25"/>
                        <a:pt x="20" y="2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4" name="Freeform 92">
                  <a:extLst>
                    <a:ext uri="{FF2B5EF4-FFF2-40B4-BE49-F238E27FC236}">
                      <a16:creationId xmlns:a16="http://schemas.microsoft.com/office/drawing/2014/main" id="{0F66B18E-EBCA-4EF1-8E99-4B35F1AB9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3" y="2188"/>
                  <a:ext cx="18" cy="34"/>
                </a:xfrm>
                <a:custGeom>
                  <a:avLst/>
                  <a:gdLst>
                    <a:gd name="T0" fmla="*/ 24 w 24"/>
                    <a:gd name="T1" fmla="*/ 10 h 44"/>
                    <a:gd name="T2" fmla="*/ 19 w 24"/>
                    <a:gd name="T3" fmla="*/ 9 h 44"/>
                    <a:gd name="T4" fmla="*/ 9 w 24"/>
                    <a:gd name="T5" fmla="*/ 13 h 44"/>
                    <a:gd name="T6" fmla="*/ 9 w 24"/>
                    <a:gd name="T7" fmla="*/ 44 h 44"/>
                    <a:gd name="T8" fmla="*/ 0 w 24"/>
                    <a:gd name="T9" fmla="*/ 44 h 44"/>
                    <a:gd name="T10" fmla="*/ 0 w 24"/>
                    <a:gd name="T11" fmla="*/ 1 h 44"/>
                    <a:gd name="T12" fmla="*/ 7 w 24"/>
                    <a:gd name="T13" fmla="*/ 1 h 44"/>
                    <a:gd name="T14" fmla="*/ 9 w 24"/>
                    <a:gd name="T15" fmla="*/ 6 h 44"/>
                    <a:gd name="T16" fmla="*/ 9 w 24"/>
                    <a:gd name="T17" fmla="*/ 6 h 44"/>
                    <a:gd name="T18" fmla="*/ 20 w 24"/>
                    <a:gd name="T19" fmla="*/ 0 h 44"/>
                    <a:gd name="T20" fmla="*/ 24 w 24"/>
                    <a:gd name="T21" fmla="*/ 0 h 44"/>
                    <a:gd name="T22" fmla="*/ 24 w 24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44">
                      <a:moveTo>
                        <a:pt x="24" y="10"/>
                      </a:moveTo>
                      <a:cubicBezTo>
                        <a:pt x="23" y="9"/>
                        <a:pt x="21" y="9"/>
                        <a:pt x="19" y="9"/>
                      </a:cubicBezTo>
                      <a:cubicBezTo>
                        <a:pt x="15" y="9"/>
                        <a:pt x="11" y="11"/>
                        <a:pt x="9" y="13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1" y="2"/>
                        <a:pt x="15" y="0"/>
                        <a:pt x="20" y="0"/>
                      </a:cubicBezTo>
                      <a:cubicBezTo>
                        <a:pt x="22" y="0"/>
                        <a:pt x="23" y="0"/>
                        <a:pt x="24" y="0"/>
                      </a:cubicBez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5" name="Freeform 93">
                  <a:extLst>
                    <a:ext uri="{FF2B5EF4-FFF2-40B4-BE49-F238E27FC236}">
                      <a16:creationId xmlns:a16="http://schemas.microsoft.com/office/drawing/2014/main" id="{103B0F3C-973F-4335-9821-63F5346E43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72" y="2188"/>
                  <a:ext cx="27" cy="34"/>
                </a:xfrm>
                <a:custGeom>
                  <a:avLst/>
                  <a:gdLst>
                    <a:gd name="T0" fmla="*/ 35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6 w 36"/>
                    <a:gd name="T11" fmla="*/ 25 h 44"/>
                    <a:gd name="T12" fmla="*/ 9 w 36"/>
                    <a:gd name="T13" fmla="*/ 25 h 44"/>
                    <a:gd name="T14" fmla="*/ 21 w 36"/>
                    <a:gd name="T15" fmla="*/ 37 h 44"/>
                    <a:gd name="T16" fmla="*/ 31 w 36"/>
                    <a:gd name="T17" fmla="*/ 33 h 44"/>
                    <a:gd name="T18" fmla="*/ 35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5" y="40"/>
                      </a:moveTo>
                      <a:cubicBezTo>
                        <a:pt x="32" y="42"/>
                        <a:pt x="27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1"/>
                        <a:pt x="36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33"/>
                        <a:pt x="13" y="37"/>
                        <a:pt x="21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4" y="7"/>
                        <a:pt x="10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6" name="Freeform 94">
                  <a:extLst>
                    <a:ext uri="{FF2B5EF4-FFF2-40B4-BE49-F238E27FC236}">
                      <a16:creationId xmlns:a16="http://schemas.microsoft.com/office/drawing/2014/main" id="{F29053BD-8CF4-4B69-97D9-15843DE831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2179"/>
                  <a:ext cx="22" cy="43"/>
                </a:xfrm>
                <a:custGeom>
                  <a:avLst/>
                  <a:gdLst>
                    <a:gd name="T0" fmla="*/ 6 w 29"/>
                    <a:gd name="T1" fmla="*/ 42 h 55"/>
                    <a:gd name="T2" fmla="*/ 6 w 29"/>
                    <a:gd name="T3" fmla="*/ 19 h 55"/>
                    <a:gd name="T4" fmla="*/ 0 w 29"/>
                    <a:gd name="T5" fmla="*/ 19 h 55"/>
                    <a:gd name="T6" fmla="*/ 0 w 29"/>
                    <a:gd name="T7" fmla="*/ 13 h 55"/>
                    <a:gd name="T8" fmla="*/ 6 w 29"/>
                    <a:gd name="T9" fmla="*/ 11 h 55"/>
                    <a:gd name="T10" fmla="*/ 9 w 29"/>
                    <a:gd name="T11" fmla="*/ 0 h 55"/>
                    <a:gd name="T12" fmla="*/ 15 w 29"/>
                    <a:gd name="T13" fmla="*/ 0 h 55"/>
                    <a:gd name="T14" fmla="*/ 15 w 29"/>
                    <a:gd name="T15" fmla="*/ 12 h 55"/>
                    <a:gd name="T16" fmla="*/ 26 w 29"/>
                    <a:gd name="T17" fmla="*/ 12 h 55"/>
                    <a:gd name="T18" fmla="*/ 26 w 29"/>
                    <a:gd name="T19" fmla="*/ 19 h 55"/>
                    <a:gd name="T20" fmla="*/ 15 w 29"/>
                    <a:gd name="T21" fmla="*/ 19 h 55"/>
                    <a:gd name="T22" fmla="*/ 15 w 29"/>
                    <a:gd name="T23" fmla="*/ 42 h 55"/>
                    <a:gd name="T24" fmla="*/ 20 w 29"/>
                    <a:gd name="T25" fmla="*/ 47 h 55"/>
                    <a:gd name="T26" fmla="*/ 26 w 29"/>
                    <a:gd name="T27" fmla="*/ 45 h 55"/>
                    <a:gd name="T28" fmla="*/ 29 w 29"/>
                    <a:gd name="T29" fmla="*/ 53 h 55"/>
                    <a:gd name="T30" fmla="*/ 18 w 29"/>
                    <a:gd name="T31" fmla="*/ 55 h 55"/>
                    <a:gd name="T32" fmla="*/ 6 w 29"/>
                    <a:gd name="T33" fmla="*/ 4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5">
                      <a:moveTo>
                        <a:pt x="6" y="42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5"/>
                        <a:pt x="17" y="47"/>
                        <a:pt x="20" y="47"/>
                      </a:cubicBezTo>
                      <a:cubicBezTo>
                        <a:pt x="23" y="47"/>
                        <a:pt x="25" y="46"/>
                        <a:pt x="26" y="45"/>
                      </a:cubicBezTo>
                      <a:cubicBezTo>
                        <a:pt x="29" y="53"/>
                        <a:pt x="29" y="53"/>
                        <a:pt x="29" y="53"/>
                      </a:cubicBezTo>
                      <a:cubicBezTo>
                        <a:pt x="27" y="54"/>
                        <a:pt x="24" y="55"/>
                        <a:pt x="18" y="55"/>
                      </a:cubicBezTo>
                      <a:cubicBezTo>
                        <a:pt x="10" y="55"/>
                        <a:pt x="6" y="51"/>
                        <a:pt x="6" y="42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7" name="Freeform 95">
                  <a:extLst>
                    <a:ext uri="{FF2B5EF4-FFF2-40B4-BE49-F238E27FC236}">
                      <a16:creationId xmlns:a16="http://schemas.microsoft.com/office/drawing/2014/main" id="{E9C37B92-FA96-4CC6-911C-518317AC12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2188"/>
                  <a:ext cx="44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4 h 44"/>
                    <a:gd name="T4" fmla="*/ 58 w 58"/>
                    <a:gd name="T5" fmla="*/ 44 h 44"/>
                    <a:gd name="T6" fmla="*/ 48 w 58"/>
                    <a:gd name="T7" fmla="*/ 44 h 44"/>
                    <a:gd name="T8" fmla="*/ 48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3 h 44"/>
                    <a:gd name="T14" fmla="*/ 34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6 h 44"/>
                    <a:gd name="T20" fmla="*/ 17 w 58"/>
                    <a:gd name="T21" fmla="*/ 8 h 44"/>
                    <a:gd name="T22" fmla="*/ 9 w 58"/>
                    <a:gd name="T23" fmla="*/ 14 h 44"/>
                    <a:gd name="T24" fmla="*/ 9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7 w 58"/>
                    <a:gd name="T31" fmla="*/ 1 h 44"/>
                    <a:gd name="T32" fmla="*/ 9 w 58"/>
                    <a:gd name="T33" fmla="*/ 5 h 44"/>
                    <a:gd name="T34" fmla="*/ 9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3" y="0"/>
                        <a:pt x="58" y="4"/>
                        <a:pt x="58" y="14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8" y="44"/>
                        <a:pt x="48" y="44"/>
                        <a:pt x="48" y="44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0"/>
                        <a:pt x="46" y="8"/>
                        <a:pt x="42" y="8"/>
                      </a:cubicBezTo>
                      <a:cubicBezTo>
                        <a:pt x="38" y="8"/>
                        <a:pt x="35" y="10"/>
                        <a:pt x="34" y="13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1"/>
                        <a:pt x="22" y="8"/>
                        <a:pt x="17" y="8"/>
                      </a:cubicBezTo>
                      <a:cubicBezTo>
                        <a:pt x="13" y="8"/>
                        <a:pt x="10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27" y="0"/>
                        <a:pt x="30" y="2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3"/>
                        <a:pt x="38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8" name="Freeform 96">
                  <a:extLst>
                    <a:ext uri="{FF2B5EF4-FFF2-40B4-BE49-F238E27FC236}">
                      <a16:creationId xmlns:a16="http://schemas.microsoft.com/office/drawing/2014/main" id="{91095F5A-9255-4DE8-95AE-07C55E3972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72" y="2188"/>
                  <a:ext cx="27" cy="34"/>
                </a:xfrm>
                <a:custGeom>
                  <a:avLst/>
                  <a:gdLst>
                    <a:gd name="T0" fmla="*/ 35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6 w 36"/>
                    <a:gd name="T11" fmla="*/ 25 h 44"/>
                    <a:gd name="T12" fmla="*/ 9 w 36"/>
                    <a:gd name="T13" fmla="*/ 25 h 44"/>
                    <a:gd name="T14" fmla="*/ 21 w 36"/>
                    <a:gd name="T15" fmla="*/ 37 h 44"/>
                    <a:gd name="T16" fmla="*/ 31 w 36"/>
                    <a:gd name="T17" fmla="*/ 33 h 44"/>
                    <a:gd name="T18" fmla="*/ 35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5" y="40"/>
                      </a:moveTo>
                      <a:cubicBezTo>
                        <a:pt x="32" y="42"/>
                        <a:pt x="27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1"/>
                        <a:pt x="36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33"/>
                        <a:pt x="13" y="37"/>
                        <a:pt x="21" y="37"/>
                      </a:cubicBezTo>
                      <a:cubicBezTo>
                        <a:pt x="25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4" y="7"/>
                        <a:pt x="10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9" name="Freeform 97">
                  <a:extLst>
                    <a:ext uri="{FF2B5EF4-FFF2-40B4-BE49-F238E27FC236}">
                      <a16:creationId xmlns:a16="http://schemas.microsoft.com/office/drawing/2014/main" id="{B722604D-122B-497E-A8DB-8320C4BDD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4" y="2188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6 w 35"/>
                    <a:gd name="T3" fmla="*/ 44 h 44"/>
                    <a:gd name="T4" fmla="*/ 26 w 35"/>
                    <a:gd name="T5" fmla="*/ 16 h 44"/>
                    <a:gd name="T6" fmla="*/ 19 w 35"/>
                    <a:gd name="T7" fmla="*/ 8 h 44"/>
                    <a:gd name="T8" fmla="*/ 10 w 35"/>
                    <a:gd name="T9" fmla="*/ 14 h 44"/>
                    <a:gd name="T10" fmla="*/ 10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8 w 35"/>
                    <a:gd name="T17" fmla="*/ 1 h 44"/>
                    <a:gd name="T18" fmla="*/ 10 w 35"/>
                    <a:gd name="T19" fmla="*/ 5 h 44"/>
                    <a:gd name="T20" fmla="*/ 10 w 35"/>
                    <a:gd name="T21" fmla="*/ 5 h 44"/>
                    <a:gd name="T22" fmla="*/ 22 w 35"/>
                    <a:gd name="T23" fmla="*/ 0 h 44"/>
                    <a:gd name="T24" fmla="*/ 35 w 35"/>
                    <a:gd name="T25" fmla="*/ 14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1"/>
                        <a:pt x="23" y="8"/>
                        <a:pt x="19" y="8"/>
                      </a:cubicBezTo>
                      <a:cubicBezTo>
                        <a:pt x="15" y="8"/>
                        <a:pt x="11" y="10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2" y="0"/>
                      </a:cubicBezTo>
                      <a:cubicBezTo>
                        <a:pt x="30" y="0"/>
                        <a:pt x="35" y="4"/>
                        <a:pt x="35" y="14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0" name="Freeform 98">
                  <a:extLst>
                    <a:ext uri="{FF2B5EF4-FFF2-40B4-BE49-F238E27FC236}">
                      <a16:creationId xmlns:a16="http://schemas.microsoft.com/office/drawing/2014/main" id="{A50A7F78-663A-45AE-897C-8B40E611E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1" y="2179"/>
                  <a:ext cx="24" cy="43"/>
                </a:xfrm>
                <a:custGeom>
                  <a:avLst/>
                  <a:gdLst>
                    <a:gd name="T0" fmla="*/ 0 w 24"/>
                    <a:gd name="T1" fmla="*/ 43 h 43"/>
                    <a:gd name="T2" fmla="*/ 0 w 24"/>
                    <a:gd name="T3" fmla="*/ 0 h 43"/>
                    <a:gd name="T4" fmla="*/ 23 w 24"/>
                    <a:gd name="T5" fmla="*/ 0 h 43"/>
                    <a:gd name="T6" fmla="*/ 23 w 24"/>
                    <a:gd name="T7" fmla="*/ 7 h 43"/>
                    <a:gd name="T8" fmla="*/ 7 w 24"/>
                    <a:gd name="T9" fmla="*/ 7 h 43"/>
                    <a:gd name="T10" fmla="*/ 7 w 24"/>
                    <a:gd name="T11" fmla="*/ 18 h 43"/>
                    <a:gd name="T12" fmla="*/ 21 w 24"/>
                    <a:gd name="T13" fmla="*/ 18 h 43"/>
                    <a:gd name="T14" fmla="*/ 21 w 24"/>
                    <a:gd name="T15" fmla="*/ 24 h 43"/>
                    <a:gd name="T16" fmla="*/ 7 w 24"/>
                    <a:gd name="T17" fmla="*/ 24 h 43"/>
                    <a:gd name="T18" fmla="*/ 7 w 24"/>
                    <a:gd name="T19" fmla="*/ 36 h 43"/>
                    <a:gd name="T20" fmla="*/ 24 w 24"/>
                    <a:gd name="T21" fmla="*/ 36 h 43"/>
                    <a:gd name="T22" fmla="*/ 24 w 24"/>
                    <a:gd name="T23" fmla="*/ 43 h 43"/>
                    <a:gd name="T24" fmla="*/ 0 w 24"/>
                    <a:gd name="T2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43">
                      <a:moveTo>
                        <a:pt x="0" y="43"/>
                      </a:move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23" y="7"/>
                      </a:lnTo>
                      <a:lnTo>
                        <a:pt x="7" y="7"/>
                      </a:lnTo>
                      <a:lnTo>
                        <a:pt x="7" y="18"/>
                      </a:lnTo>
                      <a:lnTo>
                        <a:pt x="21" y="18"/>
                      </a:lnTo>
                      <a:lnTo>
                        <a:pt x="21" y="24"/>
                      </a:lnTo>
                      <a:lnTo>
                        <a:pt x="7" y="24"/>
                      </a:lnTo>
                      <a:lnTo>
                        <a:pt x="7" y="36"/>
                      </a:lnTo>
                      <a:lnTo>
                        <a:pt x="24" y="36"/>
                      </a:lnTo>
                      <a:lnTo>
                        <a:pt x="24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1" name="Freeform 99">
                  <a:extLst>
                    <a:ext uri="{FF2B5EF4-FFF2-40B4-BE49-F238E27FC236}">
                      <a16:creationId xmlns:a16="http://schemas.microsoft.com/office/drawing/2014/main" id="{4AF2EDA6-79D4-48A6-8B58-24A8239937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77" y="2175"/>
                  <a:ext cx="27" cy="59"/>
                </a:xfrm>
                <a:custGeom>
                  <a:avLst/>
                  <a:gdLst>
                    <a:gd name="T0" fmla="*/ 36 w 36"/>
                    <a:gd name="T1" fmla="*/ 60 h 77"/>
                    <a:gd name="T2" fmla="*/ 17 w 36"/>
                    <a:gd name="T3" fmla="*/ 77 h 77"/>
                    <a:gd name="T4" fmla="*/ 1 w 36"/>
                    <a:gd name="T5" fmla="*/ 71 h 77"/>
                    <a:gd name="T6" fmla="*/ 6 w 36"/>
                    <a:gd name="T7" fmla="*/ 64 h 77"/>
                    <a:gd name="T8" fmla="*/ 17 w 36"/>
                    <a:gd name="T9" fmla="*/ 69 h 77"/>
                    <a:gd name="T10" fmla="*/ 27 w 36"/>
                    <a:gd name="T11" fmla="*/ 59 h 77"/>
                    <a:gd name="T12" fmla="*/ 27 w 36"/>
                    <a:gd name="T13" fmla="*/ 57 h 77"/>
                    <a:gd name="T14" fmla="*/ 26 w 36"/>
                    <a:gd name="T15" fmla="*/ 57 h 77"/>
                    <a:gd name="T16" fmla="*/ 17 w 36"/>
                    <a:gd name="T17" fmla="*/ 59 h 77"/>
                    <a:gd name="T18" fmla="*/ 0 w 36"/>
                    <a:gd name="T19" fmla="*/ 39 h 77"/>
                    <a:gd name="T20" fmla="*/ 21 w 36"/>
                    <a:gd name="T21" fmla="*/ 17 h 77"/>
                    <a:gd name="T22" fmla="*/ 36 w 36"/>
                    <a:gd name="T23" fmla="*/ 20 h 77"/>
                    <a:gd name="T24" fmla="*/ 36 w 36"/>
                    <a:gd name="T25" fmla="*/ 60 h 77"/>
                    <a:gd name="T26" fmla="*/ 35 w 36"/>
                    <a:gd name="T27" fmla="*/ 3 h 77"/>
                    <a:gd name="T28" fmla="*/ 29 w 36"/>
                    <a:gd name="T29" fmla="*/ 0 h 77"/>
                    <a:gd name="T30" fmla="*/ 21 w 36"/>
                    <a:gd name="T31" fmla="*/ 5 h 77"/>
                    <a:gd name="T32" fmla="*/ 12 w 36"/>
                    <a:gd name="T33" fmla="*/ 0 h 77"/>
                    <a:gd name="T34" fmla="*/ 6 w 36"/>
                    <a:gd name="T35" fmla="*/ 3 h 77"/>
                    <a:gd name="T36" fmla="*/ 21 w 36"/>
                    <a:gd name="T37" fmla="*/ 12 h 77"/>
                    <a:gd name="T38" fmla="*/ 35 w 36"/>
                    <a:gd name="T39" fmla="*/ 3 h 77"/>
                    <a:gd name="T40" fmla="*/ 21 w 36"/>
                    <a:gd name="T41" fmla="*/ 25 h 77"/>
                    <a:gd name="T42" fmla="*/ 10 w 36"/>
                    <a:gd name="T43" fmla="*/ 39 h 77"/>
                    <a:gd name="T44" fmla="*/ 19 w 36"/>
                    <a:gd name="T45" fmla="*/ 52 h 77"/>
                    <a:gd name="T46" fmla="*/ 26 w 36"/>
                    <a:gd name="T47" fmla="*/ 49 h 77"/>
                    <a:gd name="T48" fmla="*/ 26 w 36"/>
                    <a:gd name="T49" fmla="*/ 26 h 77"/>
                    <a:gd name="T50" fmla="*/ 21 w 36"/>
                    <a:gd name="T51" fmla="*/ 2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6" h="77">
                      <a:moveTo>
                        <a:pt x="36" y="60"/>
                      </a:moveTo>
                      <a:cubicBezTo>
                        <a:pt x="36" y="71"/>
                        <a:pt x="28" y="77"/>
                        <a:pt x="17" y="77"/>
                      </a:cubicBezTo>
                      <a:cubicBezTo>
                        <a:pt x="7" y="77"/>
                        <a:pt x="3" y="74"/>
                        <a:pt x="1" y="71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8" y="67"/>
                        <a:pt x="12" y="69"/>
                        <a:pt x="17" y="69"/>
                      </a:cubicBezTo>
                      <a:cubicBezTo>
                        <a:pt x="24" y="69"/>
                        <a:pt x="27" y="66"/>
                        <a:pt x="27" y="59"/>
                      </a:cubicBez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5" y="58"/>
                        <a:pt x="22" y="59"/>
                        <a:pt x="17" y="59"/>
                      </a:cubicBezTo>
                      <a:cubicBezTo>
                        <a:pt x="8" y="59"/>
                        <a:pt x="0" y="55"/>
                        <a:pt x="0" y="39"/>
                      </a:cubicBezTo>
                      <a:cubicBezTo>
                        <a:pt x="0" y="27"/>
                        <a:pt x="7" y="17"/>
                        <a:pt x="21" y="17"/>
                      </a:cubicBezTo>
                      <a:cubicBezTo>
                        <a:pt x="28" y="17"/>
                        <a:pt x="33" y="18"/>
                        <a:pt x="36" y="20"/>
                      </a:cubicBezTo>
                      <a:lnTo>
                        <a:pt x="36" y="60"/>
                      </a:lnTo>
                      <a:close/>
                      <a:moveTo>
                        <a:pt x="35" y="3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6" y="5"/>
                        <a:pt x="21" y="5"/>
                      </a:cubicBezTo>
                      <a:cubicBezTo>
                        <a:pt x="15" y="5"/>
                        <a:pt x="13" y="1"/>
                        <a:pt x="12" y="0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8" y="7"/>
                        <a:pt x="12" y="12"/>
                        <a:pt x="21" y="12"/>
                      </a:cubicBezTo>
                      <a:cubicBezTo>
                        <a:pt x="29" y="12"/>
                        <a:pt x="33" y="7"/>
                        <a:pt x="35" y="3"/>
                      </a:cubicBezTo>
                      <a:moveTo>
                        <a:pt x="21" y="25"/>
                      </a:moveTo>
                      <a:cubicBezTo>
                        <a:pt x="14" y="25"/>
                        <a:pt x="10" y="29"/>
                        <a:pt x="10" y="39"/>
                      </a:cubicBezTo>
                      <a:cubicBezTo>
                        <a:pt x="10" y="49"/>
                        <a:pt x="14" y="52"/>
                        <a:pt x="19" y="52"/>
                      </a:cubicBezTo>
                      <a:cubicBezTo>
                        <a:pt x="22" y="52"/>
                        <a:pt x="25" y="51"/>
                        <a:pt x="26" y="49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5" y="25"/>
                        <a:pt x="23" y="25"/>
                        <a:pt x="21" y="2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2" name="Freeform 100">
                  <a:extLst>
                    <a:ext uri="{FF2B5EF4-FFF2-40B4-BE49-F238E27FC236}">
                      <a16:creationId xmlns:a16="http://schemas.microsoft.com/office/drawing/2014/main" id="{B7FEC24B-2FAD-46B9-AC5A-E75E1373A4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10" y="2175"/>
                  <a:ext cx="9" cy="47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2"/>
                        <a:pt x="6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moveTo>
                        <a:pt x="1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3" name="Freeform 101">
                  <a:extLst>
                    <a:ext uri="{FF2B5EF4-FFF2-40B4-BE49-F238E27FC236}">
                      <a16:creationId xmlns:a16="http://schemas.microsoft.com/office/drawing/2014/main" id="{2950DC85-6511-43D4-9D52-3D3FC4E7F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1" y="2179"/>
                  <a:ext cx="22" cy="43"/>
                </a:xfrm>
                <a:custGeom>
                  <a:avLst/>
                  <a:gdLst>
                    <a:gd name="T0" fmla="*/ 6 w 29"/>
                    <a:gd name="T1" fmla="*/ 42 h 55"/>
                    <a:gd name="T2" fmla="*/ 6 w 29"/>
                    <a:gd name="T3" fmla="*/ 19 h 55"/>
                    <a:gd name="T4" fmla="*/ 0 w 29"/>
                    <a:gd name="T5" fmla="*/ 19 h 55"/>
                    <a:gd name="T6" fmla="*/ 0 w 29"/>
                    <a:gd name="T7" fmla="*/ 13 h 55"/>
                    <a:gd name="T8" fmla="*/ 6 w 29"/>
                    <a:gd name="T9" fmla="*/ 11 h 55"/>
                    <a:gd name="T10" fmla="*/ 9 w 29"/>
                    <a:gd name="T11" fmla="*/ 0 h 55"/>
                    <a:gd name="T12" fmla="*/ 15 w 29"/>
                    <a:gd name="T13" fmla="*/ 0 h 55"/>
                    <a:gd name="T14" fmla="*/ 15 w 29"/>
                    <a:gd name="T15" fmla="*/ 12 h 55"/>
                    <a:gd name="T16" fmla="*/ 26 w 29"/>
                    <a:gd name="T17" fmla="*/ 12 h 55"/>
                    <a:gd name="T18" fmla="*/ 26 w 29"/>
                    <a:gd name="T19" fmla="*/ 19 h 55"/>
                    <a:gd name="T20" fmla="*/ 15 w 29"/>
                    <a:gd name="T21" fmla="*/ 19 h 55"/>
                    <a:gd name="T22" fmla="*/ 15 w 29"/>
                    <a:gd name="T23" fmla="*/ 42 h 55"/>
                    <a:gd name="T24" fmla="*/ 20 w 29"/>
                    <a:gd name="T25" fmla="*/ 47 h 55"/>
                    <a:gd name="T26" fmla="*/ 26 w 29"/>
                    <a:gd name="T27" fmla="*/ 45 h 55"/>
                    <a:gd name="T28" fmla="*/ 29 w 29"/>
                    <a:gd name="T29" fmla="*/ 53 h 55"/>
                    <a:gd name="T30" fmla="*/ 18 w 29"/>
                    <a:gd name="T31" fmla="*/ 55 h 55"/>
                    <a:gd name="T32" fmla="*/ 6 w 29"/>
                    <a:gd name="T33" fmla="*/ 4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5">
                      <a:moveTo>
                        <a:pt x="6" y="42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5"/>
                        <a:pt x="17" y="47"/>
                        <a:pt x="20" y="47"/>
                      </a:cubicBezTo>
                      <a:cubicBezTo>
                        <a:pt x="23" y="47"/>
                        <a:pt x="25" y="46"/>
                        <a:pt x="26" y="45"/>
                      </a:cubicBezTo>
                      <a:cubicBezTo>
                        <a:pt x="29" y="53"/>
                        <a:pt x="29" y="53"/>
                        <a:pt x="29" y="53"/>
                      </a:cubicBezTo>
                      <a:cubicBezTo>
                        <a:pt x="27" y="54"/>
                        <a:pt x="24" y="55"/>
                        <a:pt x="18" y="55"/>
                      </a:cubicBezTo>
                      <a:cubicBezTo>
                        <a:pt x="11" y="55"/>
                        <a:pt x="6" y="51"/>
                        <a:pt x="6" y="42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4" name="Freeform 102">
                  <a:extLst>
                    <a:ext uri="{FF2B5EF4-FFF2-40B4-BE49-F238E27FC236}">
                      <a16:creationId xmlns:a16="http://schemas.microsoft.com/office/drawing/2014/main" id="{FA8998D0-4C84-4FDF-949D-D9F02647DD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45" y="2175"/>
                  <a:ext cx="9" cy="47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2"/>
                        <a:pt x="6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moveTo>
                        <a:pt x="1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5" name="Freeform 103">
                  <a:extLst>
                    <a:ext uri="{FF2B5EF4-FFF2-40B4-BE49-F238E27FC236}">
                      <a16:creationId xmlns:a16="http://schemas.microsoft.com/office/drawing/2014/main" id="{6150DCC3-F2A5-4286-9ADB-9A8A23C8D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188"/>
                  <a:ext cx="44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4 h 44"/>
                    <a:gd name="T4" fmla="*/ 58 w 58"/>
                    <a:gd name="T5" fmla="*/ 44 h 44"/>
                    <a:gd name="T6" fmla="*/ 48 w 58"/>
                    <a:gd name="T7" fmla="*/ 44 h 44"/>
                    <a:gd name="T8" fmla="*/ 48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3 h 44"/>
                    <a:gd name="T14" fmla="*/ 34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6 h 44"/>
                    <a:gd name="T20" fmla="*/ 17 w 58"/>
                    <a:gd name="T21" fmla="*/ 8 h 44"/>
                    <a:gd name="T22" fmla="*/ 9 w 58"/>
                    <a:gd name="T23" fmla="*/ 14 h 44"/>
                    <a:gd name="T24" fmla="*/ 9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7 w 58"/>
                    <a:gd name="T31" fmla="*/ 1 h 44"/>
                    <a:gd name="T32" fmla="*/ 9 w 58"/>
                    <a:gd name="T33" fmla="*/ 5 h 44"/>
                    <a:gd name="T34" fmla="*/ 9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3" y="0"/>
                        <a:pt x="58" y="4"/>
                        <a:pt x="58" y="14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8" y="44"/>
                        <a:pt x="48" y="44"/>
                        <a:pt x="48" y="44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0"/>
                        <a:pt x="46" y="8"/>
                        <a:pt x="42" y="8"/>
                      </a:cubicBezTo>
                      <a:cubicBezTo>
                        <a:pt x="38" y="8"/>
                        <a:pt x="35" y="10"/>
                        <a:pt x="34" y="13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1"/>
                        <a:pt x="22" y="8"/>
                        <a:pt x="17" y="8"/>
                      </a:cubicBezTo>
                      <a:cubicBezTo>
                        <a:pt x="13" y="8"/>
                        <a:pt x="10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2"/>
                        <a:pt x="15" y="0"/>
                        <a:pt x="21" y="0"/>
                      </a:cubicBezTo>
                      <a:cubicBezTo>
                        <a:pt x="27" y="0"/>
                        <a:pt x="30" y="2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3"/>
                        <a:pt x="38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6" name="Freeform 104">
                  <a:extLst>
                    <a:ext uri="{FF2B5EF4-FFF2-40B4-BE49-F238E27FC236}">
                      <a16:creationId xmlns:a16="http://schemas.microsoft.com/office/drawing/2014/main" id="{3E3A1DCA-C677-479B-BBC5-1BD1CBF28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0" y="2176"/>
                  <a:ext cx="12" cy="46"/>
                </a:xfrm>
                <a:custGeom>
                  <a:avLst/>
                  <a:gdLst>
                    <a:gd name="T0" fmla="*/ 10 w 16"/>
                    <a:gd name="T1" fmla="*/ 0 h 59"/>
                    <a:gd name="T2" fmla="*/ 10 w 16"/>
                    <a:gd name="T3" fmla="*/ 46 h 59"/>
                    <a:gd name="T4" fmla="*/ 14 w 16"/>
                    <a:gd name="T5" fmla="*/ 51 h 59"/>
                    <a:gd name="T6" fmla="*/ 16 w 16"/>
                    <a:gd name="T7" fmla="*/ 51 h 59"/>
                    <a:gd name="T8" fmla="*/ 16 w 16"/>
                    <a:gd name="T9" fmla="*/ 58 h 59"/>
                    <a:gd name="T10" fmla="*/ 10 w 16"/>
                    <a:gd name="T11" fmla="*/ 59 h 59"/>
                    <a:gd name="T12" fmla="*/ 0 w 16"/>
                    <a:gd name="T13" fmla="*/ 49 h 59"/>
                    <a:gd name="T14" fmla="*/ 0 w 16"/>
                    <a:gd name="T15" fmla="*/ 0 h 59"/>
                    <a:gd name="T16" fmla="*/ 10 w 16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9">
                      <a:moveTo>
                        <a:pt x="10" y="0"/>
                      </a:move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50"/>
                        <a:pt x="11" y="51"/>
                        <a:pt x="14" y="51"/>
                      </a:cubicBezTo>
                      <a:cubicBezTo>
                        <a:pt x="15" y="51"/>
                        <a:pt x="15" y="51"/>
                        <a:pt x="16" y="51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5" y="59"/>
                        <a:pt x="13" y="59"/>
                        <a:pt x="10" y="59"/>
                      </a:cubicBezTo>
                      <a:cubicBezTo>
                        <a:pt x="4" y="59"/>
                        <a:pt x="0" y="55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7" name="Freeform 105">
                  <a:extLst>
                    <a:ext uri="{FF2B5EF4-FFF2-40B4-BE49-F238E27FC236}">
                      <a16:creationId xmlns:a16="http://schemas.microsoft.com/office/drawing/2014/main" id="{18F1CDEF-079D-451D-B94C-88FBBEF404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23" y="2188"/>
                  <a:ext cx="27" cy="34"/>
                </a:xfrm>
                <a:custGeom>
                  <a:avLst/>
                  <a:gdLst>
                    <a:gd name="T0" fmla="*/ 35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20 w 36"/>
                    <a:gd name="T7" fmla="*/ 0 h 44"/>
                    <a:gd name="T8" fmla="*/ 36 w 36"/>
                    <a:gd name="T9" fmla="*/ 17 h 44"/>
                    <a:gd name="T10" fmla="*/ 36 w 36"/>
                    <a:gd name="T11" fmla="*/ 25 h 44"/>
                    <a:gd name="T12" fmla="*/ 9 w 36"/>
                    <a:gd name="T13" fmla="*/ 25 h 44"/>
                    <a:gd name="T14" fmla="*/ 21 w 36"/>
                    <a:gd name="T15" fmla="*/ 37 h 44"/>
                    <a:gd name="T16" fmla="*/ 31 w 36"/>
                    <a:gd name="T17" fmla="*/ 33 h 44"/>
                    <a:gd name="T18" fmla="*/ 35 w 36"/>
                    <a:gd name="T19" fmla="*/ 40 h 44"/>
                    <a:gd name="T20" fmla="*/ 10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10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5" y="40"/>
                      </a:moveTo>
                      <a:cubicBezTo>
                        <a:pt x="32" y="42"/>
                        <a:pt x="28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20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1"/>
                        <a:pt x="36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33"/>
                        <a:pt x="13" y="37"/>
                        <a:pt x="21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10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5" y="7"/>
                        <a:pt x="19" y="7"/>
                      </a:cubicBezTo>
                      <a:cubicBezTo>
                        <a:pt x="14" y="7"/>
                        <a:pt x="10" y="11"/>
                        <a:pt x="10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8" name="Freeform 106">
                  <a:extLst>
                    <a:ext uri="{FF2B5EF4-FFF2-40B4-BE49-F238E27FC236}">
                      <a16:creationId xmlns:a16="http://schemas.microsoft.com/office/drawing/2014/main" id="{33BB8A52-9ADF-40C3-B627-C110A7D9D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6" y="2188"/>
                  <a:ext cx="18" cy="34"/>
                </a:xfrm>
                <a:custGeom>
                  <a:avLst/>
                  <a:gdLst>
                    <a:gd name="T0" fmla="*/ 24 w 24"/>
                    <a:gd name="T1" fmla="*/ 10 h 44"/>
                    <a:gd name="T2" fmla="*/ 19 w 24"/>
                    <a:gd name="T3" fmla="*/ 9 h 44"/>
                    <a:gd name="T4" fmla="*/ 9 w 24"/>
                    <a:gd name="T5" fmla="*/ 13 h 44"/>
                    <a:gd name="T6" fmla="*/ 9 w 24"/>
                    <a:gd name="T7" fmla="*/ 44 h 44"/>
                    <a:gd name="T8" fmla="*/ 0 w 24"/>
                    <a:gd name="T9" fmla="*/ 44 h 44"/>
                    <a:gd name="T10" fmla="*/ 0 w 24"/>
                    <a:gd name="T11" fmla="*/ 1 h 44"/>
                    <a:gd name="T12" fmla="*/ 7 w 24"/>
                    <a:gd name="T13" fmla="*/ 1 h 44"/>
                    <a:gd name="T14" fmla="*/ 9 w 24"/>
                    <a:gd name="T15" fmla="*/ 6 h 44"/>
                    <a:gd name="T16" fmla="*/ 9 w 24"/>
                    <a:gd name="T17" fmla="*/ 6 h 44"/>
                    <a:gd name="T18" fmla="*/ 20 w 24"/>
                    <a:gd name="T19" fmla="*/ 0 h 44"/>
                    <a:gd name="T20" fmla="*/ 24 w 24"/>
                    <a:gd name="T21" fmla="*/ 0 h 44"/>
                    <a:gd name="T22" fmla="*/ 24 w 24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44">
                      <a:moveTo>
                        <a:pt x="24" y="10"/>
                      </a:moveTo>
                      <a:cubicBezTo>
                        <a:pt x="23" y="9"/>
                        <a:pt x="21" y="9"/>
                        <a:pt x="19" y="9"/>
                      </a:cubicBezTo>
                      <a:cubicBezTo>
                        <a:pt x="16" y="9"/>
                        <a:pt x="11" y="11"/>
                        <a:pt x="9" y="13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1" y="2"/>
                        <a:pt x="15" y="0"/>
                        <a:pt x="20" y="0"/>
                      </a:cubicBezTo>
                      <a:cubicBezTo>
                        <a:pt x="22" y="0"/>
                        <a:pt x="23" y="0"/>
                        <a:pt x="24" y="0"/>
                      </a:cubicBez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9" name="Freeform 107">
                  <a:extLst>
                    <a:ext uri="{FF2B5EF4-FFF2-40B4-BE49-F238E27FC236}">
                      <a16:creationId xmlns:a16="http://schemas.microsoft.com/office/drawing/2014/main" id="{0C722F32-7650-4143-AA6D-083150DFD1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76" y="2175"/>
                  <a:ext cx="9" cy="47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moveTo>
                        <a:pt x="1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0" name="Freeform 108">
                  <a:extLst>
                    <a:ext uri="{FF2B5EF4-FFF2-40B4-BE49-F238E27FC236}">
                      <a16:creationId xmlns:a16="http://schemas.microsoft.com/office/drawing/2014/main" id="{E805910D-BDF9-4745-BBC5-E26CB16B5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1" y="2188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6 h 44"/>
                    <a:gd name="T6" fmla="*/ 18 w 35"/>
                    <a:gd name="T7" fmla="*/ 8 h 44"/>
                    <a:gd name="T8" fmla="*/ 9 w 35"/>
                    <a:gd name="T9" fmla="*/ 14 h 44"/>
                    <a:gd name="T10" fmla="*/ 9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5 h 44"/>
                    <a:gd name="T20" fmla="*/ 9 w 35"/>
                    <a:gd name="T21" fmla="*/ 5 h 44"/>
                    <a:gd name="T22" fmla="*/ 21 w 35"/>
                    <a:gd name="T23" fmla="*/ 0 h 44"/>
                    <a:gd name="T24" fmla="*/ 35 w 35"/>
                    <a:gd name="T25" fmla="*/ 14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1"/>
                        <a:pt x="23" y="8"/>
                        <a:pt x="18" y="8"/>
                      </a:cubicBezTo>
                      <a:cubicBezTo>
                        <a:pt x="14" y="8"/>
                        <a:pt x="11" y="10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30" y="0"/>
                        <a:pt x="35" y="4"/>
                        <a:pt x="35" y="14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1" name="Freeform 109">
                  <a:extLst>
                    <a:ext uri="{FF2B5EF4-FFF2-40B4-BE49-F238E27FC236}">
                      <a16:creationId xmlns:a16="http://schemas.microsoft.com/office/drawing/2014/main" id="{E6FAEBB1-A244-4678-9A21-4E9E7FB101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23" y="2175"/>
                  <a:ext cx="8" cy="47"/>
                </a:xfrm>
                <a:custGeom>
                  <a:avLst/>
                  <a:gdLst>
                    <a:gd name="T0" fmla="*/ 5 w 11"/>
                    <a:gd name="T1" fmla="*/ 0 h 61"/>
                    <a:gd name="T2" fmla="*/ 11 w 11"/>
                    <a:gd name="T3" fmla="*/ 6 h 61"/>
                    <a:gd name="T4" fmla="*/ 5 w 11"/>
                    <a:gd name="T5" fmla="*/ 12 h 61"/>
                    <a:gd name="T6" fmla="*/ 0 w 11"/>
                    <a:gd name="T7" fmla="*/ 6 h 61"/>
                    <a:gd name="T8" fmla="*/ 5 w 11"/>
                    <a:gd name="T9" fmla="*/ 0 h 61"/>
                    <a:gd name="T10" fmla="*/ 1 w 11"/>
                    <a:gd name="T11" fmla="*/ 18 h 61"/>
                    <a:gd name="T12" fmla="*/ 10 w 11"/>
                    <a:gd name="T13" fmla="*/ 18 h 61"/>
                    <a:gd name="T14" fmla="*/ 10 w 11"/>
                    <a:gd name="T15" fmla="*/ 61 h 61"/>
                    <a:gd name="T16" fmla="*/ 1 w 11"/>
                    <a:gd name="T17" fmla="*/ 61 h 61"/>
                    <a:gd name="T18" fmla="*/ 1 w 11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61">
                      <a:moveTo>
                        <a:pt x="5" y="0"/>
                      </a:moveTo>
                      <a:cubicBezTo>
                        <a:pt x="9" y="0"/>
                        <a:pt x="11" y="2"/>
                        <a:pt x="11" y="6"/>
                      </a:cubicBezTo>
                      <a:cubicBezTo>
                        <a:pt x="11" y="9"/>
                        <a:pt x="9" y="12"/>
                        <a:pt x="5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5" y="0"/>
                      </a:cubicBezTo>
                      <a:moveTo>
                        <a:pt x="1" y="18"/>
                      </a:move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61"/>
                        <a:pt x="10" y="61"/>
                        <a:pt x="10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2" name="Freeform 110">
                  <a:extLst>
                    <a:ext uri="{FF2B5EF4-FFF2-40B4-BE49-F238E27FC236}">
                      <a16:creationId xmlns:a16="http://schemas.microsoft.com/office/drawing/2014/main" id="{68EC714B-4E0E-4DDF-9041-3A9F77B3E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7" y="2188"/>
                  <a:ext cx="27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6 w 35"/>
                    <a:gd name="T3" fmla="*/ 44 h 44"/>
                    <a:gd name="T4" fmla="*/ 26 w 35"/>
                    <a:gd name="T5" fmla="*/ 16 h 44"/>
                    <a:gd name="T6" fmla="*/ 19 w 35"/>
                    <a:gd name="T7" fmla="*/ 8 h 44"/>
                    <a:gd name="T8" fmla="*/ 10 w 35"/>
                    <a:gd name="T9" fmla="*/ 14 h 44"/>
                    <a:gd name="T10" fmla="*/ 10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8 w 35"/>
                    <a:gd name="T17" fmla="*/ 1 h 44"/>
                    <a:gd name="T18" fmla="*/ 10 w 35"/>
                    <a:gd name="T19" fmla="*/ 5 h 44"/>
                    <a:gd name="T20" fmla="*/ 10 w 35"/>
                    <a:gd name="T21" fmla="*/ 5 h 44"/>
                    <a:gd name="T22" fmla="*/ 22 w 35"/>
                    <a:gd name="T23" fmla="*/ 0 h 44"/>
                    <a:gd name="T24" fmla="*/ 35 w 35"/>
                    <a:gd name="T25" fmla="*/ 14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1"/>
                        <a:pt x="23" y="8"/>
                        <a:pt x="19" y="8"/>
                      </a:cubicBezTo>
                      <a:cubicBezTo>
                        <a:pt x="15" y="8"/>
                        <a:pt x="11" y="10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7" y="0"/>
                        <a:pt x="22" y="0"/>
                      </a:cubicBezTo>
                      <a:cubicBezTo>
                        <a:pt x="30" y="0"/>
                        <a:pt x="35" y="4"/>
                        <a:pt x="35" y="14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3" name="Freeform 111">
                  <a:extLst>
                    <a:ext uri="{FF2B5EF4-FFF2-40B4-BE49-F238E27FC236}">
                      <a16:creationId xmlns:a16="http://schemas.microsoft.com/office/drawing/2014/main" id="{87AF6F69-1478-4375-AF5E-A516DC5AB3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0" y="2179"/>
                  <a:ext cx="35" cy="43"/>
                </a:xfrm>
                <a:custGeom>
                  <a:avLst/>
                  <a:gdLst>
                    <a:gd name="T0" fmla="*/ 35 w 35"/>
                    <a:gd name="T1" fmla="*/ 0 h 43"/>
                    <a:gd name="T2" fmla="*/ 20 w 35"/>
                    <a:gd name="T3" fmla="*/ 28 h 43"/>
                    <a:gd name="T4" fmla="*/ 20 w 35"/>
                    <a:gd name="T5" fmla="*/ 43 h 43"/>
                    <a:gd name="T6" fmla="*/ 14 w 35"/>
                    <a:gd name="T7" fmla="*/ 43 h 43"/>
                    <a:gd name="T8" fmla="*/ 14 w 35"/>
                    <a:gd name="T9" fmla="*/ 28 h 43"/>
                    <a:gd name="T10" fmla="*/ 0 w 35"/>
                    <a:gd name="T11" fmla="*/ 0 h 43"/>
                    <a:gd name="T12" fmla="*/ 8 w 35"/>
                    <a:gd name="T13" fmla="*/ 0 h 43"/>
                    <a:gd name="T14" fmla="*/ 17 w 35"/>
                    <a:gd name="T15" fmla="*/ 21 h 43"/>
                    <a:gd name="T16" fmla="*/ 17 w 35"/>
                    <a:gd name="T17" fmla="*/ 21 h 43"/>
                    <a:gd name="T18" fmla="*/ 26 w 35"/>
                    <a:gd name="T19" fmla="*/ 0 h 43"/>
                    <a:gd name="T20" fmla="*/ 35 w 35"/>
                    <a:gd name="T2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" h="43">
                      <a:moveTo>
                        <a:pt x="35" y="0"/>
                      </a:moveTo>
                      <a:lnTo>
                        <a:pt x="20" y="28"/>
                      </a:lnTo>
                      <a:lnTo>
                        <a:pt x="20" y="43"/>
                      </a:lnTo>
                      <a:lnTo>
                        <a:pt x="14" y="43"/>
                      </a:lnTo>
                      <a:lnTo>
                        <a:pt x="14" y="28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7" y="21"/>
                      </a:lnTo>
                      <a:lnTo>
                        <a:pt x="17" y="21"/>
                      </a:lnTo>
                      <a:lnTo>
                        <a:pt x="26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4" name="Freeform 112">
                  <a:extLst>
                    <a:ext uri="{FF2B5EF4-FFF2-40B4-BE49-F238E27FC236}">
                      <a16:creationId xmlns:a16="http://schemas.microsoft.com/office/drawing/2014/main" id="{37100680-1A2A-4A6E-82B8-FF3BBDB013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11" y="2188"/>
                  <a:ext cx="28" cy="34"/>
                </a:xfrm>
                <a:custGeom>
                  <a:avLst/>
                  <a:gdLst>
                    <a:gd name="T0" fmla="*/ 32 w 37"/>
                    <a:gd name="T1" fmla="*/ 14 h 44"/>
                    <a:gd name="T2" fmla="*/ 32 w 37"/>
                    <a:gd name="T3" fmla="*/ 32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2 w 37"/>
                    <a:gd name="T11" fmla="*/ 44 h 44"/>
                    <a:gd name="T12" fmla="*/ 25 w 37"/>
                    <a:gd name="T13" fmla="*/ 39 h 44"/>
                    <a:gd name="T14" fmla="*/ 24 w 37"/>
                    <a:gd name="T15" fmla="*/ 39 h 44"/>
                    <a:gd name="T16" fmla="*/ 13 w 37"/>
                    <a:gd name="T17" fmla="*/ 44 h 44"/>
                    <a:gd name="T18" fmla="*/ 0 w 37"/>
                    <a:gd name="T19" fmla="*/ 33 h 44"/>
                    <a:gd name="T20" fmla="*/ 23 w 37"/>
                    <a:gd name="T21" fmla="*/ 19 h 44"/>
                    <a:gd name="T22" fmla="*/ 23 w 37"/>
                    <a:gd name="T23" fmla="*/ 15 h 44"/>
                    <a:gd name="T24" fmla="*/ 16 w 37"/>
                    <a:gd name="T25" fmla="*/ 8 h 44"/>
                    <a:gd name="T26" fmla="*/ 8 w 37"/>
                    <a:gd name="T27" fmla="*/ 13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4 h 44"/>
                    <a:gd name="T34" fmla="*/ 23 w 37"/>
                    <a:gd name="T35" fmla="*/ 25 h 44"/>
                    <a:gd name="T36" fmla="*/ 9 w 37"/>
                    <a:gd name="T37" fmla="*/ 32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3" y="41"/>
                        <a:pt x="19" y="44"/>
                        <a:pt x="13" y="44"/>
                      </a:cubicBezTo>
                      <a:cubicBezTo>
                        <a:pt x="4" y="44"/>
                        <a:pt x="0" y="39"/>
                        <a:pt x="0" y="33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8"/>
                        <a:pt x="16" y="8"/>
                      </a:cubicBezTo>
                      <a:cubicBezTo>
                        <a:pt x="11" y="8"/>
                        <a:pt x="9" y="10"/>
                        <a:pt x="8" y="13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5"/>
                        <a:pt x="7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5"/>
                      </a:moveTo>
                      <a:cubicBezTo>
                        <a:pt x="15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9" y="37"/>
                        <a:pt x="22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5" name="Freeform 113">
                  <a:extLst>
                    <a:ext uri="{FF2B5EF4-FFF2-40B4-BE49-F238E27FC236}">
                      <a16:creationId xmlns:a16="http://schemas.microsoft.com/office/drawing/2014/main" id="{A959BC2D-EDDA-4D6C-9198-D66829373B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42" y="2188"/>
                  <a:ext cx="27" cy="46"/>
                </a:xfrm>
                <a:custGeom>
                  <a:avLst/>
                  <a:gdLst>
                    <a:gd name="T0" fmla="*/ 16 w 36"/>
                    <a:gd name="T1" fmla="*/ 44 h 59"/>
                    <a:gd name="T2" fmla="*/ 9 w 36"/>
                    <a:gd name="T3" fmla="*/ 43 h 59"/>
                    <a:gd name="T4" fmla="*/ 9 w 36"/>
                    <a:gd name="T5" fmla="*/ 59 h 59"/>
                    <a:gd name="T6" fmla="*/ 0 w 36"/>
                    <a:gd name="T7" fmla="*/ 59 h 59"/>
                    <a:gd name="T8" fmla="*/ 0 w 36"/>
                    <a:gd name="T9" fmla="*/ 1 h 59"/>
                    <a:gd name="T10" fmla="*/ 7 w 36"/>
                    <a:gd name="T11" fmla="*/ 1 h 59"/>
                    <a:gd name="T12" fmla="*/ 9 w 36"/>
                    <a:gd name="T13" fmla="*/ 4 h 59"/>
                    <a:gd name="T14" fmla="*/ 9 w 36"/>
                    <a:gd name="T15" fmla="*/ 4 h 59"/>
                    <a:gd name="T16" fmla="*/ 20 w 36"/>
                    <a:gd name="T17" fmla="*/ 0 h 59"/>
                    <a:gd name="T18" fmla="*/ 36 w 36"/>
                    <a:gd name="T19" fmla="*/ 20 h 59"/>
                    <a:gd name="T20" fmla="*/ 16 w 36"/>
                    <a:gd name="T21" fmla="*/ 44 h 59"/>
                    <a:gd name="T22" fmla="*/ 15 w 36"/>
                    <a:gd name="T23" fmla="*/ 36 h 59"/>
                    <a:gd name="T24" fmla="*/ 26 w 36"/>
                    <a:gd name="T25" fmla="*/ 21 h 59"/>
                    <a:gd name="T26" fmla="*/ 17 w 36"/>
                    <a:gd name="T27" fmla="*/ 8 h 59"/>
                    <a:gd name="T28" fmla="*/ 9 w 36"/>
                    <a:gd name="T29" fmla="*/ 12 h 59"/>
                    <a:gd name="T30" fmla="*/ 9 w 36"/>
                    <a:gd name="T31" fmla="*/ 35 h 59"/>
                    <a:gd name="T32" fmla="*/ 15 w 36"/>
                    <a:gd name="T33" fmla="*/ 3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59">
                      <a:moveTo>
                        <a:pt x="16" y="44"/>
                      </a:moveTo>
                      <a:cubicBezTo>
                        <a:pt x="13" y="44"/>
                        <a:pt x="11" y="44"/>
                        <a:pt x="9" y="43"/>
                      </a:cubicBezTo>
                      <a:cubicBezTo>
                        <a:pt x="9" y="59"/>
                        <a:pt x="9" y="59"/>
                        <a:pt x="9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1" y="2"/>
                        <a:pt x="14" y="0"/>
                        <a:pt x="20" y="0"/>
                      </a:cubicBezTo>
                      <a:cubicBezTo>
                        <a:pt x="29" y="0"/>
                        <a:pt x="36" y="7"/>
                        <a:pt x="36" y="20"/>
                      </a:cubicBezTo>
                      <a:cubicBezTo>
                        <a:pt x="36" y="36"/>
                        <a:pt x="27" y="44"/>
                        <a:pt x="16" y="44"/>
                      </a:cubicBezTo>
                      <a:moveTo>
                        <a:pt x="15" y="36"/>
                      </a:moveTo>
                      <a:cubicBezTo>
                        <a:pt x="22" y="36"/>
                        <a:pt x="26" y="32"/>
                        <a:pt x="26" y="21"/>
                      </a:cubicBezTo>
                      <a:cubicBezTo>
                        <a:pt x="26" y="11"/>
                        <a:pt x="22" y="8"/>
                        <a:pt x="17" y="8"/>
                      </a:cubicBezTo>
                      <a:cubicBezTo>
                        <a:pt x="13" y="8"/>
                        <a:pt x="10" y="10"/>
                        <a:pt x="9" y="12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11" y="36"/>
                        <a:pt x="13" y="36"/>
                        <a:pt x="15" y="3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6" name="Rectangle 114">
                  <a:extLst>
                    <a:ext uri="{FF2B5EF4-FFF2-40B4-BE49-F238E27FC236}">
                      <a16:creationId xmlns:a16="http://schemas.microsoft.com/office/drawing/2014/main" id="{4CBD6165-7E6F-4A61-ADDD-8500EC674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5" y="2189"/>
                  <a:ext cx="6" cy="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7" name="Freeform 115">
                  <a:extLst>
                    <a:ext uri="{FF2B5EF4-FFF2-40B4-BE49-F238E27FC236}">
                      <a16:creationId xmlns:a16="http://schemas.microsoft.com/office/drawing/2014/main" id="{B02CD3DD-EFBF-4DB9-ABA6-039A63E76D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8" y="2176"/>
                  <a:ext cx="12" cy="46"/>
                </a:xfrm>
                <a:custGeom>
                  <a:avLst/>
                  <a:gdLst>
                    <a:gd name="T0" fmla="*/ 10 w 16"/>
                    <a:gd name="T1" fmla="*/ 0 h 59"/>
                    <a:gd name="T2" fmla="*/ 10 w 16"/>
                    <a:gd name="T3" fmla="*/ 46 h 59"/>
                    <a:gd name="T4" fmla="*/ 14 w 16"/>
                    <a:gd name="T5" fmla="*/ 51 h 59"/>
                    <a:gd name="T6" fmla="*/ 16 w 16"/>
                    <a:gd name="T7" fmla="*/ 51 h 59"/>
                    <a:gd name="T8" fmla="*/ 16 w 16"/>
                    <a:gd name="T9" fmla="*/ 58 h 59"/>
                    <a:gd name="T10" fmla="*/ 11 w 16"/>
                    <a:gd name="T11" fmla="*/ 59 h 59"/>
                    <a:gd name="T12" fmla="*/ 0 w 16"/>
                    <a:gd name="T13" fmla="*/ 49 h 59"/>
                    <a:gd name="T14" fmla="*/ 0 w 16"/>
                    <a:gd name="T15" fmla="*/ 0 h 59"/>
                    <a:gd name="T16" fmla="*/ 10 w 16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9">
                      <a:moveTo>
                        <a:pt x="10" y="0"/>
                      </a:move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50"/>
                        <a:pt x="11" y="51"/>
                        <a:pt x="14" y="51"/>
                      </a:cubicBezTo>
                      <a:cubicBezTo>
                        <a:pt x="15" y="51"/>
                        <a:pt x="16" y="51"/>
                        <a:pt x="16" y="51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5" y="59"/>
                        <a:pt x="13" y="59"/>
                        <a:pt x="11" y="59"/>
                      </a:cubicBezTo>
                      <a:cubicBezTo>
                        <a:pt x="4" y="59"/>
                        <a:pt x="0" y="55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8" name="Freeform 116">
                  <a:extLst>
                    <a:ext uri="{FF2B5EF4-FFF2-40B4-BE49-F238E27FC236}">
                      <a16:creationId xmlns:a16="http://schemas.microsoft.com/office/drawing/2014/main" id="{8FBC3AB0-EA5E-4F68-A4AE-C334D01560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4" y="2188"/>
                  <a:ext cx="43" cy="34"/>
                </a:xfrm>
                <a:custGeom>
                  <a:avLst/>
                  <a:gdLst>
                    <a:gd name="T0" fmla="*/ 44 w 58"/>
                    <a:gd name="T1" fmla="*/ 0 h 44"/>
                    <a:gd name="T2" fmla="*/ 58 w 58"/>
                    <a:gd name="T3" fmla="*/ 14 h 44"/>
                    <a:gd name="T4" fmla="*/ 58 w 58"/>
                    <a:gd name="T5" fmla="*/ 44 h 44"/>
                    <a:gd name="T6" fmla="*/ 48 w 58"/>
                    <a:gd name="T7" fmla="*/ 44 h 44"/>
                    <a:gd name="T8" fmla="*/ 48 w 58"/>
                    <a:gd name="T9" fmla="*/ 16 h 44"/>
                    <a:gd name="T10" fmla="*/ 42 w 58"/>
                    <a:gd name="T11" fmla="*/ 8 h 44"/>
                    <a:gd name="T12" fmla="*/ 33 w 58"/>
                    <a:gd name="T13" fmla="*/ 13 h 44"/>
                    <a:gd name="T14" fmla="*/ 33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6 h 44"/>
                    <a:gd name="T20" fmla="*/ 17 w 58"/>
                    <a:gd name="T21" fmla="*/ 8 h 44"/>
                    <a:gd name="T22" fmla="*/ 9 w 58"/>
                    <a:gd name="T23" fmla="*/ 14 h 44"/>
                    <a:gd name="T24" fmla="*/ 9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7 w 58"/>
                    <a:gd name="T31" fmla="*/ 1 h 44"/>
                    <a:gd name="T32" fmla="*/ 9 w 58"/>
                    <a:gd name="T33" fmla="*/ 5 h 44"/>
                    <a:gd name="T34" fmla="*/ 9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4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4" y="0"/>
                      </a:moveTo>
                      <a:cubicBezTo>
                        <a:pt x="53" y="0"/>
                        <a:pt x="58" y="4"/>
                        <a:pt x="58" y="14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8" y="44"/>
                        <a:pt x="48" y="44"/>
                        <a:pt x="48" y="44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0"/>
                        <a:pt x="45" y="8"/>
                        <a:pt x="42" y="8"/>
                      </a:cubicBezTo>
                      <a:cubicBezTo>
                        <a:pt x="38" y="8"/>
                        <a:pt x="35" y="10"/>
                        <a:pt x="33" y="13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1"/>
                        <a:pt x="21" y="8"/>
                        <a:pt x="17" y="8"/>
                      </a:cubicBezTo>
                      <a:cubicBezTo>
                        <a:pt x="13" y="8"/>
                        <a:pt x="10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2"/>
                        <a:pt x="15" y="0"/>
                        <a:pt x="21" y="0"/>
                      </a:cubicBezTo>
                      <a:cubicBezTo>
                        <a:pt x="27" y="0"/>
                        <a:pt x="30" y="2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3"/>
                        <a:pt x="38" y="0"/>
                        <a:pt x="44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9" name="Freeform 117">
                  <a:extLst>
                    <a:ext uri="{FF2B5EF4-FFF2-40B4-BE49-F238E27FC236}">
                      <a16:creationId xmlns:a16="http://schemas.microsoft.com/office/drawing/2014/main" id="{79F4B552-3D43-4E43-A07B-DE928CC87C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52" y="2188"/>
                  <a:ext cx="27" cy="34"/>
                </a:xfrm>
                <a:custGeom>
                  <a:avLst/>
                  <a:gdLst>
                    <a:gd name="T0" fmla="*/ 32 w 36"/>
                    <a:gd name="T1" fmla="*/ 14 h 44"/>
                    <a:gd name="T2" fmla="*/ 32 w 36"/>
                    <a:gd name="T3" fmla="*/ 32 h 44"/>
                    <a:gd name="T4" fmla="*/ 35 w 36"/>
                    <a:gd name="T5" fmla="*/ 36 h 44"/>
                    <a:gd name="T6" fmla="*/ 36 w 36"/>
                    <a:gd name="T7" fmla="*/ 36 h 44"/>
                    <a:gd name="T8" fmla="*/ 36 w 36"/>
                    <a:gd name="T9" fmla="*/ 43 h 44"/>
                    <a:gd name="T10" fmla="*/ 32 w 36"/>
                    <a:gd name="T11" fmla="*/ 44 h 44"/>
                    <a:gd name="T12" fmla="*/ 24 w 36"/>
                    <a:gd name="T13" fmla="*/ 39 h 44"/>
                    <a:gd name="T14" fmla="*/ 24 w 36"/>
                    <a:gd name="T15" fmla="*/ 39 h 44"/>
                    <a:gd name="T16" fmla="*/ 12 w 36"/>
                    <a:gd name="T17" fmla="*/ 44 h 44"/>
                    <a:gd name="T18" fmla="*/ 0 w 36"/>
                    <a:gd name="T19" fmla="*/ 33 h 44"/>
                    <a:gd name="T20" fmla="*/ 23 w 36"/>
                    <a:gd name="T21" fmla="*/ 19 h 44"/>
                    <a:gd name="T22" fmla="*/ 23 w 36"/>
                    <a:gd name="T23" fmla="*/ 15 h 44"/>
                    <a:gd name="T24" fmla="*/ 16 w 36"/>
                    <a:gd name="T25" fmla="*/ 8 h 44"/>
                    <a:gd name="T26" fmla="*/ 7 w 36"/>
                    <a:gd name="T27" fmla="*/ 13 h 44"/>
                    <a:gd name="T28" fmla="*/ 0 w 36"/>
                    <a:gd name="T29" fmla="*/ 7 h 44"/>
                    <a:gd name="T30" fmla="*/ 16 w 36"/>
                    <a:gd name="T31" fmla="*/ 0 h 44"/>
                    <a:gd name="T32" fmla="*/ 32 w 36"/>
                    <a:gd name="T33" fmla="*/ 14 h 44"/>
                    <a:gd name="T34" fmla="*/ 23 w 36"/>
                    <a:gd name="T35" fmla="*/ 25 h 44"/>
                    <a:gd name="T36" fmla="*/ 9 w 36"/>
                    <a:gd name="T37" fmla="*/ 32 h 44"/>
                    <a:gd name="T38" fmla="*/ 15 w 36"/>
                    <a:gd name="T39" fmla="*/ 37 h 44"/>
                    <a:gd name="T40" fmla="*/ 23 w 36"/>
                    <a:gd name="T41" fmla="*/ 33 h 44"/>
                    <a:gd name="T42" fmla="*/ 23 w 36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44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6"/>
                        <a:pt x="35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5" y="44"/>
                        <a:pt x="33" y="44"/>
                        <a:pt x="32" y="44"/>
                      </a:cubicBezTo>
                      <a:cubicBezTo>
                        <a:pt x="28" y="44"/>
                        <a:pt x="25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2" y="44"/>
                      </a:cubicBezTo>
                      <a:cubicBezTo>
                        <a:pt x="4" y="44"/>
                        <a:pt x="0" y="39"/>
                        <a:pt x="0" y="33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8"/>
                        <a:pt x="16" y="8"/>
                      </a:cubicBezTo>
                      <a:cubicBezTo>
                        <a:pt x="11" y="8"/>
                        <a:pt x="8" y="10"/>
                        <a:pt x="7" y="1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5"/>
                        <a:pt x="6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5"/>
                      </a:moveTo>
                      <a:cubicBezTo>
                        <a:pt x="14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8" y="37"/>
                        <a:pt x="21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0" name="Freeform 118">
                  <a:extLst>
                    <a:ext uri="{FF2B5EF4-FFF2-40B4-BE49-F238E27FC236}">
                      <a16:creationId xmlns:a16="http://schemas.microsoft.com/office/drawing/2014/main" id="{8A47DAAF-0686-41AB-9C95-E35C5D3D6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0" y="2188"/>
                  <a:ext cx="24" cy="34"/>
                </a:xfrm>
                <a:custGeom>
                  <a:avLst/>
                  <a:gdLst>
                    <a:gd name="T0" fmla="*/ 2 w 33"/>
                    <a:gd name="T1" fmla="*/ 13 h 44"/>
                    <a:gd name="T2" fmla="*/ 18 w 33"/>
                    <a:gd name="T3" fmla="*/ 0 h 44"/>
                    <a:gd name="T4" fmla="*/ 32 w 33"/>
                    <a:gd name="T5" fmla="*/ 5 h 44"/>
                    <a:gd name="T6" fmla="*/ 26 w 33"/>
                    <a:gd name="T7" fmla="*/ 11 h 44"/>
                    <a:gd name="T8" fmla="*/ 18 w 33"/>
                    <a:gd name="T9" fmla="*/ 8 h 44"/>
                    <a:gd name="T10" fmla="*/ 12 w 33"/>
                    <a:gd name="T11" fmla="*/ 12 h 44"/>
                    <a:gd name="T12" fmla="*/ 33 w 33"/>
                    <a:gd name="T13" fmla="*/ 31 h 44"/>
                    <a:gd name="T14" fmla="*/ 16 w 33"/>
                    <a:gd name="T15" fmla="*/ 44 h 44"/>
                    <a:gd name="T16" fmla="*/ 0 w 33"/>
                    <a:gd name="T17" fmla="*/ 38 h 44"/>
                    <a:gd name="T18" fmla="*/ 5 w 33"/>
                    <a:gd name="T19" fmla="*/ 32 h 44"/>
                    <a:gd name="T20" fmla="*/ 17 w 33"/>
                    <a:gd name="T21" fmla="*/ 37 h 44"/>
                    <a:gd name="T22" fmla="*/ 23 w 33"/>
                    <a:gd name="T23" fmla="*/ 32 h 44"/>
                    <a:gd name="T24" fmla="*/ 2 w 33"/>
                    <a:gd name="T25" fmla="*/ 1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4">
                      <a:moveTo>
                        <a:pt x="2" y="13"/>
                      </a:moveTo>
                      <a:cubicBezTo>
                        <a:pt x="2" y="6"/>
                        <a:pt x="8" y="0"/>
                        <a:pt x="18" y="0"/>
                      </a:cubicBezTo>
                      <a:cubicBezTo>
                        <a:pt x="25" y="0"/>
                        <a:pt x="30" y="2"/>
                        <a:pt x="32" y="5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5" y="10"/>
                        <a:pt x="21" y="8"/>
                        <a:pt x="18" y="8"/>
                      </a:cubicBezTo>
                      <a:cubicBezTo>
                        <a:pt x="14" y="8"/>
                        <a:pt x="12" y="10"/>
                        <a:pt x="12" y="12"/>
                      </a:cubicBezTo>
                      <a:cubicBezTo>
                        <a:pt x="12" y="20"/>
                        <a:pt x="33" y="17"/>
                        <a:pt x="33" y="31"/>
                      </a:cubicBezTo>
                      <a:cubicBezTo>
                        <a:pt x="33" y="37"/>
                        <a:pt x="28" y="44"/>
                        <a:pt x="16" y="44"/>
                      </a:cubicBezTo>
                      <a:cubicBezTo>
                        <a:pt x="8" y="44"/>
                        <a:pt x="2" y="41"/>
                        <a:pt x="0" y="38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8" y="34"/>
                        <a:pt x="12" y="37"/>
                        <a:pt x="17" y="37"/>
                      </a:cubicBezTo>
                      <a:cubicBezTo>
                        <a:pt x="21" y="37"/>
                        <a:pt x="23" y="34"/>
                        <a:pt x="23" y="32"/>
                      </a:cubicBezTo>
                      <a:cubicBezTo>
                        <a:pt x="23" y="24"/>
                        <a:pt x="2" y="27"/>
                        <a:pt x="2" y="1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1" name="Rectangle 119">
                  <a:extLst>
                    <a:ext uri="{FF2B5EF4-FFF2-40B4-BE49-F238E27FC236}">
                      <a16:creationId xmlns:a16="http://schemas.microsoft.com/office/drawing/2014/main" id="{3D1CF156-AC93-47A2-A984-9925F42120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0" y="2189"/>
                  <a:ext cx="6" cy="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2" name="Freeform 120">
                  <a:extLst>
                    <a:ext uri="{FF2B5EF4-FFF2-40B4-BE49-F238E27FC236}">
                      <a16:creationId xmlns:a16="http://schemas.microsoft.com/office/drawing/2014/main" id="{D72A5F4B-906F-4FB9-B2D9-3A3EB7DB41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4" y="2189"/>
                  <a:ext cx="29" cy="33"/>
                </a:xfrm>
                <a:custGeom>
                  <a:avLst/>
                  <a:gdLst>
                    <a:gd name="T0" fmla="*/ 17 w 39"/>
                    <a:gd name="T1" fmla="*/ 22 h 43"/>
                    <a:gd name="T2" fmla="*/ 20 w 39"/>
                    <a:gd name="T3" fmla="*/ 34 h 43"/>
                    <a:gd name="T4" fmla="*/ 20 w 39"/>
                    <a:gd name="T5" fmla="*/ 34 h 43"/>
                    <a:gd name="T6" fmla="*/ 23 w 39"/>
                    <a:gd name="T7" fmla="*/ 22 h 43"/>
                    <a:gd name="T8" fmla="*/ 30 w 39"/>
                    <a:gd name="T9" fmla="*/ 0 h 43"/>
                    <a:gd name="T10" fmla="*/ 39 w 39"/>
                    <a:gd name="T11" fmla="*/ 0 h 43"/>
                    <a:gd name="T12" fmla="*/ 25 w 39"/>
                    <a:gd name="T13" fmla="*/ 43 h 43"/>
                    <a:gd name="T14" fmla="*/ 15 w 39"/>
                    <a:gd name="T15" fmla="*/ 43 h 43"/>
                    <a:gd name="T16" fmla="*/ 0 w 39"/>
                    <a:gd name="T17" fmla="*/ 0 h 43"/>
                    <a:gd name="T18" fmla="*/ 10 w 39"/>
                    <a:gd name="T19" fmla="*/ 0 h 43"/>
                    <a:gd name="T20" fmla="*/ 17 w 39"/>
                    <a:gd name="T21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" h="43">
                      <a:moveTo>
                        <a:pt x="17" y="22"/>
                      </a:moveTo>
                      <a:cubicBezTo>
                        <a:pt x="18" y="27"/>
                        <a:pt x="19" y="30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1" y="30"/>
                        <a:pt x="22" y="27"/>
                        <a:pt x="23" y="22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5" y="43"/>
                        <a:pt x="25" y="43"/>
                        <a:pt x="2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lnTo>
                        <a:pt x="17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3" name="Freeform 121">
                  <a:extLst>
                    <a:ext uri="{FF2B5EF4-FFF2-40B4-BE49-F238E27FC236}">
                      <a16:creationId xmlns:a16="http://schemas.microsoft.com/office/drawing/2014/main" id="{492C8E79-E591-4061-9FDE-EC1D237227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64" y="2188"/>
                  <a:ext cx="27" cy="34"/>
                </a:xfrm>
                <a:custGeom>
                  <a:avLst/>
                  <a:gdLst>
                    <a:gd name="T0" fmla="*/ 35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20 w 36"/>
                    <a:gd name="T7" fmla="*/ 0 h 44"/>
                    <a:gd name="T8" fmla="*/ 36 w 36"/>
                    <a:gd name="T9" fmla="*/ 17 h 44"/>
                    <a:gd name="T10" fmla="*/ 36 w 36"/>
                    <a:gd name="T11" fmla="*/ 25 h 44"/>
                    <a:gd name="T12" fmla="*/ 10 w 36"/>
                    <a:gd name="T13" fmla="*/ 25 h 44"/>
                    <a:gd name="T14" fmla="*/ 21 w 36"/>
                    <a:gd name="T15" fmla="*/ 37 h 44"/>
                    <a:gd name="T16" fmla="*/ 31 w 36"/>
                    <a:gd name="T17" fmla="*/ 33 h 44"/>
                    <a:gd name="T18" fmla="*/ 35 w 36"/>
                    <a:gd name="T19" fmla="*/ 40 h 44"/>
                    <a:gd name="T20" fmla="*/ 10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10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5" y="40"/>
                      </a:moveTo>
                      <a:cubicBezTo>
                        <a:pt x="32" y="42"/>
                        <a:pt x="28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20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1"/>
                        <a:pt x="36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33"/>
                        <a:pt x="13" y="37"/>
                        <a:pt x="21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10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5" y="7"/>
                        <a:pt x="19" y="7"/>
                      </a:cubicBezTo>
                      <a:cubicBezTo>
                        <a:pt x="14" y="7"/>
                        <a:pt x="10" y="11"/>
                        <a:pt x="10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4" name="Freeform 122">
                  <a:extLst>
                    <a:ext uri="{FF2B5EF4-FFF2-40B4-BE49-F238E27FC236}">
                      <a16:creationId xmlns:a16="http://schemas.microsoft.com/office/drawing/2014/main" id="{D70B2C1D-82FC-46F6-925F-AF881A355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7" y="2179"/>
                  <a:ext cx="29" cy="43"/>
                </a:xfrm>
                <a:custGeom>
                  <a:avLst/>
                  <a:gdLst>
                    <a:gd name="T0" fmla="*/ 28 w 38"/>
                    <a:gd name="T1" fmla="*/ 40 h 55"/>
                    <a:gd name="T2" fmla="*/ 2 w 38"/>
                    <a:gd name="T3" fmla="*/ 15 h 55"/>
                    <a:gd name="T4" fmla="*/ 21 w 38"/>
                    <a:gd name="T5" fmla="*/ 0 h 55"/>
                    <a:gd name="T6" fmla="*/ 36 w 38"/>
                    <a:gd name="T7" fmla="*/ 5 h 55"/>
                    <a:gd name="T8" fmla="*/ 30 w 38"/>
                    <a:gd name="T9" fmla="*/ 13 h 55"/>
                    <a:gd name="T10" fmla="*/ 20 w 38"/>
                    <a:gd name="T11" fmla="*/ 8 h 55"/>
                    <a:gd name="T12" fmla="*/ 12 w 38"/>
                    <a:gd name="T13" fmla="*/ 14 h 55"/>
                    <a:gd name="T14" fmla="*/ 38 w 38"/>
                    <a:gd name="T15" fmla="*/ 40 h 55"/>
                    <a:gd name="T16" fmla="*/ 18 w 38"/>
                    <a:gd name="T17" fmla="*/ 55 h 55"/>
                    <a:gd name="T18" fmla="*/ 0 w 38"/>
                    <a:gd name="T19" fmla="*/ 49 h 55"/>
                    <a:gd name="T20" fmla="*/ 5 w 38"/>
                    <a:gd name="T21" fmla="*/ 41 h 55"/>
                    <a:gd name="T22" fmla="*/ 19 w 38"/>
                    <a:gd name="T23" fmla="*/ 47 h 55"/>
                    <a:gd name="T24" fmla="*/ 28 w 38"/>
                    <a:gd name="T25" fmla="*/ 4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55">
                      <a:moveTo>
                        <a:pt x="28" y="40"/>
                      </a:moveTo>
                      <a:cubicBezTo>
                        <a:pt x="28" y="30"/>
                        <a:pt x="2" y="32"/>
                        <a:pt x="2" y="15"/>
                      </a:cubicBezTo>
                      <a:cubicBezTo>
                        <a:pt x="2" y="6"/>
                        <a:pt x="10" y="0"/>
                        <a:pt x="21" y="0"/>
                      </a:cubicBezTo>
                      <a:cubicBezTo>
                        <a:pt x="29" y="0"/>
                        <a:pt x="34" y="3"/>
                        <a:pt x="36" y="5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28" y="11"/>
                        <a:pt x="25" y="8"/>
                        <a:pt x="20" y="8"/>
                      </a:cubicBezTo>
                      <a:cubicBezTo>
                        <a:pt x="15" y="8"/>
                        <a:pt x="12" y="11"/>
                        <a:pt x="12" y="14"/>
                      </a:cubicBezTo>
                      <a:cubicBezTo>
                        <a:pt x="12" y="25"/>
                        <a:pt x="38" y="23"/>
                        <a:pt x="38" y="40"/>
                      </a:cubicBezTo>
                      <a:cubicBezTo>
                        <a:pt x="38" y="48"/>
                        <a:pt x="31" y="55"/>
                        <a:pt x="18" y="55"/>
                      </a:cubicBezTo>
                      <a:cubicBezTo>
                        <a:pt x="8" y="55"/>
                        <a:pt x="2" y="51"/>
                        <a:pt x="0" y="49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8" y="43"/>
                        <a:pt x="13" y="47"/>
                        <a:pt x="19" y="47"/>
                      </a:cubicBezTo>
                      <a:cubicBezTo>
                        <a:pt x="25" y="47"/>
                        <a:pt x="28" y="44"/>
                        <a:pt x="28" y="4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5" name="Freeform 123">
                  <a:extLst>
                    <a:ext uri="{FF2B5EF4-FFF2-40B4-BE49-F238E27FC236}">
                      <a16:creationId xmlns:a16="http://schemas.microsoft.com/office/drawing/2014/main" id="{38D50344-1723-401D-ACE0-4FB075CBFE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38" y="2188"/>
                  <a:ext cx="27" cy="34"/>
                </a:xfrm>
                <a:custGeom>
                  <a:avLst/>
                  <a:gdLst>
                    <a:gd name="T0" fmla="*/ 35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20 w 36"/>
                    <a:gd name="T7" fmla="*/ 0 h 44"/>
                    <a:gd name="T8" fmla="*/ 36 w 36"/>
                    <a:gd name="T9" fmla="*/ 17 h 44"/>
                    <a:gd name="T10" fmla="*/ 36 w 36"/>
                    <a:gd name="T11" fmla="*/ 25 h 44"/>
                    <a:gd name="T12" fmla="*/ 10 w 36"/>
                    <a:gd name="T13" fmla="*/ 25 h 44"/>
                    <a:gd name="T14" fmla="*/ 21 w 36"/>
                    <a:gd name="T15" fmla="*/ 37 h 44"/>
                    <a:gd name="T16" fmla="*/ 31 w 36"/>
                    <a:gd name="T17" fmla="*/ 33 h 44"/>
                    <a:gd name="T18" fmla="*/ 35 w 36"/>
                    <a:gd name="T19" fmla="*/ 40 h 44"/>
                    <a:gd name="T20" fmla="*/ 10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10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5" y="40"/>
                      </a:moveTo>
                      <a:cubicBezTo>
                        <a:pt x="32" y="42"/>
                        <a:pt x="28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20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1"/>
                        <a:pt x="36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33"/>
                        <a:pt x="13" y="37"/>
                        <a:pt x="21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10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5" y="7"/>
                        <a:pt x="19" y="7"/>
                      </a:cubicBezTo>
                      <a:cubicBezTo>
                        <a:pt x="14" y="7"/>
                        <a:pt x="10" y="11"/>
                        <a:pt x="10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6" name="Freeform 124">
                  <a:extLst>
                    <a:ext uri="{FF2B5EF4-FFF2-40B4-BE49-F238E27FC236}">
                      <a16:creationId xmlns:a16="http://schemas.microsoft.com/office/drawing/2014/main" id="{7F98971E-FB9C-4CD2-9A00-E68F7CB92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0" y="2188"/>
                  <a:ext cx="18" cy="34"/>
                </a:xfrm>
                <a:custGeom>
                  <a:avLst/>
                  <a:gdLst>
                    <a:gd name="T0" fmla="*/ 24 w 24"/>
                    <a:gd name="T1" fmla="*/ 10 h 44"/>
                    <a:gd name="T2" fmla="*/ 19 w 24"/>
                    <a:gd name="T3" fmla="*/ 9 h 44"/>
                    <a:gd name="T4" fmla="*/ 9 w 24"/>
                    <a:gd name="T5" fmla="*/ 13 h 44"/>
                    <a:gd name="T6" fmla="*/ 9 w 24"/>
                    <a:gd name="T7" fmla="*/ 44 h 44"/>
                    <a:gd name="T8" fmla="*/ 0 w 24"/>
                    <a:gd name="T9" fmla="*/ 44 h 44"/>
                    <a:gd name="T10" fmla="*/ 0 w 24"/>
                    <a:gd name="T11" fmla="*/ 1 h 44"/>
                    <a:gd name="T12" fmla="*/ 7 w 24"/>
                    <a:gd name="T13" fmla="*/ 1 h 44"/>
                    <a:gd name="T14" fmla="*/ 9 w 24"/>
                    <a:gd name="T15" fmla="*/ 6 h 44"/>
                    <a:gd name="T16" fmla="*/ 9 w 24"/>
                    <a:gd name="T17" fmla="*/ 6 h 44"/>
                    <a:gd name="T18" fmla="*/ 20 w 24"/>
                    <a:gd name="T19" fmla="*/ 0 h 44"/>
                    <a:gd name="T20" fmla="*/ 24 w 24"/>
                    <a:gd name="T21" fmla="*/ 0 h 44"/>
                    <a:gd name="T22" fmla="*/ 24 w 24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44">
                      <a:moveTo>
                        <a:pt x="24" y="10"/>
                      </a:moveTo>
                      <a:cubicBezTo>
                        <a:pt x="23" y="9"/>
                        <a:pt x="21" y="9"/>
                        <a:pt x="19" y="9"/>
                      </a:cubicBezTo>
                      <a:cubicBezTo>
                        <a:pt x="16" y="9"/>
                        <a:pt x="11" y="11"/>
                        <a:pt x="9" y="13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1" y="2"/>
                        <a:pt x="15" y="0"/>
                        <a:pt x="20" y="0"/>
                      </a:cubicBezTo>
                      <a:cubicBezTo>
                        <a:pt x="22" y="0"/>
                        <a:pt x="23" y="0"/>
                        <a:pt x="24" y="0"/>
                      </a:cubicBez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7" name="Freeform 125">
                  <a:extLst>
                    <a:ext uri="{FF2B5EF4-FFF2-40B4-BE49-F238E27FC236}">
                      <a16:creationId xmlns:a16="http://schemas.microsoft.com/office/drawing/2014/main" id="{C05EE678-6501-4ADA-B1C0-6B33D64491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7" y="2179"/>
                  <a:ext cx="23" cy="43"/>
                </a:xfrm>
                <a:custGeom>
                  <a:avLst/>
                  <a:gdLst>
                    <a:gd name="T0" fmla="*/ 6 w 30"/>
                    <a:gd name="T1" fmla="*/ 42 h 55"/>
                    <a:gd name="T2" fmla="*/ 6 w 30"/>
                    <a:gd name="T3" fmla="*/ 19 h 55"/>
                    <a:gd name="T4" fmla="*/ 0 w 30"/>
                    <a:gd name="T5" fmla="*/ 19 h 55"/>
                    <a:gd name="T6" fmla="*/ 0 w 30"/>
                    <a:gd name="T7" fmla="*/ 13 h 55"/>
                    <a:gd name="T8" fmla="*/ 6 w 30"/>
                    <a:gd name="T9" fmla="*/ 11 h 55"/>
                    <a:gd name="T10" fmla="*/ 10 w 30"/>
                    <a:gd name="T11" fmla="*/ 0 h 55"/>
                    <a:gd name="T12" fmla="*/ 16 w 30"/>
                    <a:gd name="T13" fmla="*/ 0 h 55"/>
                    <a:gd name="T14" fmla="*/ 16 w 30"/>
                    <a:gd name="T15" fmla="*/ 12 h 55"/>
                    <a:gd name="T16" fmla="*/ 27 w 30"/>
                    <a:gd name="T17" fmla="*/ 12 h 55"/>
                    <a:gd name="T18" fmla="*/ 27 w 30"/>
                    <a:gd name="T19" fmla="*/ 19 h 55"/>
                    <a:gd name="T20" fmla="*/ 16 w 30"/>
                    <a:gd name="T21" fmla="*/ 19 h 55"/>
                    <a:gd name="T22" fmla="*/ 16 w 30"/>
                    <a:gd name="T23" fmla="*/ 42 h 55"/>
                    <a:gd name="T24" fmla="*/ 21 w 30"/>
                    <a:gd name="T25" fmla="*/ 47 h 55"/>
                    <a:gd name="T26" fmla="*/ 27 w 30"/>
                    <a:gd name="T27" fmla="*/ 45 h 55"/>
                    <a:gd name="T28" fmla="*/ 30 w 30"/>
                    <a:gd name="T29" fmla="*/ 53 h 55"/>
                    <a:gd name="T30" fmla="*/ 18 w 30"/>
                    <a:gd name="T31" fmla="*/ 55 h 55"/>
                    <a:gd name="T32" fmla="*/ 6 w 30"/>
                    <a:gd name="T33" fmla="*/ 4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55">
                      <a:moveTo>
                        <a:pt x="6" y="42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6" y="45"/>
                        <a:pt x="18" y="47"/>
                        <a:pt x="21" y="47"/>
                      </a:cubicBezTo>
                      <a:cubicBezTo>
                        <a:pt x="23" y="47"/>
                        <a:pt x="26" y="46"/>
                        <a:pt x="27" y="45"/>
                      </a:cubicBezTo>
                      <a:cubicBezTo>
                        <a:pt x="30" y="53"/>
                        <a:pt x="30" y="53"/>
                        <a:pt x="30" y="53"/>
                      </a:cubicBezTo>
                      <a:cubicBezTo>
                        <a:pt x="28" y="54"/>
                        <a:pt x="25" y="55"/>
                        <a:pt x="18" y="55"/>
                      </a:cubicBezTo>
                      <a:cubicBezTo>
                        <a:pt x="11" y="55"/>
                        <a:pt x="6" y="51"/>
                        <a:pt x="6" y="42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8" name="Freeform 126">
                  <a:extLst>
                    <a:ext uri="{FF2B5EF4-FFF2-40B4-BE49-F238E27FC236}">
                      <a16:creationId xmlns:a16="http://schemas.microsoft.com/office/drawing/2014/main" id="{8C4EB331-2B86-4E9D-AD36-C762CF8F3B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11" y="2175"/>
                  <a:ext cx="9" cy="47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2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2 w 12"/>
                    <a:gd name="T17" fmla="*/ 61 h 61"/>
                    <a:gd name="T18" fmla="*/ 2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10" y="0"/>
                        <a:pt x="12" y="2"/>
                        <a:pt x="12" y="6"/>
                      </a:cubicBezTo>
                      <a:cubicBezTo>
                        <a:pt x="12" y="9"/>
                        <a:pt x="10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moveTo>
                        <a:pt x="2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2" y="61"/>
                        <a:pt x="2" y="61"/>
                        <a:pt x="2" y="61"/>
                      </a:cubicBez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9" name="Freeform 127">
                  <a:extLst>
                    <a:ext uri="{FF2B5EF4-FFF2-40B4-BE49-F238E27FC236}">
                      <a16:creationId xmlns:a16="http://schemas.microsoft.com/office/drawing/2014/main" id="{FFEE0E68-E6B9-44EF-AE32-CD00C6D532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3" y="2176"/>
                  <a:ext cx="31" cy="46"/>
                </a:xfrm>
                <a:custGeom>
                  <a:avLst/>
                  <a:gdLst>
                    <a:gd name="T0" fmla="*/ 38 w 41"/>
                    <a:gd name="T1" fmla="*/ 9 h 60"/>
                    <a:gd name="T2" fmla="*/ 24 w 41"/>
                    <a:gd name="T3" fmla="*/ 7 h 60"/>
                    <a:gd name="T4" fmla="*/ 17 w 41"/>
                    <a:gd name="T5" fmla="*/ 13 h 60"/>
                    <a:gd name="T6" fmla="*/ 17 w 41"/>
                    <a:gd name="T7" fmla="*/ 17 h 60"/>
                    <a:gd name="T8" fmla="*/ 41 w 41"/>
                    <a:gd name="T9" fmla="*/ 17 h 60"/>
                    <a:gd name="T10" fmla="*/ 41 w 41"/>
                    <a:gd name="T11" fmla="*/ 60 h 60"/>
                    <a:gd name="T12" fmla="*/ 32 w 41"/>
                    <a:gd name="T13" fmla="*/ 60 h 60"/>
                    <a:gd name="T14" fmla="*/ 32 w 41"/>
                    <a:gd name="T15" fmla="*/ 23 h 60"/>
                    <a:gd name="T16" fmla="*/ 16 w 41"/>
                    <a:gd name="T17" fmla="*/ 23 h 60"/>
                    <a:gd name="T18" fmla="*/ 16 w 41"/>
                    <a:gd name="T19" fmla="*/ 60 h 60"/>
                    <a:gd name="T20" fmla="*/ 7 w 41"/>
                    <a:gd name="T21" fmla="*/ 60 h 60"/>
                    <a:gd name="T22" fmla="*/ 7 w 41"/>
                    <a:gd name="T23" fmla="*/ 23 h 60"/>
                    <a:gd name="T24" fmla="*/ 0 w 41"/>
                    <a:gd name="T25" fmla="*/ 23 h 60"/>
                    <a:gd name="T26" fmla="*/ 0 w 41"/>
                    <a:gd name="T27" fmla="*/ 17 h 60"/>
                    <a:gd name="T28" fmla="*/ 7 w 41"/>
                    <a:gd name="T29" fmla="*/ 17 h 60"/>
                    <a:gd name="T30" fmla="*/ 7 w 41"/>
                    <a:gd name="T31" fmla="*/ 13 h 60"/>
                    <a:gd name="T32" fmla="*/ 25 w 41"/>
                    <a:gd name="T33" fmla="*/ 0 h 60"/>
                    <a:gd name="T34" fmla="*/ 40 w 41"/>
                    <a:gd name="T35" fmla="*/ 2 h 60"/>
                    <a:gd name="T36" fmla="*/ 38 w 41"/>
                    <a:gd name="T37" fmla="*/ 9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1" h="60">
                      <a:moveTo>
                        <a:pt x="38" y="9"/>
                      </a:moveTo>
                      <a:cubicBezTo>
                        <a:pt x="34" y="8"/>
                        <a:pt x="29" y="7"/>
                        <a:pt x="24" y="7"/>
                      </a:cubicBezTo>
                      <a:cubicBezTo>
                        <a:pt x="18" y="7"/>
                        <a:pt x="17" y="9"/>
                        <a:pt x="17" y="13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1" y="60"/>
                        <a:pt x="41" y="60"/>
                        <a:pt x="41" y="60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4"/>
                        <a:pt x="12" y="0"/>
                        <a:pt x="25" y="0"/>
                      </a:cubicBezTo>
                      <a:cubicBezTo>
                        <a:pt x="30" y="0"/>
                        <a:pt x="36" y="0"/>
                        <a:pt x="40" y="2"/>
                      </a:cubicBez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0" name="Freeform 128">
                  <a:extLst>
                    <a:ext uri="{FF2B5EF4-FFF2-40B4-BE49-F238E27FC236}">
                      <a16:creationId xmlns:a16="http://schemas.microsoft.com/office/drawing/2014/main" id="{47503993-D91E-45A6-B14F-B6C163A06F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61" y="2176"/>
                  <a:ext cx="25" cy="46"/>
                </a:xfrm>
                <a:custGeom>
                  <a:avLst/>
                  <a:gdLst>
                    <a:gd name="T0" fmla="*/ 7 w 25"/>
                    <a:gd name="T1" fmla="*/ 46 h 46"/>
                    <a:gd name="T2" fmla="*/ 0 w 25"/>
                    <a:gd name="T3" fmla="*/ 46 h 46"/>
                    <a:gd name="T4" fmla="*/ 0 w 25"/>
                    <a:gd name="T5" fmla="*/ 0 h 46"/>
                    <a:gd name="T6" fmla="*/ 7 w 25"/>
                    <a:gd name="T7" fmla="*/ 0 h 46"/>
                    <a:gd name="T8" fmla="*/ 7 w 25"/>
                    <a:gd name="T9" fmla="*/ 46 h 46"/>
                    <a:gd name="T10" fmla="*/ 7 w 25"/>
                    <a:gd name="T11" fmla="*/ 28 h 46"/>
                    <a:gd name="T12" fmla="*/ 17 w 25"/>
                    <a:gd name="T13" fmla="*/ 13 h 46"/>
                    <a:gd name="T14" fmla="*/ 25 w 25"/>
                    <a:gd name="T15" fmla="*/ 13 h 46"/>
                    <a:gd name="T16" fmla="*/ 15 w 25"/>
                    <a:gd name="T17" fmla="*/ 28 h 46"/>
                    <a:gd name="T18" fmla="*/ 15 w 25"/>
                    <a:gd name="T19" fmla="*/ 28 h 46"/>
                    <a:gd name="T20" fmla="*/ 25 w 25"/>
                    <a:gd name="T21" fmla="*/ 46 h 46"/>
                    <a:gd name="T22" fmla="*/ 17 w 25"/>
                    <a:gd name="T23" fmla="*/ 46 h 46"/>
                    <a:gd name="T24" fmla="*/ 7 w 25"/>
                    <a:gd name="T25" fmla="*/ 28 h 46"/>
                    <a:gd name="T26" fmla="*/ 7 w 25"/>
                    <a:gd name="T27" fmla="*/ 2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5" h="46">
                      <a:moveTo>
                        <a:pt x="7" y="46"/>
                      </a:moveTo>
                      <a:lnTo>
                        <a:pt x="0" y="46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46"/>
                      </a:lnTo>
                      <a:close/>
                      <a:moveTo>
                        <a:pt x="7" y="28"/>
                      </a:moveTo>
                      <a:lnTo>
                        <a:pt x="17" y="13"/>
                      </a:lnTo>
                      <a:lnTo>
                        <a:pt x="25" y="13"/>
                      </a:lnTo>
                      <a:lnTo>
                        <a:pt x="15" y="28"/>
                      </a:lnTo>
                      <a:lnTo>
                        <a:pt x="15" y="28"/>
                      </a:lnTo>
                      <a:lnTo>
                        <a:pt x="25" y="46"/>
                      </a:lnTo>
                      <a:lnTo>
                        <a:pt x="17" y="46"/>
                      </a:lnTo>
                      <a:lnTo>
                        <a:pt x="7" y="28"/>
                      </a:lnTo>
                      <a:lnTo>
                        <a:pt x="7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1" name="Freeform 129">
                  <a:extLst>
                    <a:ext uri="{FF2B5EF4-FFF2-40B4-BE49-F238E27FC236}">
                      <a16:creationId xmlns:a16="http://schemas.microsoft.com/office/drawing/2014/main" id="{AB52D2D7-E7A5-45E1-8A33-6EE89A7831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88" y="2188"/>
                  <a:ext cx="28" cy="34"/>
                </a:xfrm>
                <a:custGeom>
                  <a:avLst/>
                  <a:gdLst>
                    <a:gd name="T0" fmla="*/ 32 w 37"/>
                    <a:gd name="T1" fmla="*/ 14 h 44"/>
                    <a:gd name="T2" fmla="*/ 32 w 37"/>
                    <a:gd name="T3" fmla="*/ 32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3 w 37"/>
                    <a:gd name="T11" fmla="*/ 44 h 44"/>
                    <a:gd name="T12" fmla="*/ 25 w 37"/>
                    <a:gd name="T13" fmla="*/ 39 h 44"/>
                    <a:gd name="T14" fmla="*/ 24 w 37"/>
                    <a:gd name="T15" fmla="*/ 39 h 44"/>
                    <a:gd name="T16" fmla="*/ 13 w 37"/>
                    <a:gd name="T17" fmla="*/ 44 h 44"/>
                    <a:gd name="T18" fmla="*/ 0 w 37"/>
                    <a:gd name="T19" fmla="*/ 33 h 44"/>
                    <a:gd name="T20" fmla="*/ 23 w 37"/>
                    <a:gd name="T21" fmla="*/ 19 h 44"/>
                    <a:gd name="T22" fmla="*/ 23 w 37"/>
                    <a:gd name="T23" fmla="*/ 15 h 44"/>
                    <a:gd name="T24" fmla="*/ 16 w 37"/>
                    <a:gd name="T25" fmla="*/ 8 h 44"/>
                    <a:gd name="T26" fmla="*/ 8 w 37"/>
                    <a:gd name="T27" fmla="*/ 13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4 h 44"/>
                    <a:gd name="T34" fmla="*/ 23 w 37"/>
                    <a:gd name="T35" fmla="*/ 25 h 44"/>
                    <a:gd name="T36" fmla="*/ 10 w 37"/>
                    <a:gd name="T37" fmla="*/ 32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4"/>
                        <a:pt x="34" y="44"/>
                        <a:pt x="33" y="44"/>
                      </a:cubicBezTo>
                      <a:cubicBezTo>
                        <a:pt x="28" y="44"/>
                        <a:pt x="26" y="42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3" y="41"/>
                        <a:pt x="19" y="44"/>
                        <a:pt x="13" y="44"/>
                      </a:cubicBezTo>
                      <a:cubicBezTo>
                        <a:pt x="5" y="44"/>
                        <a:pt x="0" y="39"/>
                        <a:pt x="0" y="33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1" y="8"/>
                        <a:pt x="16" y="8"/>
                      </a:cubicBezTo>
                      <a:cubicBezTo>
                        <a:pt x="11" y="8"/>
                        <a:pt x="9" y="10"/>
                        <a:pt x="8" y="13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5"/>
                        <a:pt x="7" y="0"/>
                        <a:pt x="16" y="0"/>
                      </a:cubicBezTo>
                      <a:cubicBezTo>
                        <a:pt x="27" y="0"/>
                        <a:pt x="32" y="4"/>
                        <a:pt x="32" y="14"/>
                      </a:cubicBezTo>
                      <a:moveTo>
                        <a:pt x="23" y="25"/>
                      </a:moveTo>
                      <a:cubicBezTo>
                        <a:pt x="15" y="25"/>
                        <a:pt x="10" y="27"/>
                        <a:pt x="10" y="32"/>
                      </a:cubicBezTo>
                      <a:cubicBezTo>
                        <a:pt x="10" y="35"/>
                        <a:pt x="12" y="37"/>
                        <a:pt x="15" y="37"/>
                      </a:cubicBezTo>
                      <a:cubicBezTo>
                        <a:pt x="19" y="37"/>
                        <a:pt x="22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2" name="Freeform 130">
                  <a:extLst>
                    <a:ext uri="{FF2B5EF4-FFF2-40B4-BE49-F238E27FC236}">
                      <a16:creationId xmlns:a16="http://schemas.microsoft.com/office/drawing/2014/main" id="{A3EF557F-063E-4828-9A2A-F89504730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6" y="2188"/>
                  <a:ext cx="24" cy="34"/>
                </a:xfrm>
                <a:custGeom>
                  <a:avLst/>
                  <a:gdLst>
                    <a:gd name="T0" fmla="*/ 3 w 33"/>
                    <a:gd name="T1" fmla="*/ 13 h 44"/>
                    <a:gd name="T2" fmla="*/ 19 w 33"/>
                    <a:gd name="T3" fmla="*/ 0 h 44"/>
                    <a:gd name="T4" fmla="*/ 33 w 33"/>
                    <a:gd name="T5" fmla="*/ 5 h 44"/>
                    <a:gd name="T6" fmla="*/ 27 w 33"/>
                    <a:gd name="T7" fmla="*/ 11 h 44"/>
                    <a:gd name="T8" fmla="*/ 18 w 33"/>
                    <a:gd name="T9" fmla="*/ 8 h 44"/>
                    <a:gd name="T10" fmla="*/ 13 w 33"/>
                    <a:gd name="T11" fmla="*/ 12 h 44"/>
                    <a:gd name="T12" fmla="*/ 33 w 33"/>
                    <a:gd name="T13" fmla="*/ 31 h 44"/>
                    <a:gd name="T14" fmla="*/ 17 w 33"/>
                    <a:gd name="T15" fmla="*/ 44 h 44"/>
                    <a:gd name="T16" fmla="*/ 0 w 33"/>
                    <a:gd name="T17" fmla="*/ 38 h 44"/>
                    <a:gd name="T18" fmla="*/ 6 w 33"/>
                    <a:gd name="T19" fmla="*/ 32 h 44"/>
                    <a:gd name="T20" fmla="*/ 17 w 33"/>
                    <a:gd name="T21" fmla="*/ 37 h 44"/>
                    <a:gd name="T22" fmla="*/ 24 w 33"/>
                    <a:gd name="T23" fmla="*/ 32 h 44"/>
                    <a:gd name="T24" fmla="*/ 3 w 33"/>
                    <a:gd name="T25" fmla="*/ 1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4">
                      <a:moveTo>
                        <a:pt x="3" y="13"/>
                      </a:moveTo>
                      <a:cubicBezTo>
                        <a:pt x="3" y="6"/>
                        <a:pt x="9" y="0"/>
                        <a:pt x="19" y="0"/>
                      </a:cubicBezTo>
                      <a:cubicBezTo>
                        <a:pt x="25" y="0"/>
                        <a:pt x="30" y="2"/>
                        <a:pt x="33" y="5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5" y="10"/>
                        <a:pt x="22" y="8"/>
                        <a:pt x="18" y="8"/>
                      </a:cubicBezTo>
                      <a:cubicBezTo>
                        <a:pt x="15" y="8"/>
                        <a:pt x="13" y="10"/>
                        <a:pt x="13" y="12"/>
                      </a:cubicBezTo>
                      <a:cubicBezTo>
                        <a:pt x="13" y="20"/>
                        <a:pt x="33" y="17"/>
                        <a:pt x="33" y="31"/>
                      </a:cubicBezTo>
                      <a:cubicBezTo>
                        <a:pt x="33" y="37"/>
                        <a:pt x="29" y="44"/>
                        <a:pt x="17" y="44"/>
                      </a:cubicBezTo>
                      <a:cubicBezTo>
                        <a:pt x="8" y="44"/>
                        <a:pt x="3" y="41"/>
                        <a:pt x="0" y="38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8" y="34"/>
                        <a:pt x="12" y="37"/>
                        <a:pt x="17" y="37"/>
                      </a:cubicBezTo>
                      <a:cubicBezTo>
                        <a:pt x="22" y="37"/>
                        <a:pt x="24" y="34"/>
                        <a:pt x="24" y="32"/>
                      </a:cubicBezTo>
                      <a:cubicBezTo>
                        <a:pt x="24" y="24"/>
                        <a:pt x="3" y="27"/>
                        <a:pt x="3" y="1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3" name="Freeform 131">
                  <a:extLst>
                    <a:ext uri="{FF2B5EF4-FFF2-40B4-BE49-F238E27FC236}">
                      <a16:creationId xmlns:a16="http://schemas.microsoft.com/office/drawing/2014/main" id="{F1EF2E1F-BC2E-41DD-B62B-D0231EDC9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1" y="2189"/>
                  <a:ext cx="29" cy="45"/>
                </a:xfrm>
                <a:custGeom>
                  <a:avLst/>
                  <a:gdLst>
                    <a:gd name="T0" fmla="*/ 3 w 39"/>
                    <a:gd name="T1" fmla="*/ 50 h 59"/>
                    <a:gd name="T2" fmla="*/ 8 w 39"/>
                    <a:gd name="T3" fmla="*/ 51 h 59"/>
                    <a:gd name="T4" fmla="*/ 16 w 39"/>
                    <a:gd name="T5" fmla="*/ 43 h 59"/>
                    <a:gd name="T6" fmla="*/ 0 w 39"/>
                    <a:gd name="T7" fmla="*/ 0 h 59"/>
                    <a:gd name="T8" fmla="*/ 11 w 39"/>
                    <a:gd name="T9" fmla="*/ 0 h 59"/>
                    <a:gd name="T10" fmla="*/ 16 w 39"/>
                    <a:gd name="T11" fmla="*/ 17 h 59"/>
                    <a:gd name="T12" fmla="*/ 20 w 39"/>
                    <a:gd name="T13" fmla="*/ 32 h 59"/>
                    <a:gd name="T14" fmla="*/ 21 w 39"/>
                    <a:gd name="T15" fmla="*/ 32 h 59"/>
                    <a:gd name="T16" fmla="*/ 24 w 39"/>
                    <a:gd name="T17" fmla="*/ 17 h 59"/>
                    <a:gd name="T18" fmla="*/ 29 w 39"/>
                    <a:gd name="T19" fmla="*/ 0 h 59"/>
                    <a:gd name="T20" fmla="*/ 39 w 39"/>
                    <a:gd name="T21" fmla="*/ 0 h 59"/>
                    <a:gd name="T22" fmla="*/ 25 w 39"/>
                    <a:gd name="T23" fmla="*/ 45 h 59"/>
                    <a:gd name="T24" fmla="*/ 8 w 39"/>
                    <a:gd name="T25" fmla="*/ 59 h 59"/>
                    <a:gd name="T26" fmla="*/ 2 w 39"/>
                    <a:gd name="T27" fmla="*/ 58 h 59"/>
                    <a:gd name="T28" fmla="*/ 3 w 39"/>
                    <a:gd name="T29" fmla="*/ 5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" h="59">
                      <a:moveTo>
                        <a:pt x="3" y="50"/>
                      </a:moveTo>
                      <a:cubicBezTo>
                        <a:pt x="5" y="50"/>
                        <a:pt x="6" y="51"/>
                        <a:pt x="8" y="51"/>
                      </a:cubicBezTo>
                      <a:cubicBezTo>
                        <a:pt x="12" y="51"/>
                        <a:pt x="15" y="48"/>
                        <a:pt x="16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8" y="23"/>
                        <a:pt x="20" y="28"/>
                        <a:pt x="20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28"/>
                        <a:pt x="22" y="24"/>
                        <a:pt x="24" y="17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2" y="53"/>
                        <a:pt x="18" y="59"/>
                        <a:pt x="8" y="59"/>
                      </a:cubicBezTo>
                      <a:cubicBezTo>
                        <a:pt x="5" y="59"/>
                        <a:pt x="3" y="58"/>
                        <a:pt x="2" y="58"/>
                      </a:cubicBezTo>
                      <a:lnTo>
                        <a:pt x="3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4" name="Freeform 132">
                  <a:extLst>
                    <a:ext uri="{FF2B5EF4-FFF2-40B4-BE49-F238E27FC236}">
                      <a16:creationId xmlns:a16="http://schemas.microsoft.com/office/drawing/2014/main" id="{041EF42D-387D-4272-8F2A-085B18F813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71" y="2188"/>
                  <a:ext cx="29" cy="34"/>
                </a:xfrm>
                <a:custGeom>
                  <a:avLst/>
                  <a:gdLst>
                    <a:gd name="T0" fmla="*/ 0 w 38"/>
                    <a:gd name="T1" fmla="*/ 22 h 44"/>
                    <a:gd name="T2" fmla="*/ 19 w 38"/>
                    <a:gd name="T3" fmla="*/ 0 h 44"/>
                    <a:gd name="T4" fmla="*/ 38 w 38"/>
                    <a:gd name="T5" fmla="*/ 22 h 44"/>
                    <a:gd name="T6" fmla="*/ 19 w 38"/>
                    <a:gd name="T7" fmla="*/ 44 h 44"/>
                    <a:gd name="T8" fmla="*/ 0 w 38"/>
                    <a:gd name="T9" fmla="*/ 22 h 44"/>
                    <a:gd name="T10" fmla="*/ 19 w 38"/>
                    <a:gd name="T11" fmla="*/ 37 h 44"/>
                    <a:gd name="T12" fmla="*/ 28 w 38"/>
                    <a:gd name="T13" fmla="*/ 22 h 44"/>
                    <a:gd name="T14" fmla="*/ 19 w 38"/>
                    <a:gd name="T15" fmla="*/ 7 h 44"/>
                    <a:gd name="T16" fmla="*/ 10 w 38"/>
                    <a:gd name="T17" fmla="*/ 22 h 44"/>
                    <a:gd name="T18" fmla="*/ 19 w 38"/>
                    <a:gd name="T19" fmla="*/ 37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44">
                      <a:moveTo>
                        <a:pt x="0" y="22"/>
                      </a:moveTo>
                      <a:cubicBezTo>
                        <a:pt x="0" y="9"/>
                        <a:pt x="5" y="0"/>
                        <a:pt x="19" y="0"/>
                      </a:cubicBezTo>
                      <a:cubicBezTo>
                        <a:pt x="33" y="0"/>
                        <a:pt x="38" y="9"/>
                        <a:pt x="38" y="22"/>
                      </a:cubicBezTo>
                      <a:cubicBezTo>
                        <a:pt x="38" y="35"/>
                        <a:pt x="33" y="44"/>
                        <a:pt x="19" y="44"/>
                      </a:cubicBezTo>
                      <a:cubicBezTo>
                        <a:pt x="5" y="44"/>
                        <a:pt x="0" y="35"/>
                        <a:pt x="0" y="22"/>
                      </a:cubicBezTo>
                      <a:moveTo>
                        <a:pt x="19" y="37"/>
                      </a:moveTo>
                      <a:cubicBezTo>
                        <a:pt x="26" y="37"/>
                        <a:pt x="28" y="32"/>
                        <a:pt x="28" y="22"/>
                      </a:cubicBezTo>
                      <a:cubicBezTo>
                        <a:pt x="28" y="12"/>
                        <a:pt x="26" y="7"/>
                        <a:pt x="19" y="7"/>
                      </a:cubicBezTo>
                      <a:cubicBezTo>
                        <a:pt x="12" y="7"/>
                        <a:pt x="10" y="12"/>
                        <a:pt x="10" y="22"/>
                      </a:cubicBezTo>
                      <a:cubicBezTo>
                        <a:pt x="10" y="32"/>
                        <a:pt x="12" y="37"/>
                        <a:pt x="19" y="3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5" name="Freeform 133">
                  <a:extLst>
                    <a:ext uri="{FF2B5EF4-FFF2-40B4-BE49-F238E27FC236}">
                      <a16:creationId xmlns:a16="http://schemas.microsoft.com/office/drawing/2014/main" id="{7A154945-861B-4074-94A0-6841F4DD9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4" y="2188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6 h 44"/>
                    <a:gd name="T6" fmla="*/ 18 w 35"/>
                    <a:gd name="T7" fmla="*/ 8 h 44"/>
                    <a:gd name="T8" fmla="*/ 10 w 35"/>
                    <a:gd name="T9" fmla="*/ 14 h 44"/>
                    <a:gd name="T10" fmla="*/ 10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5 h 44"/>
                    <a:gd name="T20" fmla="*/ 10 w 35"/>
                    <a:gd name="T21" fmla="*/ 5 h 44"/>
                    <a:gd name="T22" fmla="*/ 21 w 35"/>
                    <a:gd name="T23" fmla="*/ 0 h 44"/>
                    <a:gd name="T24" fmla="*/ 35 w 35"/>
                    <a:gd name="T25" fmla="*/ 14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1"/>
                        <a:pt x="23" y="8"/>
                        <a:pt x="18" y="8"/>
                      </a:cubicBezTo>
                      <a:cubicBezTo>
                        <a:pt x="14" y="8"/>
                        <a:pt x="11" y="10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30" y="0"/>
                        <a:pt x="35" y="4"/>
                        <a:pt x="35" y="14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6" name="Freeform 134">
                  <a:extLst>
                    <a:ext uri="{FF2B5EF4-FFF2-40B4-BE49-F238E27FC236}">
                      <a16:creationId xmlns:a16="http://schemas.microsoft.com/office/drawing/2014/main" id="{34222623-AFEA-495D-9851-59855F4E7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6" y="2189"/>
                  <a:ext cx="27" cy="33"/>
                </a:xfrm>
                <a:custGeom>
                  <a:avLst/>
                  <a:gdLst>
                    <a:gd name="T0" fmla="*/ 0 w 35"/>
                    <a:gd name="T1" fmla="*/ 0 h 43"/>
                    <a:gd name="T2" fmla="*/ 9 w 35"/>
                    <a:gd name="T3" fmla="*/ 0 h 43"/>
                    <a:gd name="T4" fmla="*/ 9 w 35"/>
                    <a:gd name="T5" fmla="*/ 27 h 43"/>
                    <a:gd name="T6" fmla="*/ 17 w 35"/>
                    <a:gd name="T7" fmla="*/ 36 h 43"/>
                    <a:gd name="T8" fmla="*/ 26 w 35"/>
                    <a:gd name="T9" fmla="*/ 29 h 43"/>
                    <a:gd name="T10" fmla="*/ 26 w 35"/>
                    <a:gd name="T11" fmla="*/ 0 h 43"/>
                    <a:gd name="T12" fmla="*/ 35 w 35"/>
                    <a:gd name="T13" fmla="*/ 0 h 43"/>
                    <a:gd name="T14" fmla="*/ 35 w 35"/>
                    <a:gd name="T15" fmla="*/ 43 h 43"/>
                    <a:gd name="T16" fmla="*/ 27 w 35"/>
                    <a:gd name="T17" fmla="*/ 43 h 43"/>
                    <a:gd name="T18" fmla="*/ 26 w 35"/>
                    <a:gd name="T19" fmla="*/ 38 h 43"/>
                    <a:gd name="T20" fmla="*/ 25 w 35"/>
                    <a:gd name="T21" fmla="*/ 38 h 43"/>
                    <a:gd name="T22" fmla="*/ 14 w 35"/>
                    <a:gd name="T23" fmla="*/ 43 h 43"/>
                    <a:gd name="T24" fmla="*/ 0 w 35"/>
                    <a:gd name="T25" fmla="*/ 29 h 43"/>
                    <a:gd name="T26" fmla="*/ 0 w 35"/>
                    <a:gd name="T2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3">
                      <a:moveTo>
                        <a:pt x="0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33"/>
                        <a:pt x="12" y="36"/>
                        <a:pt x="17" y="36"/>
                      </a:cubicBezTo>
                      <a:cubicBezTo>
                        <a:pt x="22" y="36"/>
                        <a:pt x="25" y="32"/>
                        <a:pt x="26" y="29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43"/>
                        <a:pt x="35" y="43"/>
                        <a:pt x="35" y="43"/>
                      </a:cubicBezTo>
                      <a:cubicBezTo>
                        <a:pt x="27" y="43"/>
                        <a:pt x="27" y="43"/>
                        <a:pt x="27" y="43"/>
                      </a:cubicBez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3" y="41"/>
                        <a:pt x="20" y="43"/>
                        <a:pt x="14" y="43"/>
                      </a:cubicBezTo>
                      <a:cubicBezTo>
                        <a:pt x="5" y="43"/>
                        <a:pt x="0" y="39"/>
                        <a:pt x="0" y="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7" name="Rectangle 135">
                  <a:extLst>
                    <a:ext uri="{FF2B5EF4-FFF2-40B4-BE49-F238E27FC236}">
                      <a16:creationId xmlns:a16="http://schemas.microsoft.com/office/drawing/2014/main" id="{1D31F2B9-1308-454A-A70F-1CFCA58AB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" y="3262"/>
                  <a:ext cx="41" cy="36"/>
                </a:xfrm>
                <a:prstGeom prst="rect">
                  <a:avLst/>
                </a:prstGeom>
                <a:solidFill>
                  <a:srgbClr val="54C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8" name="Rectangle 136">
                  <a:extLst>
                    <a:ext uri="{FF2B5EF4-FFF2-40B4-BE49-F238E27FC236}">
                      <a16:creationId xmlns:a16="http://schemas.microsoft.com/office/drawing/2014/main" id="{A95B4946-92AD-4004-BBF7-38C4B53BE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" y="3385"/>
                  <a:ext cx="41" cy="36"/>
                </a:xfrm>
                <a:prstGeom prst="rect">
                  <a:avLst/>
                </a:prstGeom>
                <a:solidFill>
                  <a:srgbClr val="C4D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9" name="Rectangle 137">
                  <a:extLst>
                    <a:ext uri="{FF2B5EF4-FFF2-40B4-BE49-F238E27FC236}">
                      <a16:creationId xmlns:a16="http://schemas.microsoft.com/office/drawing/2014/main" id="{7A1388A7-BA10-487B-AFD3-A69A392F3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" y="3632"/>
                  <a:ext cx="41" cy="37"/>
                </a:xfrm>
                <a:prstGeom prst="rect">
                  <a:avLst/>
                </a:pr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0" name="Rectangle 138">
                  <a:extLst>
                    <a:ext uri="{FF2B5EF4-FFF2-40B4-BE49-F238E27FC236}">
                      <a16:creationId xmlns:a16="http://schemas.microsoft.com/office/drawing/2014/main" id="{3F74E3EB-4773-4138-A9FB-CC788D7BD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" y="3508"/>
                  <a:ext cx="41" cy="37"/>
                </a:xfrm>
                <a:prstGeom prst="rect">
                  <a:avLst/>
                </a:prstGeom>
                <a:solidFill>
                  <a:srgbClr val="F794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1" name="Freeform 139">
                  <a:extLst>
                    <a:ext uri="{FF2B5EF4-FFF2-40B4-BE49-F238E27FC236}">
                      <a16:creationId xmlns:a16="http://schemas.microsoft.com/office/drawing/2014/main" id="{E7B5A617-792A-487E-8808-2077ABFF7E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3" y="3626"/>
                  <a:ext cx="31" cy="43"/>
                </a:xfrm>
                <a:custGeom>
                  <a:avLst/>
                  <a:gdLst>
                    <a:gd name="T0" fmla="*/ 8 w 31"/>
                    <a:gd name="T1" fmla="*/ 43 h 43"/>
                    <a:gd name="T2" fmla="*/ 0 w 31"/>
                    <a:gd name="T3" fmla="*/ 43 h 43"/>
                    <a:gd name="T4" fmla="*/ 0 w 31"/>
                    <a:gd name="T5" fmla="*/ 0 h 43"/>
                    <a:gd name="T6" fmla="*/ 8 w 31"/>
                    <a:gd name="T7" fmla="*/ 0 h 43"/>
                    <a:gd name="T8" fmla="*/ 8 w 31"/>
                    <a:gd name="T9" fmla="*/ 43 h 43"/>
                    <a:gd name="T10" fmla="*/ 21 w 31"/>
                    <a:gd name="T11" fmla="*/ 0 h 43"/>
                    <a:gd name="T12" fmla="*/ 29 w 31"/>
                    <a:gd name="T13" fmla="*/ 0 h 43"/>
                    <a:gd name="T14" fmla="*/ 17 w 31"/>
                    <a:gd name="T15" fmla="*/ 21 h 43"/>
                    <a:gd name="T16" fmla="*/ 31 w 31"/>
                    <a:gd name="T17" fmla="*/ 43 h 43"/>
                    <a:gd name="T18" fmla="*/ 22 w 31"/>
                    <a:gd name="T19" fmla="*/ 43 h 43"/>
                    <a:gd name="T20" fmla="*/ 8 w 31"/>
                    <a:gd name="T21" fmla="*/ 21 h 43"/>
                    <a:gd name="T22" fmla="*/ 8 w 31"/>
                    <a:gd name="T23" fmla="*/ 21 h 43"/>
                    <a:gd name="T24" fmla="*/ 21 w 31"/>
                    <a:gd name="T25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43">
                      <a:moveTo>
                        <a:pt x="8" y="43"/>
                      </a:moveTo>
                      <a:lnTo>
                        <a:pt x="0" y="43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43"/>
                      </a:lnTo>
                      <a:close/>
                      <a:moveTo>
                        <a:pt x="21" y="0"/>
                      </a:moveTo>
                      <a:lnTo>
                        <a:pt x="29" y="0"/>
                      </a:lnTo>
                      <a:lnTo>
                        <a:pt x="17" y="21"/>
                      </a:lnTo>
                      <a:lnTo>
                        <a:pt x="31" y="43"/>
                      </a:lnTo>
                      <a:lnTo>
                        <a:pt x="22" y="43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2" name="Freeform 140">
                  <a:extLst>
                    <a:ext uri="{FF2B5EF4-FFF2-40B4-BE49-F238E27FC236}">
                      <a16:creationId xmlns:a16="http://schemas.microsoft.com/office/drawing/2014/main" id="{A0EDE964-0168-415C-9F65-99CDC5287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5" y="3635"/>
                  <a:ext cx="27" cy="34"/>
                </a:xfrm>
                <a:custGeom>
                  <a:avLst/>
                  <a:gdLst>
                    <a:gd name="T0" fmla="*/ 32 w 37"/>
                    <a:gd name="T1" fmla="*/ 14 h 44"/>
                    <a:gd name="T2" fmla="*/ 32 w 37"/>
                    <a:gd name="T3" fmla="*/ 32 h 44"/>
                    <a:gd name="T4" fmla="*/ 35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2 w 37"/>
                    <a:gd name="T11" fmla="*/ 44 h 44"/>
                    <a:gd name="T12" fmla="*/ 24 w 37"/>
                    <a:gd name="T13" fmla="*/ 39 h 44"/>
                    <a:gd name="T14" fmla="*/ 24 w 37"/>
                    <a:gd name="T15" fmla="*/ 39 h 44"/>
                    <a:gd name="T16" fmla="*/ 12 w 37"/>
                    <a:gd name="T17" fmla="*/ 44 h 44"/>
                    <a:gd name="T18" fmla="*/ 0 w 37"/>
                    <a:gd name="T19" fmla="*/ 33 h 44"/>
                    <a:gd name="T20" fmla="*/ 23 w 37"/>
                    <a:gd name="T21" fmla="*/ 19 h 44"/>
                    <a:gd name="T22" fmla="*/ 23 w 37"/>
                    <a:gd name="T23" fmla="*/ 15 h 44"/>
                    <a:gd name="T24" fmla="*/ 16 w 37"/>
                    <a:gd name="T25" fmla="*/ 8 h 44"/>
                    <a:gd name="T26" fmla="*/ 8 w 37"/>
                    <a:gd name="T27" fmla="*/ 13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4 h 44"/>
                    <a:gd name="T34" fmla="*/ 23 w 37"/>
                    <a:gd name="T35" fmla="*/ 25 h 44"/>
                    <a:gd name="T36" fmla="*/ 9 w 37"/>
                    <a:gd name="T37" fmla="*/ 32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6"/>
                        <a:pt x="35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2" y="44"/>
                      </a:cubicBezTo>
                      <a:cubicBezTo>
                        <a:pt x="4" y="44"/>
                        <a:pt x="0" y="39"/>
                        <a:pt x="0" y="33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8"/>
                        <a:pt x="16" y="8"/>
                      </a:cubicBezTo>
                      <a:cubicBezTo>
                        <a:pt x="11" y="8"/>
                        <a:pt x="9" y="10"/>
                        <a:pt x="8" y="13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5"/>
                        <a:pt x="7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5"/>
                      </a:moveTo>
                      <a:cubicBezTo>
                        <a:pt x="15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9" y="37"/>
                        <a:pt x="22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3" name="Freeform 141">
                  <a:extLst>
                    <a:ext uri="{FF2B5EF4-FFF2-40B4-BE49-F238E27FC236}">
                      <a16:creationId xmlns:a16="http://schemas.microsoft.com/office/drawing/2014/main" id="{5305B6BE-B1EC-433D-B28F-2717C081BD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4" y="3623"/>
                  <a:ext cx="27" cy="46"/>
                </a:xfrm>
                <a:custGeom>
                  <a:avLst/>
                  <a:gdLst>
                    <a:gd name="T0" fmla="*/ 26 w 36"/>
                    <a:gd name="T1" fmla="*/ 0 h 59"/>
                    <a:gd name="T2" fmla="*/ 36 w 36"/>
                    <a:gd name="T3" fmla="*/ 0 h 59"/>
                    <a:gd name="T4" fmla="*/ 36 w 36"/>
                    <a:gd name="T5" fmla="*/ 59 h 59"/>
                    <a:gd name="T6" fmla="*/ 29 w 36"/>
                    <a:gd name="T7" fmla="*/ 59 h 59"/>
                    <a:gd name="T8" fmla="*/ 27 w 36"/>
                    <a:gd name="T9" fmla="*/ 55 h 59"/>
                    <a:gd name="T10" fmla="*/ 27 w 36"/>
                    <a:gd name="T11" fmla="*/ 55 h 59"/>
                    <a:gd name="T12" fmla="*/ 16 w 36"/>
                    <a:gd name="T13" fmla="*/ 59 h 59"/>
                    <a:gd name="T14" fmla="*/ 0 w 36"/>
                    <a:gd name="T15" fmla="*/ 39 h 59"/>
                    <a:gd name="T16" fmla="*/ 19 w 36"/>
                    <a:gd name="T17" fmla="*/ 15 h 59"/>
                    <a:gd name="T18" fmla="*/ 26 w 36"/>
                    <a:gd name="T19" fmla="*/ 16 h 59"/>
                    <a:gd name="T20" fmla="*/ 26 w 36"/>
                    <a:gd name="T21" fmla="*/ 0 h 59"/>
                    <a:gd name="T22" fmla="*/ 27 w 36"/>
                    <a:gd name="T23" fmla="*/ 47 h 59"/>
                    <a:gd name="T24" fmla="*/ 27 w 36"/>
                    <a:gd name="T25" fmla="*/ 24 h 59"/>
                    <a:gd name="T26" fmla="*/ 21 w 36"/>
                    <a:gd name="T27" fmla="*/ 23 h 59"/>
                    <a:gd name="T28" fmla="*/ 10 w 36"/>
                    <a:gd name="T29" fmla="*/ 38 h 59"/>
                    <a:gd name="T30" fmla="*/ 19 w 36"/>
                    <a:gd name="T31" fmla="*/ 52 h 59"/>
                    <a:gd name="T32" fmla="*/ 27 w 36"/>
                    <a:gd name="T33" fmla="*/ 4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59">
                      <a:moveTo>
                        <a:pt x="26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59"/>
                        <a:pt x="36" y="59"/>
                        <a:pt x="36" y="59"/>
                      </a:cubicBezTo>
                      <a:cubicBezTo>
                        <a:pt x="29" y="59"/>
                        <a:pt x="29" y="59"/>
                        <a:pt x="29" y="59"/>
                      </a:cubicBezTo>
                      <a:cubicBezTo>
                        <a:pt x="27" y="55"/>
                        <a:pt x="27" y="55"/>
                        <a:pt x="27" y="55"/>
                      </a:cubicBezTo>
                      <a:cubicBezTo>
                        <a:pt x="27" y="55"/>
                        <a:pt x="27" y="55"/>
                        <a:pt x="27" y="55"/>
                      </a:cubicBezTo>
                      <a:cubicBezTo>
                        <a:pt x="25" y="56"/>
                        <a:pt x="22" y="59"/>
                        <a:pt x="16" y="59"/>
                      </a:cubicBezTo>
                      <a:cubicBezTo>
                        <a:pt x="7" y="59"/>
                        <a:pt x="0" y="53"/>
                        <a:pt x="0" y="39"/>
                      </a:cubicBezTo>
                      <a:cubicBezTo>
                        <a:pt x="0" y="22"/>
                        <a:pt x="9" y="15"/>
                        <a:pt x="19" y="15"/>
                      </a:cubicBezTo>
                      <a:cubicBezTo>
                        <a:pt x="23" y="15"/>
                        <a:pt x="25" y="16"/>
                        <a:pt x="26" y="16"/>
                      </a:cubicBezTo>
                      <a:lnTo>
                        <a:pt x="26" y="0"/>
                      </a:lnTo>
                      <a:close/>
                      <a:moveTo>
                        <a:pt x="27" y="47"/>
                      </a:move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5" y="24"/>
                        <a:pt x="23" y="23"/>
                        <a:pt x="21" y="23"/>
                      </a:cubicBezTo>
                      <a:cubicBezTo>
                        <a:pt x="14" y="23"/>
                        <a:pt x="10" y="26"/>
                        <a:pt x="10" y="38"/>
                      </a:cubicBezTo>
                      <a:cubicBezTo>
                        <a:pt x="10" y="48"/>
                        <a:pt x="14" y="52"/>
                        <a:pt x="19" y="52"/>
                      </a:cubicBezTo>
                      <a:cubicBezTo>
                        <a:pt x="22" y="52"/>
                        <a:pt x="25" y="50"/>
                        <a:pt x="27" y="4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4" name="Freeform 142">
                  <a:extLst>
                    <a:ext uri="{FF2B5EF4-FFF2-40B4-BE49-F238E27FC236}">
                      <a16:creationId xmlns:a16="http://schemas.microsoft.com/office/drawing/2014/main" id="{27C1F083-DCB1-49D6-84BE-04C7BD89CF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5" y="3635"/>
                  <a:ext cx="27" cy="34"/>
                </a:xfrm>
                <a:custGeom>
                  <a:avLst/>
                  <a:gdLst>
                    <a:gd name="T0" fmla="*/ 35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6 w 36"/>
                    <a:gd name="T11" fmla="*/ 24 h 44"/>
                    <a:gd name="T12" fmla="*/ 9 w 36"/>
                    <a:gd name="T13" fmla="*/ 24 h 44"/>
                    <a:gd name="T14" fmla="*/ 21 w 36"/>
                    <a:gd name="T15" fmla="*/ 37 h 44"/>
                    <a:gd name="T16" fmla="*/ 31 w 36"/>
                    <a:gd name="T17" fmla="*/ 33 h 44"/>
                    <a:gd name="T18" fmla="*/ 35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5" y="40"/>
                      </a:moveTo>
                      <a:cubicBezTo>
                        <a:pt x="32" y="42"/>
                        <a:pt x="27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6"/>
                        <a:pt x="36" y="17"/>
                      </a:cubicBezTo>
                      <a:cubicBezTo>
                        <a:pt x="36" y="19"/>
                        <a:pt x="36" y="21"/>
                        <a:pt x="36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33"/>
                        <a:pt x="13" y="37"/>
                        <a:pt x="21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5" y="7"/>
                        <a:pt x="19" y="7"/>
                      </a:cubicBezTo>
                      <a:cubicBezTo>
                        <a:pt x="14" y="7"/>
                        <a:pt x="10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5" name="Freeform 143">
                  <a:extLst>
                    <a:ext uri="{FF2B5EF4-FFF2-40B4-BE49-F238E27FC236}">
                      <a16:creationId xmlns:a16="http://schemas.microsoft.com/office/drawing/2014/main" id="{01686BEA-2A5F-469B-ACDF-C85CAB3228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" y="3635"/>
                  <a:ext cx="44" cy="34"/>
                </a:xfrm>
                <a:custGeom>
                  <a:avLst/>
                  <a:gdLst>
                    <a:gd name="T0" fmla="*/ 45 w 59"/>
                    <a:gd name="T1" fmla="*/ 0 h 44"/>
                    <a:gd name="T2" fmla="*/ 59 w 59"/>
                    <a:gd name="T3" fmla="*/ 14 h 44"/>
                    <a:gd name="T4" fmla="*/ 59 w 59"/>
                    <a:gd name="T5" fmla="*/ 44 h 44"/>
                    <a:gd name="T6" fmla="*/ 49 w 59"/>
                    <a:gd name="T7" fmla="*/ 44 h 44"/>
                    <a:gd name="T8" fmla="*/ 49 w 59"/>
                    <a:gd name="T9" fmla="*/ 16 h 44"/>
                    <a:gd name="T10" fmla="*/ 42 w 59"/>
                    <a:gd name="T11" fmla="*/ 8 h 44"/>
                    <a:gd name="T12" fmla="*/ 34 w 59"/>
                    <a:gd name="T13" fmla="*/ 13 h 44"/>
                    <a:gd name="T14" fmla="*/ 34 w 59"/>
                    <a:gd name="T15" fmla="*/ 44 h 44"/>
                    <a:gd name="T16" fmla="*/ 25 w 59"/>
                    <a:gd name="T17" fmla="*/ 44 h 44"/>
                    <a:gd name="T18" fmla="*/ 25 w 59"/>
                    <a:gd name="T19" fmla="*/ 16 h 44"/>
                    <a:gd name="T20" fmla="*/ 18 w 59"/>
                    <a:gd name="T21" fmla="*/ 8 h 44"/>
                    <a:gd name="T22" fmla="*/ 10 w 59"/>
                    <a:gd name="T23" fmla="*/ 14 h 44"/>
                    <a:gd name="T24" fmla="*/ 10 w 59"/>
                    <a:gd name="T25" fmla="*/ 44 h 44"/>
                    <a:gd name="T26" fmla="*/ 0 w 59"/>
                    <a:gd name="T27" fmla="*/ 44 h 44"/>
                    <a:gd name="T28" fmla="*/ 0 w 59"/>
                    <a:gd name="T29" fmla="*/ 0 h 44"/>
                    <a:gd name="T30" fmla="*/ 8 w 59"/>
                    <a:gd name="T31" fmla="*/ 0 h 44"/>
                    <a:gd name="T32" fmla="*/ 10 w 59"/>
                    <a:gd name="T33" fmla="*/ 5 h 44"/>
                    <a:gd name="T34" fmla="*/ 10 w 59"/>
                    <a:gd name="T35" fmla="*/ 5 h 44"/>
                    <a:gd name="T36" fmla="*/ 21 w 59"/>
                    <a:gd name="T37" fmla="*/ 0 h 44"/>
                    <a:gd name="T38" fmla="*/ 32 w 59"/>
                    <a:gd name="T39" fmla="*/ 6 h 44"/>
                    <a:gd name="T40" fmla="*/ 33 w 59"/>
                    <a:gd name="T41" fmla="*/ 6 h 44"/>
                    <a:gd name="T42" fmla="*/ 45 w 59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9" h="44">
                      <a:moveTo>
                        <a:pt x="45" y="0"/>
                      </a:moveTo>
                      <a:cubicBezTo>
                        <a:pt x="54" y="0"/>
                        <a:pt x="59" y="4"/>
                        <a:pt x="59" y="1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0"/>
                        <a:pt x="46" y="8"/>
                        <a:pt x="42" y="8"/>
                      </a:cubicBezTo>
                      <a:cubicBezTo>
                        <a:pt x="39" y="8"/>
                        <a:pt x="36" y="10"/>
                        <a:pt x="34" y="13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1"/>
                        <a:pt x="22" y="8"/>
                        <a:pt x="18" y="8"/>
                      </a:cubicBezTo>
                      <a:cubicBezTo>
                        <a:pt x="14" y="8"/>
                        <a:pt x="11" y="10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28" y="0"/>
                        <a:pt x="31" y="2"/>
                        <a:pt x="32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5" y="2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6" name="Freeform 144">
                  <a:extLst>
                    <a:ext uri="{FF2B5EF4-FFF2-40B4-BE49-F238E27FC236}">
                      <a16:creationId xmlns:a16="http://schemas.microsoft.com/office/drawing/2014/main" id="{E1BB2355-D058-489F-B531-334026629D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6" y="3635"/>
                  <a:ext cx="27" cy="34"/>
                </a:xfrm>
                <a:custGeom>
                  <a:avLst/>
                  <a:gdLst>
                    <a:gd name="T0" fmla="*/ 34 w 36"/>
                    <a:gd name="T1" fmla="*/ 40 h 44"/>
                    <a:gd name="T2" fmla="*/ 19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5 w 36"/>
                    <a:gd name="T11" fmla="*/ 24 h 44"/>
                    <a:gd name="T12" fmla="*/ 9 w 36"/>
                    <a:gd name="T13" fmla="*/ 24 h 44"/>
                    <a:gd name="T14" fmla="*/ 21 w 36"/>
                    <a:gd name="T15" fmla="*/ 37 h 44"/>
                    <a:gd name="T16" fmla="*/ 30 w 36"/>
                    <a:gd name="T17" fmla="*/ 33 h 44"/>
                    <a:gd name="T18" fmla="*/ 34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4" y="40"/>
                      </a:moveTo>
                      <a:cubicBezTo>
                        <a:pt x="31" y="42"/>
                        <a:pt x="27" y="44"/>
                        <a:pt x="19" y="44"/>
                      </a:cubicBezTo>
                      <a:cubicBezTo>
                        <a:pt x="6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6"/>
                        <a:pt x="36" y="17"/>
                      </a:cubicBezTo>
                      <a:cubicBezTo>
                        <a:pt x="36" y="19"/>
                        <a:pt x="36" y="21"/>
                        <a:pt x="35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33"/>
                        <a:pt x="13" y="37"/>
                        <a:pt x="21" y="37"/>
                      </a:cubicBezTo>
                      <a:cubicBezTo>
                        <a:pt x="25" y="37"/>
                        <a:pt x="29" y="35"/>
                        <a:pt x="30" y="33"/>
                      </a:cubicBezTo>
                      <a:lnTo>
                        <a:pt x="34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3" y="7"/>
                        <a:pt x="9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7" name="Freeform 145">
                  <a:extLst>
                    <a:ext uri="{FF2B5EF4-FFF2-40B4-BE49-F238E27FC236}">
                      <a16:creationId xmlns:a16="http://schemas.microsoft.com/office/drawing/2014/main" id="{79BDE2E4-7FFA-4B36-8BDB-09E448D16C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" y="3623"/>
                  <a:ext cx="12" cy="46"/>
                </a:xfrm>
                <a:custGeom>
                  <a:avLst/>
                  <a:gdLst>
                    <a:gd name="T0" fmla="*/ 10 w 16"/>
                    <a:gd name="T1" fmla="*/ 0 h 59"/>
                    <a:gd name="T2" fmla="*/ 10 w 16"/>
                    <a:gd name="T3" fmla="*/ 46 h 59"/>
                    <a:gd name="T4" fmla="*/ 14 w 16"/>
                    <a:gd name="T5" fmla="*/ 51 h 59"/>
                    <a:gd name="T6" fmla="*/ 16 w 16"/>
                    <a:gd name="T7" fmla="*/ 50 h 59"/>
                    <a:gd name="T8" fmla="*/ 16 w 16"/>
                    <a:gd name="T9" fmla="*/ 58 h 59"/>
                    <a:gd name="T10" fmla="*/ 10 w 16"/>
                    <a:gd name="T11" fmla="*/ 59 h 59"/>
                    <a:gd name="T12" fmla="*/ 0 w 16"/>
                    <a:gd name="T13" fmla="*/ 49 h 59"/>
                    <a:gd name="T14" fmla="*/ 0 w 16"/>
                    <a:gd name="T15" fmla="*/ 0 h 59"/>
                    <a:gd name="T16" fmla="*/ 10 w 16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9">
                      <a:moveTo>
                        <a:pt x="10" y="0"/>
                      </a:move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50"/>
                        <a:pt x="11" y="51"/>
                        <a:pt x="14" y="51"/>
                      </a:cubicBezTo>
                      <a:cubicBezTo>
                        <a:pt x="15" y="51"/>
                        <a:pt x="15" y="51"/>
                        <a:pt x="16" y="50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5" y="59"/>
                        <a:pt x="13" y="59"/>
                        <a:pt x="10" y="59"/>
                      </a:cubicBezTo>
                      <a:cubicBezTo>
                        <a:pt x="4" y="59"/>
                        <a:pt x="0" y="55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8" name="Freeform 146">
                  <a:extLst>
                    <a:ext uri="{FF2B5EF4-FFF2-40B4-BE49-F238E27FC236}">
                      <a16:creationId xmlns:a16="http://schemas.microsoft.com/office/drawing/2014/main" id="{F3B9AC69-755B-4A6C-A520-DC00DE6791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2" y="3621"/>
                  <a:ext cx="9" cy="48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1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7 h 61"/>
                    <a:gd name="T12" fmla="*/ 11 w 12"/>
                    <a:gd name="T13" fmla="*/ 17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1"/>
                        <a:pt x="6" y="11"/>
                      </a:cubicBezTo>
                      <a:cubicBezTo>
                        <a:pt x="3" y="11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moveTo>
                        <a:pt x="1" y="17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9" name="Freeform 147">
                  <a:extLst>
                    <a:ext uri="{FF2B5EF4-FFF2-40B4-BE49-F238E27FC236}">
                      <a16:creationId xmlns:a16="http://schemas.microsoft.com/office/drawing/2014/main" id="{116B5A14-352D-4714-B547-CFF7CDA88B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" y="3626"/>
                  <a:ext cx="30" cy="43"/>
                </a:xfrm>
                <a:custGeom>
                  <a:avLst/>
                  <a:gdLst>
                    <a:gd name="T0" fmla="*/ 31 w 40"/>
                    <a:gd name="T1" fmla="*/ 35 h 55"/>
                    <a:gd name="T2" fmla="*/ 31 w 40"/>
                    <a:gd name="T3" fmla="*/ 0 h 55"/>
                    <a:gd name="T4" fmla="*/ 40 w 40"/>
                    <a:gd name="T5" fmla="*/ 0 h 55"/>
                    <a:gd name="T6" fmla="*/ 40 w 40"/>
                    <a:gd name="T7" fmla="*/ 34 h 55"/>
                    <a:gd name="T8" fmla="*/ 19 w 40"/>
                    <a:gd name="T9" fmla="*/ 55 h 55"/>
                    <a:gd name="T10" fmla="*/ 0 w 40"/>
                    <a:gd name="T11" fmla="*/ 36 h 55"/>
                    <a:gd name="T12" fmla="*/ 0 w 40"/>
                    <a:gd name="T13" fmla="*/ 0 h 55"/>
                    <a:gd name="T14" fmla="*/ 9 w 40"/>
                    <a:gd name="T15" fmla="*/ 0 h 55"/>
                    <a:gd name="T16" fmla="*/ 9 w 40"/>
                    <a:gd name="T17" fmla="*/ 34 h 55"/>
                    <a:gd name="T18" fmla="*/ 20 w 40"/>
                    <a:gd name="T19" fmla="*/ 47 h 55"/>
                    <a:gd name="T20" fmla="*/ 31 w 40"/>
                    <a:gd name="T21" fmla="*/ 3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55">
                      <a:moveTo>
                        <a:pt x="31" y="35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0" y="49"/>
                        <a:pt x="31" y="55"/>
                        <a:pt x="19" y="55"/>
                      </a:cubicBezTo>
                      <a:cubicBezTo>
                        <a:pt x="6" y="55"/>
                        <a:pt x="0" y="47"/>
                        <a:pt x="0" y="3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43"/>
                        <a:pt x="13" y="47"/>
                        <a:pt x="20" y="47"/>
                      </a:cubicBezTo>
                      <a:cubicBezTo>
                        <a:pt x="27" y="47"/>
                        <a:pt x="31" y="44"/>
                        <a:pt x="31" y="3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0" name="Freeform 148">
                  <a:extLst>
                    <a:ext uri="{FF2B5EF4-FFF2-40B4-BE49-F238E27FC236}">
                      <a16:creationId xmlns:a16="http://schemas.microsoft.com/office/drawing/2014/main" id="{98AF1E39-49B0-4ED2-AF43-24C3D9576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" y="3635"/>
                  <a:ext cx="30" cy="46"/>
                </a:xfrm>
                <a:custGeom>
                  <a:avLst/>
                  <a:gdLst>
                    <a:gd name="T0" fmla="*/ 4 w 40"/>
                    <a:gd name="T1" fmla="*/ 51 h 60"/>
                    <a:gd name="T2" fmla="*/ 8 w 40"/>
                    <a:gd name="T3" fmla="*/ 52 h 60"/>
                    <a:gd name="T4" fmla="*/ 16 w 40"/>
                    <a:gd name="T5" fmla="*/ 44 h 60"/>
                    <a:gd name="T6" fmla="*/ 0 w 40"/>
                    <a:gd name="T7" fmla="*/ 0 h 60"/>
                    <a:gd name="T8" fmla="*/ 11 w 40"/>
                    <a:gd name="T9" fmla="*/ 0 h 60"/>
                    <a:gd name="T10" fmla="*/ 17 w 40"/>
                    <a:gd name="T11" fmla="*/ 18 h 60"/>
                    <a:gd name="T12" fmla="*/ 21 w 40"/>
                    <a:gd name="T13" fmla="*/ 33 h 60"/>
                    <a:gd name="T14" fmla="*/ 21 w 40"/>
                    <a:gd name="T15" fmla="*/ 33 h 60"/>
                    <a:gd name="T16" fmla="*/ 25 w 40"/>
                    <a:gd name="T17" fmla="*/ 18 h 60"/>
                    <a:gd name="T18" fmla="*/ 30 w 40"/>
                    <a:gd name="T19" fmla="*/ 0 h 60"/>
                    <a:gd name="T20" fmla="*/ 40 w 40"/>
                    <a:gd name="T21" fmla="*/ 0 h 60"/>
                    <a:gd name="T22" fmla="*/ 25 w 40"/>
                    <a:gd name="T23" fmla="*/ 46 h 60"/>
                    <a:gd name="T24" fmla="*/ 8 w 40"/>
                    <a:gd name="T25" fmla="*/ 60 h 60"/>
                    <a:gd name="T26" fmla="*/ 2 w 40"/>
                    <a:gd name="T27" fmla="*/ 59 h 60"/>
                    <a:gd name="T28" fmla="*/ 4 w 40"/>
                    <a:gd name="T2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0" h="60">
                      <a:moveTo>
                        <a:pt x="4" y="51"/>
                      </a:moveTo>
                      <a:cubicBezTo>
                        <a:pt x="5" y="51"/>
                        <a:pt x="7" y="52"/>
                        <a:pt x="8" y="52"/>
                      </a:cubicBezTo>
                      <a:cubicBezTo>
                        <a:pt x="13" y="52"/>
                        <a:pt x="15" y="49"/>
                        <a:pt x="16" y="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9" y="23"/>
                        <a:pt x="20" y="29"/>
                        <a:pt x="21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2" y="29"/>
                        <a:pt x="23" y="24"/>
                        <a:pt x="25" y="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2" y="54"/>
                        <a:pt x="18" y="60"/>
                        <a:pt x="8" y="60"/>
                      </a:cubicBezTo>
                      <a:cubicBezTo>
                        <a:pt x="6" y="60"/>
                        <a:pt x="3" y="59"/>
                        <a:pt x="2" y="59"/>
                      </a:cubicBezTo>
                      <a:lnTo>
                        <a:pt x="4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1" name="Freeform 149">
                  <a:extLst>
                    <a:ext uri="{FF2B5EF4-FFF2-40B4-BE49-F238E27FC236}">
                      <a16:creationId xmlns:a16="http://schemas.microsoft.com/office/drawing/2014/main" id="{03F71FC4-F5A7-4186-A392-D16C7B3522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4" y="3635"/>
                  <a:ext cx="27" cy="46"/>
                </a:xfrm>
                <a:custGeom>
                  <a:avLst/>
                  <a:gdLst>
                    <a:gd name="T0" fmla="*/ 36 w 36"/>
                    <a:gd name="T1" fmla="*/ 42 h 60"/>
                    <a:gd name="T2" fmla="*/ 17 w 36"/>
                    <a:gd name="T3" fmla="*/ 60 h 60"/>
                    <a:gd name="T4" fmla="*/ 1 w 36"/>
                    <a:gd name="T5" fmla="*/ 54 h 60"/>
                    <a:gd name="T6" fmla="*/ 6 w 36"/>
                    <a:gd name="T7" fmla="*/ 47 h 60"/>
                    <a:gd name="T8" fmla="*/ 17 w 36"/>
                    <a:gd name="T9" fmla="*/ 52 h 60"/>
                    <a:gd name="T10" fmla="*/ 27 w 36"/>
                    <a:gd name="T11" fmla="*/ 42 h 60"/>
                    <a:gd name="T12" fmla="*/ 27 w 36"/>
                    <a:gd name="T13" fmla="*/ 39 h 60"/>
                    <a:gd name="T14" fmla="*/ 26 w 36"/>
                    <a:gd name="T15" fmla="*/ 39 h 60"/>
                    <a:gd name="T16" fmla="*/ 17 w 36"/>
                    <a:gd name="T17" fmla="*/ 42 h 60"/>
                    <a:gd name="T18" fmla="*/ 0 w 36"/>
                    <a:gd name="T19" fmla="*/ 22 h 60"/>
                    <a:gd name="T20" fmla="*/ 21 w 36"/>
                    <a:gd name="T21" fmla="*/ 0 h 60"/>
                    <a:gd name="T22" fmla="*/ 36 w 36"/>
                    <a:gd name="T23" fmla="*/ 2 h 60"/>
                    <a:gd name="T24" fmla="*/ 36 w 36"/>
                    <a:gd name="T25" fmla="*/ 42 h 60"/>
                    <a:gd name="T26" fmla="*/ 21 w 36"/>
                    <a:gd name="T27" fmla="*/ 8 h 60"/>
                    <a:gd name="T28" fmla="*/ 10 w 36"/>
                    <a:gd name="T29" fmla="*/ 22 h 60"/>
                    <a:gd name="T30" fmla="*/ 20 w 36"/>
                    <a:gd name="T31" fmla="*/ 34 h 60"/>
                    <a:gd name="T32" fmla="*/ 27 w 36"/>
                    <a:gd name="T33" fmla="*/ 32 h 60"/>
                    <a:gd name="T34" fmla="*/ 27 w 36"/>
                    <a:gd name="T35" fmla="*/ 9 h 60"/>
                    <a:gd name="T36" fmla="*/ 21 w 36"/>
                    <a:gd name="T37" fmla="*/ 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" h="60">
                      <a:moveTo>
                        <a:pt x="36" y="42"/>
                      </a:moveTo>
                      <a:cubicBezTo>
                        <a:pt x="36" y="54"/>
                        <a:pt x="28" y="60"/>
                        <a:pt x="17" y="60"/>
                      </a:cubicBezTo>
                      <a:cubicBezTo>
                        <a:pt x="7" y="60"/>
                        <a:pt x="3" y="57"/>
                        <a:pt x="1" y="54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8" y="50"/>
                        <a:pt x="12" y="52"/>
                        <a:pt x="17" y="52"/>
                      </a:cubicBezTo>
                      <a:cubicBezTo>
                        <a:pt x="24" y="52"/>
                        <a:pt x="27" y="49"/>
                        <a:pt x="27" y="42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5" y="41"/>
                        <a:pt x="22" y="42"/>
                        <a:pt x="17" y="42"/>
                      </a:cubicBezTo>
                      <a:cubicBezTo>
                        <a:pt x="8" y="42"/>
                        <a:pt x="0" y="37"/>
                        <a:pt x="0" y="22"/>
                      </a:cubicBezTo>
                      <a:cubicBezTo>
                        <a:pt x="0" y="10"/>
                        <a:pt x="7" y="0"/>
                        <a:pt x="21" y="0"/>
                      </a:cubicBezTo>
                      <a:cubicBezTo>
                        <a:pt x="28" y="0"/>
                        <a:pt x="33" y="1"/>
                        <a:pt x="36" y="2"/>
                      </a:cubicBezTo>
                      <a:lnTo>
                        <a:pt x="36" y="42"/>
                      </a:lnTo>
                      <a:close/>
                      <a:moveTo>
                        <a:pt x="21" y="8"/>
                      </a:moveTo>
                      <a:cubicBezTo>
                        <a:pt x="14" y="8"/>
                        <a:pt x="10" y="12"/>
                        <a:pt x="10" y="22"/>
                      </a:cubicBezTo>
                      <a:cubicBezTo>
                        <a:pt x="10" y="32"/>
                        <a:pt x="14" y="34"/>
                        <a:pt x="20" y="34"/>
                      </a:cubicBezTo>
                      <a:cubicBezTo>
                        <a:pt x="22" y="34"/>
                        <a:pt x="25" y="33"/>
                        <a:pt x="27" y="32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5" y="8"/>
                        <a:pt x="23" y="8"/>
                        <a:pt x="21" y="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2" name="Freeform 150">
                  <a:extLst>
                    <a:ext uri="{FF2B5EF4-FFF2-40B4-BE49-F238E27FC236}">
                      <a16:creationId xmlns:a16="http://schemas.microsoft.com/office/drawing/2014/main" id="{071203C1-CFD5-4F8C-AC47-E38E9B3C0C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" y="3635"/>
                  <a:ext cx="27" cy="34"/>
                </a:xfrm>
                <a:custGeom>
                  <a:avLst/>
                  <a:gdLst>
                    <a:gd name="T0" fmla="*/ 0 w 35"/>
                    <a:gd name="T1" fmla="*/ 0 h 44"/>
                    <a:gd name="T2" fmla="*/ 10 w 35"/>
                    <a:gd name="T3" fmla="*/ 0 h 44"/>
                    <a:gd name="T4" fmla="*/ 10 w 35"/>
                    <a:gd name="T5" fmla="*/ 28 h 44"/>
                    <a:gd name="T6" fmla="*/ 17 w 35"/>
                    <a:gd name="T7" fmla="*/ 37 h 44"/>
                    <a:gd name="T8" fmla="*/ 26 w 35"/>
                    <a:gd name="T9" fmla="*/ 30 h 44"/>
                    <a:gd name="T10" fmla="*/ 26 w 35"/>
                    <a:gd name="T11" fmla="*/ 0 h 44"/>
                    <a:gd name="T12" fmla="*/ 35 w 35"/>
                    <a:gd name="T13" fmla="*/ 0 h 44"/>
                    <a:gd name="T14" fmla="*/ 35 w 35"/>
                    <a:gd name="T15" fmla="*/ 44 h 44"/>
                    <a:gd name="T16" fmla="*/ 27 w 35"/>
                    <a:gd name="T17" fmla="*/ 44 h 44"/>
                    <a:gd name="T18" fmla="*/ 26 w 35"/>
                    <a:gd name="T19" fmla="*/ 39 h 44"/>
                    <a:gd name="T20" fmla="*/ 26 w 35"/>
                    <a:gd name="T21" fmla="*/ 39 h 44"/>
                    <a:gd name="T22" fmla="*/ 14 w 35"/>
                    <a:gd name="T23" fmla="*/ 44 h 44"/>
                    <a:gd name="T24" fmla="*/ 0 w 35"/>
                    <a:gd name="T25" fmla="*/ 30 h 44"/>
                    <a:gd name="T26" fmla="*/ 0 w 35"/>
                    <a:gd name="T2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34"/>
                        <a:pt x="12" y="37"/>
                        <a:pt x="17" y="37"/>
                      </a:cubicBezTo>
                      <a:cubicBezTo>
                        <a:pt x="23" y="37"/>
                        <a:pt x="25" y="33"/>
                        <a:pt x="26" y="3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44"/>
                        <a:pt x="35" y="44"/>
                        <a:pt x="35" y="44"/>
                      </a:cubicBezTo>
                      <a:cubicBezTo>
                        <a:pt x="27" y="44"/>
                        <a:pt x="27" y="44"/>
                        <a:pt x="27" y="44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4" y="42"/>
                        <a:pt x="20" y="44"/>
                        <a:pt x="14" y="44"/>
                      </a:cubicBezTo>
                      <a:cubicBezTo>
                        <a:pt x="5" y="44"/>
                        <a:pt x="0" y="4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3" name="Freeform 151">
                  <a:extLst>
                    <a:ext uri="{FF2B5EF4-FFF2-40B4-BE49-F238E27FC236}">
                      <a16:creationId xmlns:a16="http://schemas.microsoft.com/office/drawing/2014/main" id="{66B53D0A-2198-4B9E-86D1-93D155ED52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0" y="3623"/>
                  <a:ext cx="12" cy="46"/>
                </a:xfrm>
                <a:custGeom>
                  <a:avLst/>
                  <a:gdLst>
                    <a:gd name="T0" fmla="*/ 9 w 16"/>
                    <a:gd name="T1" fmla="*/ 0 h 59"/>
                    <a:gd name="T2" fmla="*/ 9 w 16"/>
                    <a:gd name="T3" fmla="*/ 46 h 59"/>
                    <a:gd name="T4" fmla="*/ 13 w 16"/>
                    <a:gd name="T5" fmla="*/ 51 h 59"/>
                    <a:gd name="T6" fmla="*/ 16 w 16"/>
                    <a:gd name="T7" fmla="*/ 50 h 59"/>
                    <a:gd name="T8" fmla="*/ 16 w 16"/>
                    <a:gd name="T9" fmla="*/ 58 h 59"/>
                    <a:gd name="T10" fmla="*/ 10 w 16"/>
                    <a:gd name="T11" fmla="*/ 59 h 59"/>
                    <a:gd name="T12" fmla="*/ 0 w 16"/>
                    <a:gd name="T13" fmla="*/ 49 h 59"/>
                    <a:gd name="T14" fmla="*/ 0 w 16"/>
                    <a:gd name="T15" fmla="*/ 0 h 59"/>
                    <a:gd name="T16" fmla="*/ 9 w 16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9">
                      <a:moveTo>
                        <a:pt x="9" y="0"/>
                      </a:move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50"/>
                        <a:pt x="11" y="51"/>
                        <a:pt x="13" y="51"/>
                      </a:cubicBezTo>
                      <a:cubicBezTo>
                        <a:pt x="14" y="51"/>
                        <a:pt x="15" y="51"/>
                        <a:pt x="16" y="50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4" y="59"/>
                        <a:pt x="12" y="59"/>
                        <a:pt x="10" y="59"/>
                      </a:cubicBezTo>
                      <a:cubicBezTo>
                        <a:pt x="4" y="59"/>
                        <a:pt x="0" y="55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4" name="Freeform 152">
                  <a:extLst>
                    <a:ext uri="{FF2B5EF4-FFF2-40B4-BE49-F238E27FC236}">
                      <a16:creationId xmlns:a16="http://schemas.microsoft.com/office/drawing/2014/main" id="{7378AEFA-F1B0-4DA1-840E-E254A3C3EF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54" y="3635"/>
                  <a:ext cx="28" cy="34"/>
                </a:xfrm>
                <a:custGeom>
                  <a:avLst/>
                  <a:gdLst>
                    <a:gd name="T0" fmla="*/ 32 w 37"/>
                    <a:gd name="T1" fmla="*/ 14 h 44"/>
                    <a:gd name="T2" fmla="*/ 32 w 37"/>
                    <a:gd name="T3" fmla="*/ 32 h 44"/>
                    <a:gd name="T4" fmla="*/ 35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2 w 37"/>
                    <a:gd name="T11" fmla="*/ 44 h 44"/>
                    <a:gd name="T12" fmla="*/ 24 w 37"/>
                    <a:gd name="T13" fmla="*/ 39 h 44"/>
                    <a:gd name="T14" fmla="*/ 24 w 37"/>
                    <a:gd name="T15" fmla="*/ 39 h 44"/>
                    <a:gd name="T16" fmla="*/ 12 w 37"/>
                    <a:gd name="T17" fmla="*/ 44 h 44"/>
                    <a:gd name="T18" fmla="*/ 0 w 37"/>
                    <a:gd name="T19" fmla="*/ 33 h 44"/>
                    <a:gd name="T20" fmla="*/ 23 w 37"/>
                    <a:gd name="T21" fmla="*/ 19 h 44"/>
                    <a:gd name="T22" fmla="*/ 23 w 37"/>
                    <a:gd name="T23" fmla="*/ 15 h 44"/>
                    <a:gd name="T24" fmla="*/ 16 w 37"/>
                    <a:gd name="T25" fmla="*/ 8 h 44"/>
                    <a:gd name="T26" fmla="*/ 7 w 37"/>
                    <a:gd name="T27" fmla="*/ 13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4 h 44"/>
                    <a:gd name="T34" fmla="*/ 23 w 37"/>
                    <a:gd name="T35" fmla="*/ 25 h 44"/>
                    <a:gd name="T36" fmla="*/ 9 w 37"/>
                    <a:gd name="T37" fmla="*/ 32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6"/>
                        <a:pt x="35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2" y="44"/>
                      </a:cubicBezTo>
                      <a:cubicBezTo>
                        <a:pt x="4" y="44"/>
                        <a:pt x="0" y="39"/>
                        <a:pt x="0" y="33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8"/>
                        <a:pt x="16" y="8"/>
                      </a:cubicBezTo>
                      <a:cubicBezTo>
                        <a:pt x="11" y="8"/>
                        <a:pt x="9" y="10"/>
                        <a:pt x="7" y="13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5"/>
                        <a:pt x="6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5"/>
                      </a:moveTo>
                      <a:cubicBezTo>
                        <a:pt x="14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8" y="37"/>
                        <a:pt x="21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5" name="Freeform 153">
                  <a:extLst>
                    <a:ext uri="{FF2B5EF4-FFF2-40B4-BE49-F238E27FC236}">
                      <a16:creationId xmlns:a16="http://schemas.microsoft.com/office/drawing/2014/main" id="{141548F6-C8AD-4045-82F2-B1C9D08DB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" y="3635"/>
                  <a:ext cx="43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4 h 44"/>
                    <a:gd name="T4" fmla="*/ 58 w 58"/>
                    <a:gd name="T5" fmla="*/ 44 h 44"/>
                    <a:gd name="T6" fmla="*/ 49 w 58"/>
                    <a:gd name="T7" fmla="*/ 44 h 44"/>
                    <a:gd name="T8" fmla="*/ 49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3 h 44"/>
                    <a:gd name="T14" fmla="*/ 34 w 58"/>
                    <a:gd name="T15" fmla="*/ 44 h 44"/>
                    <a:gd name="T16" fmla="*/ 25 w 58"/>
                    <a:gd name="T17" fmla="*/ 44 h 44"/>
                    <a:gd name="T18" fmla="*/ 25 w 58"/>
                    <a:gd name="T19" fmla="*/ 16 h 44"/>
                    <a:gd name="T20" fmla="*/ 18 w 58"/>
                    <a:gd name="T21" fmla="*/ 8 h 44"/>
                    <a:gd name="T22" fmla="*/ 10 w 58"/>
                    <a:gd name="T23" fmla="*/ 14 h 44"/>
                    <a:gd name="T24" fmla="*/ 10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0 h 44"/>
                    <a:gd name="T30" fmla="*/ 8 w 58"/>
                    <a:gd name="T31" fmla="*/ 0 h 44"/>
                    <a:gd name="T32" fmla="*/ 10 w 58"/>
                    <a:gd name="T33" fmla="*/ 5 h 44"/>
                    <a:gd name="T34" fmla="*/ 10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3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4" y="0"/>
                        <a:pt x="58" y="4"/>
                        <a:pt x="58" y="14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0"/>
                        <a:pt x="46" y="8"/>
                        <a:pt x="42" y="8"/>
                      </a:cubicBezTo>
                      <a:cubicBezTo>
                        <a:pt x="38" y="8"/>
                        <a:pt x="35" y="10"/>
                        <a:pt x="34" y="13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1"/>
                        <a:pt x="22" y="8"/>
                        <a:pt x="18" y="8"/>
                      </a:cubicBezTo>
                      <a:cubicBezTo>
                        <a:pt x="14" y="8"/>
                        <a:pt x="11" y="10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28" y="0"/>
                        <a:pt x="31" y="2"/>
                        <a:pt x="32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5" y="2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6" name="Freeform 154">
                  <a:extLst>
                    <a:ext uri="{FF2B5EF4-FFF2-40B4-BE49-F238E27FC236}">
                      <a16:creationId xmlns:a16="http://schemas.microsoft.com/office/drawing/2014/main" id="{1BBDB541-1A3E-47F4-B149-4D44B3FF1D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3" y="3635"/>
                  <a:ext cx="27" cy="34"/>
                </a:xfrm>
                <a:custGeom>
                  <a:avLst/>
                  <a:gdLst>
                    <a:gd name="T0" fmla="*/ 32 w 37"/>
                    <a:gd name="T1" fmla="*/ 14 h 44"/>
                    <a:gd name="T2" fmla="*/ 32 w 37"/>
                    <a:gd name="T3" fmla="*/ 32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3 w 37"/>
                    <a:gd name="T11" fmla="*/ 44 h 44"/>
                    <a:gd name="T12" fmla="*/ 25 w 37"/>
                    <a:gd name="T13" fmla="*/ 39 h 44"/>
                    <a:gd name="T14" fmla="*/ 24 w 37"/>
                    <a:gd name="T15" fmla="*/ 39 h 44"/>
                    <a:gd name="T16" fmla="*/ 13 w 37"/>
                    <a:gd name="T17" fmla="*/ 44 h 44"/>
                    <a:gd name="T18" fmla="*/ 0 w 37"/>
                    <a:gd name="T19" fmla="*/ 33 h 44"/>
                    <a:gd name="T20" fmla="*/ 23 w 37"/>
                    <a:gd name="T21" fmla="*/ 19 h 44"/>
                    <a:gd name="T22" fmla="*/ 23 w 37"/>
                    <a:gd name="T23" fmla="*/ 15 h 44"/>
                    <a:gd name="T24" fmla="*/ 16 w 37"/>
                    <a:gd name="T25" fmla="*/ 8 h 44"/>
                    <a:gd name="T26" fmla="*/ 8 w 37"/>
                    <a:gd name="T27" fmla="*/ 13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4 h 44"/>
                    <a:gd name="T34" fmla="*/ 23 w 37"/>
                    <a:gd name="T35" fmla="*/ 25 h 44"/>
                    <a:gd name="T36" fmla="*/ 10 w 37"/>
                    <a:gd name="T37" fmla="*/ 32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4"/>
                        <a:pt x="34" y="44"/>
                        <a:pt x="33" y="44"/>
                      </a:cubicBezTo>
                      <a:cubicBezTo>
                        <a:pt x="28" y="44"/>
                        <a:pt x="26" y="42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3" y="41"/>
                        <a:pt x="19" y="44"/>
                        <a:pt x="13" y="44"/>
                      </a:cubicBezTo>
                      <a:cubicBezTo>
                        <a:pt x="5" y="44"/>
                        <a:pt x="0" y="39"/>
                        <a:pt x="0" y="33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1" y="8"/>
                        <a:pt x="16" y="8"/>
                      </a:cubicBezTo>
                      <a:cubicBezTo>
                        <a:pt x="12" y="8"/>
                        <a:pt x="9" y="10"/>
                        <a:pt x="8" y="13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5"/>
                        <a:pt x="7" y="0"/>
                        <a:pt x="16" y="0"/>
                      </a:cubicBezTo>
                      <a:cubicBezTo>
                        <a:pt x="27" y="0"/>
                        <a:pt x="32" y="4"/>
                        <a:pt x="32" y="14"/>
                      </a:cubicBezTo>
                      <a:moveTo>
                        <a:pt x="23" y="25"/>
                      </a:moveTo>
                      <a:cubicBezTo>
                        <a:pt x="15" y="25"/>
                        <a:pt x="10" y="27"/>
                        <a:pt x="10" y="32"/>
                      </a:cubicBezTo>
                      <a:cubicBezTo>
                        <a:pt x="10" y="35"/>
                        <a:pt x="12" y="37"/>
                        <a:pt x="15" y="37"/>
                      </a:cubicBezTo>
                      <a:cubicBezTo>
                        <a:pt x="19" y="37"/>
                        <a:pt x="22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7" name="Freeform 155">
                  <a:extLst>
                    <a:ext uri="{FF2B5EF4-FFF2-40B4-BE49-F238E27FC236}">
                      <a16:creationId xmlns:a16="http://schemas.microsoft.com/office/drawing/2014/main" id="{C4065A6D-54FE-4041-855B-72802C610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" y="3635"/>
                  <a:ext cx="30" cy="46"/>
                </a:xfrm>
                <a:custGeom>
                  <a:avLst/>
                  <a:gdLst>
                    <a:gd name="T0" fmla="*/ 3 w 39"/>
                    <a:gd name="T1" fmla="*/ 51 h 60"/>
                    <a:gd name="T2" fmla="*/ 8 w 39"/>
                    <a:gd name="T3" fmla="*/ 52 h 60"/>
                    <a:gd name="T4" fmla="*/ 16 w 39"/>
                    <a:gd name="T5" fmla="*/ 44 h 60"/>
                    <a:gd name="T6" fmla="*/ 0 w 39"/>
                    <a:gd name="T7" fmla="*/ 0 h 60"/>
                    <a:gd name="T8" fmla="*/ 10 w 39"/>
                    <a:gd name="T9" fmla="*/ 0 h 60"/>
                    <a:gd name="T10" fmla="*/ 16 w 39"/>
                    <a:gd name="T11" fmla="*/ 18 h 60"/>
                    <a:gd name="T12" fmla="*/ 20 w 39"/>
                    <a:gd name="T13" fmla="*/ 33 h 60"/>
                    <a:gd name="T14" fmla="*/ 20 w 39"/>
                    <a:gd name="T15" fmla="*/ 33 h 60"/>
                    <a:gd name="T16" fmla="*/ 24 w 39"/>
                    <a:gd name="T17" fmla="*/ 18 h 60"/>
                    <a:gd name="T18" fmla="*/ 29 w 39"/>
                    <a:gd name="T19" fmla="*/ 0 h 60"/>
                    <a:gd name="T20" fmla="*/ 39 w 39"/>
                    <a:gd name="T21" fmla="*/ 0 h 60"/>
                    <a:gd name="T22" fmla="*/ 24 w 39"/>
                    <a:gd name="T23" fmla="*/ 46 h 60"/>
                    <a:gd name="T24" fmla="*/ 8 w 39"/>
                    <a:gd name="T25" fmla="*/ 60 h 60"/>
                    <a:gd name="T26" fmla="*/ 1 w 39"/>
                    <a:gd name="T27" fmla="*/ 59 h 60"/>
                    <a:gd name="T28" fmla="*/ 3 w 39"/>
                    <a:gd name="T2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" h="60">
                      <a:moveTo>
                        <a:pt x="3" y="51"/>
                      </a:moveTo>
                      <a:cubicBezTo>
                        <a:pt x="4" y="51"/>
                        <a:pt x="6" y="52"/>
                        <a:pt x="8" y="52"/>
                      </a:cubicBezTo>
                      <a:cubicBezTo>
                        <a:pt x="12" y="52"/>
                        <a:pt x="15" y="49"/>
                        <a:pt x="16" y="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8" y="23"/>
                        <a:pt x="19" y="29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1" y="29"/>
                        <a:pt x="22" y="24"/>
                        <a:pt x="24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2" y="54"/>
                        <a:pt x="17" y="60"/>
                        <a:pt x="8" y="60"/>
                      </a:cubicBezTo>
                      <a:cubicBezTo>
                        <a:pt x="5" y="60"/>
                        <a:pt x="3" y="59"/>
                        <a:pt x="1" y="59"/>
                      </a:cubicBez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8" name="Freeform 156">
                  <a:extLst>
                    <a:ext uri="{FF2B5EF4-FFF2-40B4-BE49-F238E27FC236}">
                      <a16:creationId xmlns:a16="http://schemas.microsoft.com/office/drawing/2014/main" id="{2D509667-8894-4196-9057-319D988DC0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0" y="3635"/>
                  <a:ext cx="27" cy="34"/>
                </a:xfrm>
                <a:custGeom>
                  <a:avLst/>
                  <a:gdLst>
                    <a:gd name="T0" fmla="*/ 32 w 37"/>
                    <a:gd name="T1" fmla="*/ 14 h 44"/>
                    <a:gd name="T2" fmla="*/ 32 w 37"/>
                    <a:gd name="T3" fmla="*/ 32 h 44"/>
                    <a:gd name="T4" fmla="*/ 35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2 w 37"/>
                    <a:gd name="T11" fmla="*/ 44 h 44"/>
                    <a:gd name="T12" fmla="*/ 24 w 37"/>
                    <a:gd name="T13" fmla="*/ 39 h 44"/>
                    <a:gd name="T14" fmla="*/ 24 w 37"/>
                    <a:gd name="T15" fmla="*/ 39 h 44"/>
                    <a:gd name="T16" fmla="*/ 12 w 37"/>
                    <a:gd name="T17" fmla="*/ 44 h 44"/>
                    <a:gd name="T18" fmla="*/ 0 w 37"/>
                    <a:gd name="T19" fmla="*/ 33 h 44"/>
                    <a:gd name="T20" fmla="*/ 23 w 37"/>
                    <a:gd name="T21" fmla="*/ 19 h 44"/>
                    <a:gd name="T22" fmla="*/ 23 w 37"/>
                    <a:gd name="T23" fmla="*/ 15 h 44"/>
                    <a:gd name="T24" fmla="*/ 16 w 37"/>
                    <a:gd name="T25" fmla="*/ 8 h 44"/>
                    <a:gd name="T26" fmla="*/ 7 w 37"/>
                    <a:gd name="T27" fmla="*/ 13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4 h 44"/>
                    <a:gd name="T34" fmla="*/ 23 w 37"/>
                    <a:gd name="T35" fmla="*/ 25 h 44"/>
                    <a:gd name="T36" fmla="*/ 9 w 37"/>
                    <a:gd name="T37" fmla="*/ 32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6"/>
                        <a:pt x="35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2" y="44"/>
                      </a:cubicBezTo>
                      <a:cubicBezTo>
                        <a:pt x="4" y="44"/>
                        <a:pt x="0" y="39"/>
                        <a:pt x="0" y="33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8"/>
                        <a:pt x="16" y="8"/>
                      </a:cubicBezTo>
                      <a:cubicBezTo>
                        <a:pt x="11" y="8"/>
                        <a:pt x="9" y="10"/>
                        <a:pt x="7" y="13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5"/>
                        <a:pt x="6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5"/>
                      </a:moveTo>
                      <a:cubicBezTo>
                        <a:pt x="14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8" y="37"/>
                        <a:pt x="21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9" name="Freeform 157">
                  <a:extLst>
                    <a:ext uri="{FF2B5EF4-FFF2-40B4-BE49-F238E27FC236}">
                      <a16:creationId xmlns:a16="http://schemas.microsoft.com/office/drawing/2014/main" id="{D8BB2B6C-0806-49C8-9741-0DE99D4A2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" y="3626"/>
                  <a:ext cx="31" cy="43"/>
                </a:xfrm>
                <a:custGeom>
                  <a:avLst/>
                  <a:gdLst>
                    <a:gd name="T0" fmla="*/ 41 w 41"/>
                    <a:gd name="T1" fmla="*/ 5 h 55"/>
                    <a:gd name="T2" fmla="*/ 35 w 41"/>
                    <a:gd name="T3" fmla="*/ 12 h 55"/>
                    <a:gd name="T4" fmla="*/ 25 w 41"/>
                    <a:gd name="T5" fmla="*/ 8 h 55"/>
                    <a:gd name="T6" fmla="*/ 10 w 41"/>
                    <a:gd name="T7" fmla="*/ 27 h 55"/>
                    <a:gd name="T8" fmla="*/ 25 w 41"/>
                    <a:gd name="T9" fmla="*/ 47 h 55"/>
                    <a:gd name="T10" fmla="*/ 32 w 41"/>
                    <a:gd name="T11" fmla="*/ 46 h 55"/>
                    <a:gd name="T12" fmla="*/ 32 w 41"/>
                    <a:gd name="T13" fmla="*/ 27 h 55"/>
                    <a:gd name="T14" fmla="*/ 41 w 41"/>
                    <a:gd name="T15" fmla="*/ 27 h 55"/>
                    <a:gd name="T16" fmla="*/ 41 w 41"/>
                    <a:gd name="T17" fmla="*/ 50 h 55"/>
                    <a:gd name="T18" fmla="*/ 23 w 41"/>
                    <a:gd name="T19" fmla="*/ 55 h 55"/>
                    <a:gd name="T20" fmla="*/ 0 w 41"/>
                    <a:gd name="T21" fmla="*/ 28 h 55"/>
                    <a:gd name="T22" fmla="*/ 25 w 41"/>
                    <a:gd name="T23" fmla="*/ 0 h 55"/>
                    <a:gd name="T24" fmla="*/ 41 w 41"/>
                    <a:gd name="T25" fmla="*/ 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55">
                      <a:moveTo>
                        <a:pt x="41" y="5"/>
                      </a:move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3" y="10"/>
                        <a:pt x="30" y="8"/>
                        <a:pt x="25" y="8"/>
                      </a:cubicBezTo>
                      <a:cubicBezTo>
                        <a:pt x="17" y="8"/>
                        <a:pt x="10" y="12"/>
                        <a:pt x="10" y="27"/>
                      </a:cubicBezTo>
                      <a:cubicBezTo>
                        <a:pt x="10" y="41"/>
                        <a:pt x="15" y="47"/>
                        <a:pt x="25" y="47"/>
                      </a:cubicBezTo>
                      <a:cubicBezTo>
                        <a:pt x="27" y="47"/>
                        <a:pt x="30" y="47"/>
                        <a:pt x="32" y="46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41" y="50"/>
                        <a:pt x="41" y="50"/>
                        <a:pt x="41" y="50"/>
                      </a:cubicBezTo>
                      <a:cubicBezTo>
                        <a:pt x="37" y="53"/>
                        <a:pt x="32" y="55"/>
                        <a:pt x="23" y="55"/>
                      </a:cubicBezTo>
                      <a:cubicBezTo>
                        <a:pt x="8" y="55"/>
                        <a:pt x="0" y="46"/>
                        <a:pt x="0" y="28"/>
                      </a:cubicBezTo>
                      <a:cubicBezTo>
                        <a:pt x="0" y="8"/>
                        <a:pt x="11" y="0"/>
                        <a:pt x="25" y="0"/>
                      </a:cubicBezTo>
                      <a:cubicBezTo>
                        <a:pt x="35" y="0"/>
                        <a:pt x="40" y="3"/>
                        <a:pt x="41" y="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0" name="Freeform 158">
                  <a:extLst>
                    <a:ext uri="{FF2B5EF4-FFF2-40B4-BE49-F238E27FC236}">
                      <a16:creationId xmlns:a16="http://schemas.microsoft.com/office/drawing/2014/main" id="{237116C6-E2F8-4A17-A09B-14A0B623A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68" y="3635"/>
                  <a:ext cx="27" cy="34"/>
                </a:xfrm>
                <a:custGeom>
                  <a:avLst/>
                  <a:gdLst>
                    <a:gd name="T0" fmla="*/ 35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6 w 36"/>
                    <a:gd name="T11" fmla="*/ 24 h 44"/>
                    <a:gd name="T12" fmla="*/ 9 w 36"/>
                    <a:gd name="T13" fmla="*/ 24 h 44"/>
                    <a:gd name="T14" fmla="*/ 21 w 36"/>
                    <a:gd name="T15" fmla="*/ 37 h 44"/>
                    <a:gd name="T16" fmla="*/ 31 w 36"/>
                    <a:gd name="T17" fmla="*/ 33 h 44"/>
                    <a:gd name="T18" fmla="*/ 35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5" y="40"/>
                      </a:moveTo>
                      <a:cubicBezTo>
                        <a:pt x="32" y="42"/>
                        <a:pt x="27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6"/>
                        <a:pt x="36" y="17"/>
                      </a:cubicBezTo>
                      <a:cubicBezTo>
                        <a:pt x="36" y="19"/>
                        <a:pt x="36" y="21"/>
                        <a:pt x="36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33"/>
                        <a:pt x="13" y="37"/>
                        <a:pt x="21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5" y="7"/>
                        <a:pt x="19" y="7"/>
                      </a:cubicBezTo>
                      <a:cubicBezTo>
                        <a:pt x="14" y="7"/>
                        <a:pt x="10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1" name="Freeform 159">
                  <a:extLst>
                    <a:ext uri="{FF2B5EF4-FFF2-40B4-BE49-F238E27FC236}">
                      <a16:creationId xmlns:a16="http://schemas.microsoft.com/office/drawing/2014/main" id="{06559B59-1707-4170-BD9A-ACF3D17C62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98" y="3635"/>
                  <a:ext cx="25" cy="48"/>
                </a:xfrm>
                <a:custGeom>
                  <a:avLst/>
                  <a:gdLst>
                    <a:gd name="T0" fmla="*/ 19 w 33"/>
                    <a:gd name="T1" fmla="*/ 0 h 63"/>
                    <a:gd name="T2" fmla="*/ 33 w 33"/>
                    <a:gd name="T3" fmla="*/ 5 h 63"/>
                    <a:gd name="T4" fmla="*/ 27 w 33"/>
                    <a:gd name="T5" fmla="*/ 11 h 63"/>
                    <a:gd name="T6" fmla="*/ 19 w 33"/>
                    <a:gd name="T7" fmla="*/ 8 h 63"/>
                    <a:gd name="T8" fmla="*/ 10 w 33"/>
                    <a:gd name="T9" fmla="*/ 22 h 63"/>
                    <a:gd name="T10" fmla="*/ 19 w 33"/>
                    <a:gd name="T11" fmla="*/ 36 h 63"/>
                    <a:gd name="T12" fmla="*/ 27 w 33"/>
                    <a:gd name="T13" fmla="*/ 32 h 63"/>
                    <a:gd name="T14" fmla="*/ 33 w 33"/>
                    <a:gd name="T15" fmla="*/ 38 h 63"/>
                    <a:gd name="T16" fmla="*/ 18 w 33"/>
                    <a:gd name="T17" fmla="*/ 44 h 63"/>
                    <a:gd name="T18" fmla="*/ 0 w 33"/>
                    <a:gd name="T19" fmla="*/ 22 h 63"/>
                    <a:gd name="T20" fmla="*/ 19 w 33"/>
                    <a:gd name="T21" fmla="*/ 0 h 63"/>
                    <a:gd name="T22" fmla="*/ 15 w 33"/>
                    <a:gd name="T23" fmla="*/ 63 h 63"/>
                    <a:gd name="T24" fmla="*/ 13 w 33"/>
                    <a:gd name="T25" fmla="*/ 58 h 63"/>
                    <a:gd name="T26" fmla="*/ 18 w 33"/>
                    <a:gd name="T27" fmla="*/ 52 h 63"/>
                    <a:gd name="T28" fmla="*/ 16 w 33"/>
                    <a:gd name="T29" fmla="*/ 48 h 63"/>
                    <a:gd name="T30" fmla="*/ 16 w 33"/>
                    <a:gd name="T31" fmla="*/ 47 h 63"/>
                    <a:gd name="T32" fmla="*/ 23 w 33"/>
                    <a:gd name="T33" fmla="*/ 47 h 63"/>
                    <a:gd name="T34" fmla="*/ 25 w 33"/>
                    <a:gd name="T35" fmla="*/ 53 h 63"/>
                    <a:gd name="T36" fmla="*/ 15 w 33"/>
                    <a:gd name="T3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3" h="63">
                      <a:moveTo>
                        <a:pt x="19" y="0"/>
                      </a:moveTo>
                      <a:cubicBezTo>
                        <a:pt x="26" y="0"/>
                        <a:pt x="31" y="2"/>
                        <a:pt x="33" y="5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6" y="10"/>
                        <a:pt x="24" y="8"/>
                        <a:pt x="19" y="8"/>
                      </a:cubicBezTo>
                      <a:cubicBezTo>
                        <a:pt x="14" y="8"/>
                        <a:pt x="10" y="11"/>
                        <a:pt x="10" y="22"/>
                      </a:cubicBezTo>
                      <a:cubicBezTo>
                        <a:pt x="10" y="32"/>
                        <a:pt x="13" y="36"/>
                        <a:pt x="19" y="36"/>
                      </a:cubicBezTo>
                      <a:cubicBezTo>
                        <a:pt x="23" y="36"/>
                        <a:pt x="26" y="34"/>
                        <a:pt x="27" y="32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31" y="41"/>
                        <a:pt x="27" y="44"/>
                        <a:pt x="18" y="44"/>
                      </a:cubicBezTo>
                      <a:cubicBezTo>
                        <a:pt x="7" y="44"/>
                        <a:pt x="0" y="38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moveTo>
                        <a:pt x="15" y="63"/>
                      </a:move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6" y="57"/>
                        <a:pt x="18" y="55"/>
                        <a:pt x="18" y="52"/>
                      </a:cubicBezTo>
                      <a:cubicBezTo>
                        <a:pt x="18" y="50"/>
                        <a:pt x="16" y="49"/>
                        <a:pt x="16" y="48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24" y="49"/>
                        <a:pt x="25" y="51"/>
                        <a:pt x="25" y="53"/>
                      </a:cubicBezTo>
                      <a:cubicBezTo>
                        <a:pt x="25" y="57"/>
                        <a:pt x="22" y="61"/>
                        <a:pt x="15" y="6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2" name="Freeform 160">
                  <a:extLst>
                    <a:ext uri="{FF2B5EF4-FFF2-40B4-BE49-F238E27FC236}">
                      <a16:creationId xmlns:a16="http://schemas.microsoft.com/office/drawing/2014/main" id="{A6DD8063-2304-4E02-893D-062C26CA8F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6" y="3621"/>
                  <a:ext cx="9" cy="48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1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7 h 61"/>
                    <a:gd name="T12" fmla="*/ 11 w 12"/>
                    <a:gd name="T13" fmla="*/ 17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1"/>
                        <a:pt x="6" y="11"/>
                      </a:cubicBezTo>
                      <a:cubicBezTo>
                        <a:pt x="3" y="11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moveTo>
                        <a:pt x="1" y="17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3" name="Freeform 161">
                  <a:extLst>
                    <a:ext uri="{FF2B5EF4-FFF2-40B4-BE49-F238E27FC236}">
                      <a16:creationId xmlns:a16="http://schemas.microsoft.com/office/drawing/2014/main" id="{0FBF2320-EFE0-4E31-A396-C6018F2811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8" y="3635"/>
                  <a:ext cx="25" cy="48"/>
                </a:xfrm>
                <a:custGeom>
                  <a:avLst/>
                  <a:gdLst>
                    <a:gd name="T0" fmla="*/ 2 w 33"/>
                    <a:gd name="T1" fmla="*/ 13 h 63"/>
                    <a:gd name="T2" fmla="*/ 18 w 33"/>
                    <a:gd name="T3" fmla="*/ 0 h 63"/>
                    <a:gd name="T4" fmla="*/ 32 w 33"/>
                    <a:gd name="T5" fmla="*/ 5 h 63"/>
                    <a:gd name="T6" fmla="*/ 26 w 33"/>
                    <a:gd name="T7" fmla="*/ 11 h 63"/>
                    <a:gd name="T8" fmla="*/ 18 w 33"/>
                    <a:gd name="T9" fmla="*/ 7 h 63"/>
                    <a:gd name="T10" fmla="*/ 12 w 33"/>
                    <a:gd name="T11" fmla="*/ 12 h 63"/>
                    <a:gd name="T12" fmla="*/ 33 w 33"/>
                    <a:gd name="T13" fmla="*/ 31 h 63"/>
                    <a:gd name="T14" fmla="*/ 16 w 33"/>
                    <a:gd name="T15" fmla="*/ 44 h 63"/>
                    <a:gd name="T16" fmla="*/ 0 w 33"/>
                    <a:gd name="T17" fmla="*/ 38 h 63"/>
                    <a:gd name="T18" fmla="*/ 5 w 33"/>
                    <a:gd name="T19" fmla="*/ 31 h 63"/>
                    <a:gd name="T20" fmla="*/ 17 w 33"/>
                    <a:gd name="T21" fmla="*/ 37 h 63"/>
                    <a:gd name="T22" fmla="*/ 23 w 33"/>
                    <a:gd name="T23" fmla="*/ 32 h 63"/>
                    <a:gd name="T24" fmla="*/ 2 w 33"/>
                    <a:gd name="T25" fmla="*/ 13 h 63"/>
                    <a:gd name="T26" fmla="*/ 13 w 33"/>
                    <a:gd name="T27" fmla="*/ 63 h 63"/>
                    <a:gd name="T28" fmla="*/ 10 w 33"/>
                    <a:gd name="T29" fmla="*/ 58 h 63"/>
                    <a:gd name="T30" fmla="*/ 16 w 33"/>
                    <a:gd name="T31" fmla="*/ 52 h 63"/>
                    <a:gd name="T32" fmla="*/ 14 w 33"/>
                    <a:gd name="T33" fmla="*/ 48 h 63"/>
                    <a:gd name="T34" fmla="*/ 14 w 33"/>
                    <a:gd name="T35" fmla="*/ 47 h 63"/>
                    <a:gd name="T36" fmla="*/ 21 w 33"/>
                    <a:gd name="T37" fmla="*/ 47 h 63"/>
                    <a:gd name="T38" fmla="*/ 22 w 33"/>
                    <a:gd name="T39" fmla="*/ 53 h 63"/>
                    <a:gd name="T40" fmla="*/ 13 w 33"/>
                    <a:gd name="T4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3" h="63">
                      <a:moveTo>
                        <a:pt x="2" y="13"/>
                      </a:moveTo>
                      <a:cubicBezTo>
                        <a:pt x="2" y="6"/>
                        <a:pt x="8" y="0"/>
                        <a:pt x="18" y="0"/>
                      </a:cubicBezTo>
                      <a:cubicBezTo>
                        <a:pt x="25" y="0"/>
                        <a:pt x="30" y="2"/>
                        <a:pt x="32" y="5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4" y="9"/>
                        <a:pt x="21" y="7"/>
                        <a:pt x="18" y="7"/>
                      </a:cubicBezTo>
                      <a:cubicBezTo>
                        <a:pt x="14" y="7"/>
                        <a:pt x="12" y="9"/>
                        <a:pt x="12" y="12"/>
                      </a:cubicBezTo>
                      <a:cubicBezTo>
                        <a:pt x="12" y="20"/>
                        <a:pt x="33" y="17"/>
                        <a:pt x="33" y="31"/>
                      </a:cubicBezTo>
                      <a:cubicBezTo>
                        <a:pt x="33" y="37"/>
                        <a:pt x="28" y="44"/>
                        <a:pt x="16" y="44"/>
                      </a:cubicBezTo>
                      <a:cubicBezTo>
                        <a:pt x="8" y="44"/>
                        <a:pt x="2" y="41"/>
                        <a:pt x="0" y="38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7" y="34"/>
                        <a:pt x="12" y="37"/>
                        <a:pt x="17" y="37"/>
                      </a:cubicBezTo>
                      <a:cubicBezTo>
                        <a:pt x="21" y="37"/>
                        <a:pt x="23" y="34"/>
                        <a:pt x="23" y="32"/>
                      </a:cubicBezTo>
                      <a:cubicBezTo>
                        <a:pt x="23" y="24"/>
                        <a:pt x="2" y="27"/>
                        <a:pt x="2" y="13"/>
                      </a:cubicBezTo>
                      <a:moveTo>
                        <a:pt x="13" y="63"/>
                      </a:move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4" y="57"/>
                        <a:pt x="16" y="55"/>
                        <a:pt x="16" y="52"/>
                      </a:cubicBezTo>
                      <a:cubicBezTo>
                        <a:pt x="16" y="50"/>
                        <a:pt x="14" y="49"/>
                        <a:pt x="14" y="48"/>
                      </a:cubicBezTo>
                      <a:cubicBezTo>
                        <a:pt x="14" y="47"/>
                        <a:pt x="14" y="47"/>
                        <a:pt x="14" y="47"/>
                      </a:cubicBez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2" y="49"/>
                        <a:pt x="22" y="51"/>
                        <a:pt x="22" y="53"/>
                      </a:cubicBezTo>
                      <a:cubicBezTo>
                        <a:pt x="22" y="57"/>
                        <a:pt x="20" y="61"/>
                        <a:pt x="13" y="6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4" name="Freeform 162">
                  <a:extLst>
                    <a:ext uri="{FF2B5EF4-FFF2-40B4-BE49-F238E27FC236}">
                      <a16:creationId xmlns:a16="http://schemas.microsoft.com/office/drawing/2014/main" id="{D260BE83-7395-46BE-803E-F8FBCFF1AB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2" y="3493"/>
                  <a:ext cx="33" cy="56"/>
                </a:xfrm>
                <a:custGeom>
                  <a:avLst/>
                  <a:gdLst>
                    <a:gd name="T0" fmla="*/ 22 w 44"/>
                    <a:gd name="T1" fmla="*/ 73 h 73"/>
                    <a:gd name="T2" fmla="*/ 0 w 44"/>
                    <a:gd name="T3" fmla="*/ 45 h 73"/>
                    <a:gd name="T4" fmla="*/ 22 w 44"/>
                    <a:gd name="T5" fmla="*/ 17 h 73"/>
                    <a:gd name="T6" fmla="*/ 44 w 44"/>
                    <a:gd name="T7" fmla="*/ 44 h 73"/>
                    <a:gd name="T8" fmla="*/ 22 w 44"/>
                    <a:gd name="T9" fmla="*/ 73 h 73"/>
                    <a:gd name="T10" fmla="*/ 13 w 44"/>
                    <a:gd name="T11" fmla="*/ 0 h 73"/>
                    <a:gd name="T12" fmla="*/ 19 w 44"/>
                    <a:gd name="T13" fmla="*/ 5 h 73"/>
                    <a:gd name="T14" fmla="*/ 13 w 44"/>
                    <a:gd name="T15" fmla="*/ 10 h 73"/>
                    <a:gd name="T16" fmla="*/ 8 w 44"/>
                    <a:gd name="T17" fmla="*/ 5 h 73"/>
                    <a:gd name="T18" fmla="*/ 13 w 44"/>
                    <a:gd name="T19" fmla="*/ 0 h 73"/>
                    <a:gd name="T20" fmla="*/ 22 w 44"/>
                    <a:gd name="T21" fmla="*/ 64 h 73"/>
                    <a:gd name="T22" fmla="*/ 34 w 44"/>
                    <a:gd name="T23" fmla="*/ 45 h 73"/>
                    <a:gd name="T24" fmla="*/ 22 w 44"/>
                    <a:gd name="T25" fmla="*/ 25 h 73"/>
                    <a:gd name="T26" fmla="*/ 10 w 44"/>
                    <a:gd name="T27" fmla="*/ 44 h 73"/>
                    <a:gd name="T28" fmla="*/ 22 w 44"/>
                    <a:gd name="T29" fmla="*/ 64 h 73"/>
                    <a:gd name="T30" fmla="*/ 31 w 44"/>
                    <a:gd name="T31" fmla="*/ 0 h 73"/>
                    <a:gd name="T32" fmla="*/ 36 w 44"/>
                    <a:gd name="T33" fmla="*/ 5 h 73"/>
                    <a:gd name="T34" fmla="*/ 31 w 44"/>
                    <a:gd name="T35" fmla="*/ 10 h 73"/>
                    <a:gd name="T36" fmla="*/ 26 w 44"/>
                    <a:gd name="T37" fmla="*/ 5 h 73"/>
                    <a:gd name="T38" fmla="*/ 31 w 44"/>
                    <a:gd name="T39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4" h="73">
                      <a:moveTo>
                        <a:pt x="22" y="73"/>
                      </a:moveTo>
                      <a:cubicBezTo>
                        <a:pt x="9" y="73"/>
                        <a:pt x="0" y="65"/>
                        <a:pt x="0" y="45"/>
                      </a:cubicBezTo>
                      <a:cubicBezTo>
                        <a:pt x="0" y="25"/>
                        <a:pt x="9" y="17"/>
                        <a:pt x="22" y="17"/>
                      </a:cubicBezTo>
                      <a:cubicBezTo>
                        <a:pt x="36" y="17"/>
                        <a:pt x="44" y="24"/>
                        <a:pt x="44" y="44"/>
                      </a:cubicBezTo>
                      <a:cubicBezTo>
                        <a:pt x="44" y="64"/>
                        <a:pt x="35" y="73"/>
                        <a:pt x="22" y="73"/>
                      </a:cubicBezTo>
                      <a:moveTo>
                        <a:pt x="13" y="0"/>
                      </a:moveTo>
                      <a:cubicBezTo>
                        <a:pt x="16" y="0"/>
                        <a:pt x="19" y="2"/>
                        <a:pt x="19" y="5"/>
                      </a:cubicBezTo>
                      <a:cubicBezTo>
                        <a:pt x="19" y="8"/>
                        <a:pt x="16" y="10"/>
                        <a:pt x="13" y="10"/>
                      </a:cubicBezTo>
                      <a:cubicBezTo>
                        <a:pt x="10" y="10"/>
                        <a:pt x="8" y="8"/>
                        <a:pt x="8" y="5"/>
                      </a:cubicBezTo>
                      <a:cubicBezTo>
                        <a:pt x="8" y="2"/>
                        <a:pt x="10" y="0"/>
                        <a:pt x="13" y="0"/>
                      </a:cubicBezTo>
                      <a:moveTo>
                        <a:pt x="22" y="64"/>
                      </a:moveTo>
                      <a:cubicBezTo>
                        <a:pt x="30" y="64"/>
                        <a:pt x="34" y="60"/>
                        <a:pt x="34" y="45"/>
                      </a:cubicBezTo>
                      <a:cubicBezTo>
                        <a:pt x="34" y="30"/>
                        <a:pt x="29" y="25"/>
                        <a:pt x="22" y="25"/>
                      </a:cubicBezTo>
                      <a:cubicBezTo>
                        <a:pt x="15" y="25"/>
                        <a:pt x="10" y="30"/>
                        <a:pt x="10" y="44"/>
                      </a:cubicBezTo>
                      <a:cubicBezTo>
                        <a:pt x="10" y="59"/>
                        <a:pt x="15" y="64"/>
                        <a:pt x="22" y="64"/>
                      </a:cubicBezTo>
                      <a:moveTo>
                        <a:pt x="31" y="0"/>
                      </a:moveTo>
                      <a:cubicBezTo>
                        <a:pt x="34" y="0"/>
                        <a:pt x="36" y="2"/>
                        <a:pt x="36" y="5"/>
                      </a:cubicBezTo>
                      <a:cubicBezTo>
                        <a:pt x="36" y="8"/>
                        <a:pt x="34" y="10"/>
                        <a:pt x="31" y="10"/>
                      </a:cubicBezTo>
                      <a:cubicBezTo>
                        <a:pt x="28" y="10"/>
                        <a:pt x="26" y="8"/>
                        <a:pt x="26" y="5"/>
                      </a:cubicBezTo>
                      <a:cubicBezTo>
                        <a:pt x="26" y="2"/>
                        <a:pt x="28" y="0"/>
                        <a:pt x="31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5" name="Freeform 163">
                  <a:extLst>
                    <a:ext uri="{FF2B5EF4-FFF2-40B4-BE49-F238E27FC236}">
                      <a16:creationId xmlns:a16="http://schemas.microsoft.com/office/drawing/2014/main" id="{3BE73FA2-AAF8-4494-BA65-5D4014FA38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8" y="3502"/>
                  <a:ext cx="27" cy="59"/>
                </a:xfrm>
                <a:custGeom>
                  <a:avLst/>
                  <a:gdLst>
                    <a:gd name="T0" fmla="*/ 36 w 36"/>
                    <a:gd name="T1" fmla="*/ 60 h 77"/>
                    <a:gd name="T2" fmla="*/ 17 w 36"/>
                    <a:gd name="T3" fmla="*/ 77 h 77"/>
                    <a:gd name="T4" fmla="*/ 1 w 36"/>
                    <a:gd name="T5" fmla="*/ 72 h 77"/>
                    <a:gd name="T6" fmla="*/ 6 w 36"/>
                    <a:gd name="T7" fmla="*/ 64 h 77"/>
                    <a:gd name="T8" fmla="*/ 17 w 36"/>
                    <a:gd name="T9" fmla="*/ 69 h 77"/>
                    <a:gd name="T10" fmla="*/ 26 w 36"/>
                    <a:gd name="T11" fmla="*/ 60 h 77"/>
                    <a:gd name="T12" fmla="*/ 26 w 36"/>
                    <a:gd name="T13" fmla="*/ 57 h 77"/>
                    <a:gd name="T14" fmla="*/ 26 w 36"/>
                    <a:gd name="T15" fmla="*/ 57 h 77"/>
                    <a:gd name="T16" fmla="*/ 17 w 36"/>
                    <a:gd name="T17" fmla="*/ 60 h 77"/>
                    <a:gd name="T18" fmla="*/ 0 w 36"/>
                    <a:gd name="T19" fmla="*/ 40 h 77"/>
                    <a:gd name="T20" fmla="*/ 21 w 36"/>
                    <a:gd name="T21" fmla="*/ 17 h 77"/>
                    <a:gd name="T22" fmla="*/ 36 w 36"/>
                    <a:gd name="T23" fmla="*/ 20 h 77"/>
                    <a:gd name="T24" fmla="*/ 36 w 36"/>
                    <a:gd name="T25" fmla="*/ 60 h 77"/>
                    <a:gd name="T26" fmla="*/ 35 w 36"/>
                    <a:gd name="T27" fmla="*/ 4 h 77"/>
                    <a:gd name="T28" fmla="*/ 29 w 36"/>
                    <a:gd name="T29" fmla="*/ 0 h 77"/>
                    <a:gd name="T30" fmla="*/ 21 w 36"/>
                    <a:gd name="T31" fmla="*/ 6 h 77"/>
                    <a:gd name="T32" fmla="*/ 12 w 36"/>
                    <a:gd name="T33" fmla="*/ 0 h 77"/>
                    <a:gd name="T34" fmla="*/ 6 w 36"/>
                    <a:gd name="T35" fmla="*/ 4 h 77"/>
                    <a:gd name="T36" fmla="*/ 21 w 36"/>
                    <a:gd name="T37" fmla="*/ 12 h 77"/>
                    <a:gd name="T38" fmla="*/ 35 w 36"/>
                    <a:gd name="T39" fmla="*/ 4 h 77"/>
                    <a:gd name="T40" fmla="*/ 21 w 36"/>
                    <a:gd name="T41" fmla="*/ 25 h 77"/>
                    <a:gd name="T42" fmla="*/ 10 w 36"/>
                    <a:gd name="T43" fmla="*/ 39 h 77"/>
                    <a:gd name="T44" fmla="*/ 19 w 36"/>
                    <a:gd name="T45" fmla="*/ 52 h 77"/>
                    <a:gd name="T46" fmla="*/ 26 w 36"/>
                    <a:gd name="T47" fmla="*/ 49 h 77"/>
                    <a:gd name="T48" fmla="*/ 26 w 36"/>
                    <a:gd name="T49" fmla="*/ 26 h 77"/>
                    <a:gd name="T50" fmla="*/ 21 w 36"/>
                    <a:gd name="T51" fmla="*/ 2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6" h="77">
                      <a:moveTo>
                        <a:pt x="36" y="60"/>
                      </a:moveTo>
                      <a:cubicBezTo>
                        <a:pt x="36" y="71"/>
                        <a:pt x="28" y="77"/>
                        <a:pt x="17" y="77"/>
                      </a:cubicBezTo>
                      <a:cubicBezTo>
                        <a:pt x="7" y="77"/>
                        <a:pt x="3" y="74"/>
                        <a:pt x="1" y="72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8" y="67"/>
                        <a:pt x="12" y="69"/>
                        <a:pt x="17" y="69"/>
                      </a:cubicBezTo>
                      <a:cubicBezTo>
                        <a:pt x="24" y="69"/>
                        <a:pt x="26" y="66"/>
                        <a:pt x="26" y="60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5" y="58"/>
                        <a:pt x="21" y="60"/>
                        <a:pt x="17" y="60"/>
                      </a:cubicBezTo>
                      <a:cubicBezTo>
                        <a:pt x="8" y="60"/>
                        <a:pt x="0" y="55"/>
                        <a:pt x="0" y="40"/>
                      </a:cubicBezTo>
                      <a:cubicBezTo>
                        <a:pt x="0" y="27"/>
                        <a:pt x="7" y="17"/>
                        <a:pt x="21" y="17"/>
                      </a:cubicBezTo>
                      <a:cubicBezTo>
                        <a:pt x="28" y="17"/>
                        <a:pt x="32" y="18"/>
                        <a:pt x="36" y="20"/>
                      </a:cubicBezTo>
                      <a:lnTo>
                        <a:pt x="36" y="60"/>
                      </a:lnTo>
                      <a:close/>
                      <a:moveTo>
                        <a:pt x="35" y="4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2"/>
                        <a:pt x="26" y="6"/>
                        <a:pt x="21" y="6"/>
                      </a:cubicBezTo>
                      <a:cubicBezTo>
                        <a:pt x="15" y="6"/>
                        <a:pt x="13" y="2"/>
                        <a:pt x="12" y="0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8" y="7"/>
                        <a:pt x="12" y="12"/>
                        <a:pt x="21" y="12"/>
                      </a:cubicBezTo>
                      <a:cubicBezTo>
                        <a:pt x="29" y="12"/>
                        <a:pt x="33" y="7"/>
                        <a:pt x="35" y="4"/>
                      </a:cubicBezTo>
                      <a:moveTo>
                        <a:pt x="21" y="25"/>
                      </a:moveTo>
                      <a:cubicBezTo>
                        <a:pt x="14" y="25"/>
                        <a:pt x="10" y="30"/>
                        <a:pt x="10" y="39"/>
                      </a:cubicBezTo>
                      <a:cubicBezTo>
                        <a:pt x="10" y="49"/>
                        <a:pt x="14" y="52"/>
                        <a:pt x="19" y="52"/>
                      </a:cubicBezTo>
                      <a:cubicBezTo>
                        <a:pt x="22" y="52"/>
                        <a:pt x="25" y="51"/>
                        <a:pt x="26" y="49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5" y="25"/>
                        <a:pt x="23" y="25"/>
                        <a:pt x="21" y="2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6" name="Freeform 164">
                  <a:extLst>
                    <a:ext uri="{FF2B5EF4-FFF2-40B4-BE49-F238E27FC236}">
                      <a16:creationId xmlns:a16="http://schemas.microsoft.com/office/drawing/2014/main" id="{3AB9EF53-72A1-45C4-BF07-30D44B2FA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" y="3515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9 h 44"/>
                    <a:gd name="T4" fmla="*/ 10 w 25"/>
                    <a:gd name="T5" fmla="*/ 14 h 44"/>
                    <a:gd name="T6" fmla="*/ 10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7 w 25"/>
                    <a:gd name="T13" fmla="*/ 1 h 44"/>
                    <a:gd name="T14" fmla="*/ 9 w 25"/>
                    <a:gd name="T15" fmla="*/ 6 h 44"/>
                    <a:gd name="T16" fmla="*/ 10 w 25"/>
                    <a:gd name="T17" fmla="*/ 6 h 44"/>
                    <a:gd name="T18" fmla="*/ 21 w 25"/>
                    <a:gd name="T19" fmla="*/ 0 h 44"/>
                    <a:gd name="T20" fmla="*/ 25 w 25"/>
                    <a:gd name="T21" fmla="*/ 0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9"/>
                        <a:pt x="21" y="9"/>
                        <a:pt x="20" y="9"/>
                      </a:cubicBezTo>
                      <a:cubicBezTo>
                        <a:pt x="16" y="9"/>
                        <a:pt x="12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3"/>
                        <a:pt x="15" y="0"/>
                        <a:pt x="21" y="0"/>
                      </a:cubicBezTo>
                      <a:cubicBezTo>
                        <a:pt x="22" y="0"/>
                        <a:pt x="24" y="0"/>
                        <a:pt x="25" y="0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7" name="Freeform 165">
                  <a:extLst>
                    <a:ext uri="{FF2B5EF4-FFF2-40B4-BE49-F238E27FC236}">
                      <a16:creationId xmlns:a16="http://schemas.microsoft.com/office/drawing/2014/main" id="{83D277C5-36F4-4C19-A2CF-E4EE873957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0" y="3515"/>
                  <a:ext cx="28" cy="34"/>
                </a:xfrm>
                <a:custGeom>
                  <a:avLst/>
                  <a:gdLst>
                    <a:gd name="T0" fmla="*/ 35 w 37"/>
                    <a:gd name="T1" fmla="*/ 40 h 45"/>
                    <a:gd name="T2" fmla="*/ 20 w 37"/>
                    <a:gd name="T3" fmla="*/ 45 h 45"/>
                    <a:gd name="T4" fmla="*/ 0 w 37"/>
                    <a:gd name="T5" fmla="*/ 22 h 45"/>
                    <a:gd name="T6" fmla="*/ 20 w 37"/>
                    <a:gd name="T7" fmla="*/ 0 h 45"/>
                    <a:gd name="T8" fmla="*/ 37 w 37"/>
                    <a:gd name="T9" fmla="*/ 17 h 45"/>
                    <a:gd name="T10" fmla="*/ 36 w 37"/>
                    <a:gd name="T11" fmla="*/ 25 h 45"/>
                    <a:gd name="T12" fmla="*/ 10 w 37"/>
                    <a:gd name="T13" fmla="*/ 25 h 45"/>
                    <a:gd name="T14" fmla="*/ 21 w 37"/>
                    <a:gd name="T15" fmla="*/ 37 h 45"/>
                    <a:gd name="T16" fmla="*/ 31 w 37"/>
                    <a:gd name="T17" fmla="*/ 33 h 45"/>
                    <a:gd name="T18" fmla="*/ 35 w 37"/>
                    <a:gd name="T19" fmla="*/ 40 h 45"/>
                    <a:gd name="T20" fmla="*/ 10 w 37"/>
                    <a:gd name="T21" fmla="*/ 18 h 45"/>
                    <a:gd name="T22" fmla="*/ 28 w 37"/>
                    <a:gd name="T23" fmla="*/ 18 h 45"/>
                    <a:gd name="T24" fmla="*/ 28 w 37"/>
                    <a:gd name="T25" fmla="*/ 16 h 45"/>
                    <a:gd name="T26" fmla="*/ 19 w 37"/>
                    <a:gd name="T27" fmla="*/ 7 h 45"/>
                    <a:gd name="T28" fmla="*/ 10 w 37"/>
                    <a:gd name="T2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45">
                      <a:moveTo>
                        <a:pt x="35" y="40"/>
                      </a:moveTo>
                      <a:cubicBezTo>
                        <a:pt x="32" y="43"/>
                        <a:pt x="28" y="45"/>
                        <a:pt x="20" y="45"/>
                      </a:cubicBezTo>
                      <a:cubicBezTo>
                        <a:pt x="7" y="45"/>
                        <a:pt x="0" y="37"/>
                        <a:pt x="0" y="22"/>
                      </a:cubicBezTo>
                      <a:cubicBezTo>
                        <a:pt x="0" y="7"/>
                        <a:pt x="9" y="0"/>
                        <a:pt x="20" y="0"/>
                      </a:cubicBezTo>
                      <a:cubicBezTo>
                        <a:pt x="31" y="0"/>
                        <a:pt x="37" y="7"/>
                        <a:pt x="37" y="17"/>
                      </a:cubicBezTo>
                      <a:cubicBezTo>
                        <a:pt x="37" y="19"/>
                        <a:pt x="36" y="22"/>
                        <a:pt x="36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33"/>
                        <a:pt x="14" y="37"/>
                        <a:pt x="21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10" y="18"/>
                      </a:move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1"/>
                        <a:pt x="25" y="7"/>
                        <a:pt x="19" y="7"/>
                      </a:cubicBezTo>
                      <a:cubicBezTo>
                        <a:pt x="14" y="7"/>
                        <a:pt x="10" y="11"/>
                        <a:pt x="10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8" name="Freeform 166">
                  <a:extLst>
                    <a:ext uri="{FF2B5EF4-FFF2-40B4-BE49-F238E27FC236}">
                      <a16:creationId xmlns:a16="http://schemas.microsoft.com/office/drawing/2014/main" id="{FE4B007C-45C2-4DBD-824B-2634F34664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3507"/>
                  <a:ext cx="21" cy="42"/>
                </a:xfrm>
                <a:custGeom>
                  <a:avLst/>
                  <a:gdLst>
                    <a:gd name="T0" fmla="*/ 6 w 29"/>
                    <a:gd name="T1" fmla="*/ 41 h 54"/>
                    <a:gd name="T2" fmla="*/ 6 w 29"/>
                    <a:gd name="T3" fmla="*/ 18 h 54"/>
                    <a:gd name="T4" fmla="*/ 0 w 29"/>
                    <a:gd name="T5" fmla="*/ 18 h 54"/>
                    <a:gd name="T6" fmla="*/ 0 w 29"/>
                    <a:gd name="T7" fmla="*/ 12 h 54"/>
                    <a:gd name="T8" fmla="*/ 6 w 29"/>
                    <a:gd name="T9" fmla="*/ 10 h 54"/>
                    <a:gd name="T10" fmla="*/ 9 w 29"/>
                    <a:gd name="T11" fmla="*/ 0 h 54"/>
                    <a:gd name="T12" fmla="*/ 15 w 29"/>
                    <a:gd name="T13" fmla="*/ 0 h 54"/>
                    <a:gd name="T14" fmla="*/ 15 w 29"/>
                    <a:gd name="T15" fmla="*/ 11 h 54"/>
                    <a:gd name="T16" fmla="*/ 27 w 29"/>
                    <a:gd name="T17" fmla="*/ 11 h 54"/>
                    <a:gd name="T18" fmla="*/ 27 w 29"/>
                    <a:gd name="T19" fmla="*/ 18 h 54"/>
                    <a:gd name="T20" fmla="*/ 15 w 29"/>
                    <a:gd name="T21" fmla="*/ 18 h 54"/>
                    <a:gd name="T22" fmla="*/ 15 w 29"/>
                    <a:gd name="T23" fmla="*/ 41 h 54"/>
                    <a:gd name="T24" fmla="*/ 21 w 29"/>
                    <a:gd name="T25" fmla="*/ 46 h 54"/>
                    <a:gd name="T26" fmla="*/ 27 w 29"/>
                    <a:gd name="T27" fmla="*/ 44 h 54"/>
                    <a:gd name="T28" fmla="*/ 29 w 29"/>
                    <a:gd name="T29" fmla="*/ 52 h 54"/>
                    <a:gd name="T30" fmla="*/ 18 w 29"/>
                    <a:gd name="T31" fmla="*/ 54 h 54"/>
                    <a:gd name="T32" fmla="*/ 6 w 29"/>
                    <a:gd name="T33" fmla="*/ 4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4">
                      <a:moveTo>
                        <a:pt x="6" y="41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5"/>
                        <a:pt x="17" y="46"/>
                        <a:pt x="21" y="46"/>
                      </a:cubicBezTo>
                      <a:cubicBezTo>
                        <a:pt x="23" y="46"/>
                        <a:pt x="25" y="46"/>
                        <a:pt x="27" y="44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8" y="53"/>
                        <a:pt x="24" y="54"/>
                        <a:pt x="18" y="54"/>
                      </a:cubicBezTo>
                      <a:cubicBezTo>
                        <a:pt x="11" y="54"/>
                        <a:pt x="6" y="50"/>
                        <a:pt x="6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9" name="Freeform 167">
                  <a:extLst>
                    <a:ext uri="{FF2B5EF4-FFF2-40B4-BE49-F238E27FC236}">
                      <a16:creationId xmlns:a16="http://schemas.microsoft.com/office/drawing/2014/main" id="{FD059477-617F-44E7-8967-12E57D0F05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3" y="3502"/>
                  <a:ext cx="9" cy="47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9"/>
                        <a:pt x="9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moveTo>
                        <a:pt x="1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0" name="Freeform 168">
                  <a:extLst>
                    <a:ext uri="{FF2B5EF4-FFF2-40B4-BE49-F238E27FC236}">
                      <a16:creationId xmlns:a16="http://schemas.microsoft.com/office/drawing/2014/main" id="{C91B9AF1-E028-4202-B20B-CD9B5F9A2E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" y="3515"/>
                  <a:ext cx="43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4 h 44"/>
                    <a:gd name="T4" fmla="*/ 58 w 58"/>
                    <a:gd name="T5" fmla="*/ 44 h 44"/>
                    <a:gd name="T6" fmla="*/ 48 w 58"/>
                    <a:gd name="T7" fmla="*/ 44 h 44"/>
                    <a:gd name="T8" fmla="*/ 48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7 h 44"/>
                    <a:gd name="T20" fmla="*/ 17 w 58"/>
                    <a:gd name="T21" fmla="*/ 8 h 44"/>
                    <a:gd name="T22" fmla="*/ 9 w 58"/>
                    <a:gd name="T23" fmla="*/ 14 h 44"/>
                    <a:gd name="T24" fmla="*/ 9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8 w 58"/>
                    <a:gd name="T31" fmla="*/ 1 h 44"/>
                    <a:gd name="T32" fmla="*/ 9 w 58"/>
                    <a:gd name="T33" fmla="*/ 5 h 44"/>
                    <a:gd name="T34" fmla="*/ 10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3" y="0"/>
                        <a:pt x="58" y="4"/>
                        <a:pt x="58" y="14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8" y="44"/>
                        <a:pt x="48" y="44"/>
                        <a:pt x="48" y="44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0"/>
                        <a:pt x="46" y="8"/>
                        <a:pt x="42" y="8"/>
                      </a:cubicBezTo>
                      <a:cubicBezTo>
                        <a:pt x="38" y="8"/>
                        <a:pt x="35" y="10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1"/>
                        <a:pt x="22" y="8"/>
                        <a:pt x="17" y="8"/>
                      </a:cubicBezTo>
                      <a:cubicBezTo>
                        <a:pt x="13" y="8"/>
                        <a:pt x="10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27" y="0"/>
                        <a:pt x="30" y="3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3"/>
                        <a:pt x="38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1" name="Freeform 169">
                  <a:extLst>
                    <a:ext uri="{FF2B5EF4-FFF2-40B4-BE49-F238E27FC236}">
                      <a16:creationId xmlns:a16="http://schemas.microsoft.com/office/drawing/2014/main" id="{2C805ADA-4B4A-4BA3-92B8-9894FCEAB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2" y="3507"/>
                  <a:ext cx="24" cy="42"/>
                </a:xfrm>
                <a:custGeom>
                  <a:avLst/>
                  <a:gdLst>
                    <a:gd name="T0" fmla="*/ 0 w 24"/>
                    <a:gd name="T1" fmla="*/ 42 h 42"/>
                    <a:gd name="T2" fmla="*/ 0 w 24"/>
                    <a:gd name="T3" fmla="*/ 0 h 42"/>
                    <a:gd name="T4" fmla="*/ 23 w 24"/>
                    <a:gd name="T5" fmla="*/ 0 h 42"/>
                    <a:gd name="T6" fmla="*/ 23 w 24"/>
                    <a:gd name="T7" fmla="*/ 6 h 42"/>
                    <a:gd name="T8" fmla="*/ 8 w 24"/>
                    <a:gd name="T9" fmla="*/ 6 h 42"/>
                    <a:gd name="T10" fmla="*/ 8 w 24"/>
                    <a:gd name="T11" fmla="*/ 17 h 42"/>
                    <a:gd name="T12" fmla="*/ 21 w 24"/>
                    <a:gd name="T13" fmla="*/ 17 h 42"/>
                    <a:gd name="T14" fmla="*/ 21 w 24"/>
                    <a:gd name="T15" fmla="*/ 23 h 42"/>
                    <a:gd name="T16" fmla="*/ 8 w 24"/>
                    <a:gd name="T17" fmla="*/ 23 h 42"/>
                    <a:gd name="T18" fmla="*/ 8 w 24"/>
                    <a:gd name="T19" fmla="*/ 36 h 42"/>
                    <a:gd name="T20" fmla="*/ 24 w 24"/>
                    <a:gd name="T21" fmla="*/ 36 h 42"/>
                    <a:gd name="T22" fmla="*/ 24 w 24"/>
                    <a:gd name="T23" fmla="*/ 42 h 42"/>
                    <a:gd name="T24" fmla="*/ 0 w 24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42">
                      <a:moveTo>
                        <a:pt x="0" y="42"/>
                      </a:move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23" y="6"/>
                      </a:lnTo>
                      <a:lnTo>
                        <a:pt x="8" y="6"/>
                      </a:lnTo>
                      <a:lnTo>
                        <a:pt x="8" y="17"/>
                      </a:lnTo>
                      <a:lnTo>
                        <a:pt x="21" y="17"/>
                      </a:lnTo>
                      <a:lnTo>
                        <a:pt x="21" y="23"/>
                      </a:lnTo>
                      <a:lnTo>
                        <a:pt x="8" y="23"/>
                      </a:lnTo>
                      <a:lnTo>
                        <a:pt x="8" y="36"/>
                      </a:lnTo>
                      <a:lnTo>
                        <a:pt x="24" y="36"/>
                      </a:lnTo>
                      <a:lnTo>
                        <a:pt x="24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2" name="Freeform 170">
                  <a:extLst>
                    <a:ext uri="{FF2B5EF4-FFF2-40B4-BE49-F238E27FC236}">
                      <a16:creationId xmlns:a16="http://schemas.microsoft.com/office/drawing/2014/main" id="{F2896F4D-6E79-4FAA-86EF-8BF7A3F44A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8" y="3502"/>
                  <a:ext cx="27" cy="59"/>
                </a:xfrm>
                <a:custGeom>
                  <a:avLst/>
                  <a:gdLst>
                    <a:gd name="T0" fmla="*/ 36 w 36"/>
                    <a:gd name="T1" fmla="*/ 60 h 77"/>
                    <a:gd name="T2" fmla="*/ 17 w 36"/>
                    <a:gd name="T3" fmla="*/ 77 h 77"/>
                    <a:gd name="T4" fmla="*/ 0 w 36"/>
                    <a:gd name="T5" fmla="*/ 72 h 77"/>
                    <a:gd name="T6" fmla="*/ 6 w 36"/>
                    <a:gd name="T7" fmla="*/ 64 h 77"/>
                    <a:gd name="T8" fmla="*/ 17 w 36"/>
                    <a:gd name="T9" fmla="*/ 69 h 77"/>
                    <a:gd name="T10" fmla="*/ 26 w 36"/>
                    <a:gd name="T11" fmla="*/ 60 h 77"/>
                    <a:gd name="T12" fmla="*/ 26 w 36"/>
                    <a:gd name="T13" fmla="*/ 57 h 77"/>
                    <a:gd name="T14" fmla="*/ 26 w 36"/>
                    <a:gd name="T15" fmla="*/ 57 h 77"/>
                    <a:gd name="T16" fmla="*/ 17 w 36"/>
                    <a:gd name="T17" fmla="*/ 60 h 77"/>
                    <a:gd name="T18" fmla="*/ 0 w 36"/>
                    <a:gd name="T19" fmla="*/ 40 h 77"/>
                    <a:gd name="T20" fmla="*/ 21 w 36"/>
                    <a:gd name="T21" fmla="*/ 17 h 77"/>
                    <a:gd name="T22" fmla="*/ 36 w 36"/>
                    <a:gd name="T23" fmla="*/ 20 h 77"/>
                    <a:gd name="T24" fmla="*/ 36 w 36"/>
                    <a:gd name="T25" fmla="*/ 60 h 77"/>
                    <a:gd name="T26" fmla="*/ 35 w 36"/>
                    <a:gd name="T27" fmla="*/ 4 h 77"/>
                    <a:gd name="T28" fmla="*/ 29 w 36"/>
                    <a:gd name="T29" fmla="*/ 0 h 77"/>
                    <a:gd name="T30" fmla="*/ 20 w 36"/>
                    <a:gd name="T31" fmla="*/ 6 h 77"/>
                    <a:gd name="T32" fmla="*/ 12 w 36"/>
                    <a:gd name="T33" fmla="*/ 0 h 77"/>
                    <a:gd name="T34" fmla="*/ 6 w 36"/>
                    <a:gd name="T35" fmla="*/ 4 h 77"/>
                    <a:gd name="T36" fmla="*/ 20 w 36"/>
                    <a:gd name="T37" fmla="*/ 12 h 77"/>
                    <a:gd name="T38" fmla="*/ 35 w 36"/>
                    <a:gd name="T39" fmla="*/ 4 h 77"/>
                    <a:gd name="T40" fmla="*/ 21 w 36"/>
                    <a:gd name="T41" fmla="*/ 25 h 77"/>
                    <a:gd name="T42" fmla="*/ 10 w 36"/>
                    <a:gd name="T43" fmla="*/ 39 h 77"/>
                    <a:gd name="T44" fmla="*/ 19 w 36"/>
                    <a:gd name="T45" fmla="*/ 52 h 77"/>
                    <a:gd name="T46" fmla="*/ 26 w 36"/>
                    <a:gd name="T47" fmla="*/ 49 h 77"/>
                    <a:gd name="T48" fmla="*/ 26 w 36"/>
                    <a:gd name="T49" fmla="*/ 26 h 77"/>
                    <a:gd name="T50" fmla="*/ 21 w 36"/>
                    <a:gd name="T51" fmla="*/ 2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6" h="77">
                      <a:moveTo>
                        <a:pt x="36" y="60"/>
                      </a:moveTo>
                      <a:cubicBezTo>
                        <a:pt x="36" y="71"/>
                        <a:pt x="28" y="77"/>
                        <a:pt x="17" y="77"/>
                      </a:cubicBezTo>
                      <a:cubicBezTo>
                        <a:pt x="7" y="77"/>
                        <a:pt x="3" y="74"/>
                        <a:pt x="0" y="72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8" y="67"/>
                        <a:pt x="12" y="69"/>
                        <a:pt x="17" y="69"/>
                      </a:cubicBezTo>
                      <a:cubicBezTo>
                        <a:pt x="24" y="69"/>
                        <a:pt x="26" y="66"/>
                        <a:pt x="26" y="60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4" y="58"/>
                        <a:pt x="21" y="60"/>
                        <a:pt x="17" y="60"/>
                      </a:cubicBezTo>
                      <a:cubicBezTo>
                        <a:pt x="8" y="60"/>
                        <a:pt x="0" y="55"/>
                        <a:pt x="0" y="40"/>
                      </a:cubicBezTo>
                      <a:cubicBezTo>
                        <a:pt x="0" y="27"/>
                        <a:pt x="7" y="17"/>
                        <a:pt x="21" y="17"/>
                      </a:cubicBezTo>
                      <a:cubicBezTo>
                        <a:pt x="28" y="17"/>
                        <a:pt x="32" y="18"/>
                        <a:pt x="36" y="20"/>
                      </a:cubicBezTo>
                      <a:lnTo>
                        <a:pt x="36" y="60"/>
                      </a:lnTo>
                      <a:close/>
                      <a:moveTo>
                        <a:pt x="35" y="4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2"/>
                        <a:pt x="26" y="6"/>
                        <a:pt x="20" y="6"/>
                      </a:cubicBezTo>
                      <a:cubicBezTo>
                        <a:pt x="15" y="6"/>
                        <a:pt x="12" y="2"/>
                        <a:pt x="12" y="0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8" y="7"/>
                        <a:pt x="12" y="12"/>
                        <a:pt x="20" y="12"/>
                      </a:cubicBezTo>
                      <a:cubicBezTo>
                        <a:pt x="29" y="12"/>
                        <a:pt x="33" y="7"/>
                        <a:pt x="35" y="4"/>
                      </a:cubicBezTo>
                      <a:moveTo>
                        <a:pt x="21" y="25"/>
                      </a:moveTo>
                      <a:cubicBezTo>
                        <a:pt x="14" y="25"/>
                        <a:pt x="10" y="30"/>
                        <a:pt x="10" y="39"/>
                      </a:cubicBezTo>
                      <a:cubicBezTo>
                        <a:pt x="10" y="49"/>
                        <a:pt x="14" y="52"/>
                        <a:pt x="19" y="52"/>
                      </a:cubicBezTo>
                      <a:cubicBezTo>
                        <a:pt x="22" y="52"/>
                        <a:pt x="25" y="51"/>
                        <a:pt x="26" y="49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5" y="25"/>
                        <a:pt x="23" y="25"/>
                        <a:pt x="21" y="2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3" name="Freeform 171">
                  <a:extLst>
                    <a:ext uri="{FF2B5EF4-FFF2-40B4-BE49-F238E27FC236}">
                      <a16:creationId xmlns:a16="http://schemas.microsoft.com/office/drawing/2014/main" id="{5ACE6A9D-91E8-4A43-B50B-B87C22B94E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1" y="3502"/>
                  <a:ext cx="9" cy="47"/>
                </a:xfrm>
                <a:custGeom>
                  <a:avLst/>
                  <a:gdLst>
                    <a:gd name="T0" fmla="*/ 5 w 11"/>
                    <a:gd name="T1" fmla="*/ 0 h 61"/>
                    <a:gd name="T2" fmla="*/ 11 w 11"/>
                    <a:gd name="T3" fmla="*/ 6 h 61"/>
                    <a:gd name="T4" fmla="*/ 5 w 11"/>
                    <a:gd name="T5" fmla="*/ 12 h 61"/>
                    <a:gd name="T6" fmla="*/ 0 w 11"/>
                    <a:gd name="T7" fmla="*/ 6 h 61"/>
                    <a:gd name="T8" fmla="*/ 5 w 11"/>
                    <a:gd name="T9" fmla="*/ 0 h 61"/>
                    <a:gd name="T10" fmla="*/ 1 w 11"/>
                    <a:gd name="T11" fmla="*/ 18 h 61"/>
                    <a:gd name="T12" fmla="*/ 10 w 11"/>
                    <a:gd name="T13" fmla="*/ 18 h 61"/>
                    <a:gd name="T14" fmla="*/ 10 w 11"/>
                    <a:gd name="T15" fmla="*/ 61 h 61"/>
                    <a:gd name="T16" fmla="*/ 1 w 11"/>
                    <a:gd name="T17" fmla="*/ 61 h 61"/>
                    <a:gd name="T18" fmla="*/ 1 w 11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61">
                      <a:moveTo>
                        <a:pt x="5" y="0"/>
                      </a:moveTo>
                      <a:cubicBezTo>
                        <a:pt x="9" y="0"/>
                        <a:pt x="11" y="3"/>
                        <a:pt x="11" y="6"/>
                      </a:cubicBezTo>
                      <a:cubicBezTo>
                        <a:pt x="11" y="9"/>
                        <a:pt x="9" y="12"/>
                        <a:pt x="5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moveTo>
                        <a:pt x="1" y="18"/>
                      </a:move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61"/>
                        <a:pt x="10" y="61"/>
                        <a:pt x="10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4" name="Freeform 172">
                  <a:extLst>
                    <a:ext uri="{FF2B5EF4-FFF2-40B4-BE49-F238E27FC236}">
                      <a16:creationId xmlns:a16="http://schemas.microsoft.com/office/drawing/2014/main" id="{CD468C71-59F2-439C-ADCA-0DBC54E34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3" y="3507"/>
                  <a:ext cx="21" cy="42"/>
                </a:xfrm>
                <a:custGeom>
                  <a:avLst/>
                  <a:gdLst>
                    <a:gd name="T0" fmla="*/ 6 w 29"/>
                    <a:gd name="T1" fmla="*/ 41 h 54"/>
                    <a:gd name="T2" fmla="*/ 6 w 29"/>
                    <a:gd name="T3" fmla="*/ 18 h 54"/>
                    <a:gd name="T4" fmla="*/ 0 w 29"/>
                    <a:gd name="T5" fmla="*/ 18 h 54"/>
                    <a:gd name="T6" fmla="*/ 0 w 29"/>
                    <a:gd name="T7" fmla="*/ 12 h 54"/>
                    <a:gd name="T8" fmla="*/ 6 w 29"/>
                    <a:gd name="T9" fmla="*/ 10 h 54"/>
                    <a:gd name="T10" fmla="*/ 9 w 29"/>
                    <a:gd name="T11" fmla="*/ 0 h 54"/>
                    <a:gd name="T12" fmla="*/ 15 w 29"/>
                    <a:gd name="T13" fmla="*/ 0 h 54"/>
                    <a:gd name="T14" fmla="*/ 15 w 29"/>
                    <a:gd name="T15" fmla="*/ 11 h 54"/>
                    <a:gd name="T16" fmla="*/ 26 w 29"/>
                    <a:gd name="T17" fmla="*/ 11 h 54"/>
                    <a:gd name="T18" fmla="*/ 26 w 29"/>
                    <a:gd name="T19" fmla="*/ 18 h 54"/>
                    <a:gd name="T20" fmla="*/ 15 w 29"/>
                    <a:gd name="T21" fmla="*/ 18 h 54"/>
                    <a:gd name="T22" fmla="*/ 15 w 29"/>
                    <a:gd name="T23" fmla="*/ 41 h 54"/>
                    <a:gd name="T24" fmla="*/ 20 w 29"/>
                    <a:gd name="T25" fmla="*/ 46 h 54"/>
                    <a:gd name="T26" fmla="*/ 26 w 29"/>
                    <a:gd name="T27" fmla="*/ 44 h 54"/>
                    <a:gd name="T28" fmla="*/ 29 w 29"/>
                    <a:gd name="T29" fmla="*/ 52 h 54"/>
                    <a:gd name="T30" fmla="*/ 18 w 29"/>
                    <a:gd name="T31" fmla="*/ 54 h 54"/>
                    <a:gd name="T32" fmla="*/ 6 w 29"/>
                    <a:gd name="T33" fmla="*/ 4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4">
                      <a:moveTo>
                        <a:pt x="6" y="41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5"/>
                        <a:pt x="17" y="46"/>
                        <a:pt x="20" y="46"/>
                      </a:cubicBezTo>
                      <a:cubicBezTo>
                        <a:pt x="23" y="46"/>
                        <a:pt x="25" y="46"/>
                        <a:pt x="26" y="44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7" y="53"/>
                        <a:pt x="24" y="54"/>
                        <a:pt x="18" y="54"/>
                      </a:cubicBezTo>
                      <a:cubicBezTo>
                        <a:pt x="10" y="54"/>
                        <a:pt x="6" y="50"/>
                        <a:pt x="6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5" name="Freeform 173">
                  <a:extLst>
                    <a:ext uri="{FF2B5EF4-FFF2-40B4-BE49-F238E27FC236}">
                      <a16:creationId xmlns:a16="http://schemas.microsoft.com/office/drawing/2014/main" id="{76039D86-1B3D-48F5-BB6E-8160EF9DC0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7" y="3502"/>
                  <a:ext cx="8" cy="47"/>
                </a:xfrm>
                <a:custGeom>
                  <a:avLst/>
                  <a:gdLst>
                    <a:gd name="T0" fmla="*/ 5 w 11"/>
                    <a:gd name="T1" fmla="*/ 0 h 61"/>
                    <a:gd name="T2" fmla="*/ 11 w 11"/>
                    <a:gd name="T3" fmla="*/ 6 h 61"/>
                    <a:gd name="T4" fmla="*/ 5 w 11"/>
                    <a:gd name="T5" fmla="*/ 12 h 61"/>
                    <a:gd name="T6" fmla="*/ 0 w 11"/>
                    <a:gd name="T7" fmla="*/ 6 h 61"/>
                    <a:gd name="T8" fmla="*/ 5 w 11"/>
                    <a:gd name="T9" fmla="*/ 0 h 61"/>
                    <a:gd name="T10" fmla="*/ 1 w 11"/>
                    <a:gd name="T11" fmla="*/ 18 h 61"/>
                    <a:gd name="T12" fmla="*/ 10 w 11"/>
                    <a:gd name="T13" fmla="*/ 18 h 61"/>
                    <a:gd name="T14" fmla="*/ 10 w 11"/>
                    <a:gd name="T15" fmla="*/ 61 h 61"/>
                    <a:gd name="T16" fmla="*/ 1 w 11"/>
                    <a:gd name="T17" fmla="*/ 61 h 61"/>
                    <a:gd name="T18" fmla="*/ 1 w 11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61">
                      <a:moveTo>
                        <a:pt x="5" y="0"/>
                      </a:moveTo>
                      <a:cubicBezTo>
                        <a:pt x="9" y="0"/>
                        <a:pt x="11" y="3"/>
                        <a:pt x="11" y="6"/>
                      </a:cubicBezTo>
                      <a:cubicBezTo>
                        <a:pt x="11" y="9"/>
                        <a:pt x="9" y="12"/>
                        <a:pt x="5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moveTo>
                        <a:pt x="1" y="18"/>
                      </a:move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61"/>
                        <a:pt x="10" y="61"/>
                        <a:pt x="10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6" name="Freeform 174">
                  <a:extLst>
                    <a:ext uri="{FF2B5EF4-FFF2-40B4-BE49-F238E27FC236}">
                      <a16:creationId xmlns:a16="http://schemas.microsoft.com/office/drawing/2014/main" id="{BED5C05F-7284-4496-AF21-53AC718D8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3515"/>
                  <a:ext cx="44" cy="34"/>
                </a:xfrm>
                <a:custGeom>
                  <a:avLst/>
                  <a:gdLst>
                    <a:gd name="T0" fmla="*/ 45 w 59"/>
                    <a:gd name="T1" fmla="*/ 0 h 44"/>
                    <a:gd name="T2" fmla="*/ 59 w 59"/>
                    <a:gd name="T3" fmla="*/ 14 h 44"/>
                    <a:gd name="T4" fmla="*/ 59 w 59"/>
                    <a:gd name="T5" fmla="*/ 44 h 44"/>
                    <a:gd name="T6" fmla="*/ 49 w 59"/>
                    <a:gd name="T7" fmla="*/ 44 h 44"/>
                    <a:gd name="T8" fmla="*/ 49 w 59"/>
                    <a:gd name="T9" fmla="*/ 16 h 44"/>
                    <a:gd name="T10" fmla="*/ 42 w 59"/>
                    <a:gd name="T11" fmla="*/ 8 h 44"/>
                    <a:gd name="T12" fmla="*/ 34 w 59"/>
                    <a:gd name="T13" fmla="*/ 14 h 44"/>
                    <a:gd name="T14" fmla="*/ 34 w 59"/>
                    <a:gd name="T15" fmla="*/ 44 h 44"/>
                    <a:gd name="T16" fmla="*/ 25 w 59"/>
                    <a:gd name="T17" fmla="*/ 44 h 44"/>
                    <a:gd name="T18" fmla="*/ 25 w 59"/>
                    <a:gd name="T19" fmla="*/ 17 h 44"/>
                    <a:gd name="T20" fmla="*/ 18 w 59"/>
                    <a:gd name="T21" fmla="*/ 8 h 44"/>
                    <a:gd name="T22" fmla="*/ 10 w 59"/>
                    <a:gd name="T23" fmla="*/ 14 h 44"/>
                    <a:gd name="T24" fmla="*/ 10 w 59"/>
                    <a:gd name="T25" fmla="*/ 44 h 44"/>
                    <a:gd name="T26" fmla="*/ 0 w 59"/>
                    <a:gd name="T27" fmla="*/ 44 h 44"/>
                    <a:gd name="T28" fmla="*/ 0 w 59"/>
                    <a:gd name="T29" fmla="*/ 1 h 44"/>
                    <a:gd name="T30" fmla="*/ 8 w 59"/>
                    <a:gd name="T31" fmla="*/ 1 h 44"/>
                    <a:gd name="T32" fmla="*/ 10 w 59"/>
                    <a:gd name="T33" fmla="*/ 5 h 44"/>
                    <a:gd name="T34" fmla="*/ 10 w 59"/>
                    <a:gd name="T35" fmla="*/ 5 h 44"/>
                    <a:gd name="T36" fmla="*/ 21 w 59"/>
                    <a:gd name="T37" fmla="*/ 0 h 44"/>
                    <a:gd name="T38" fmla="*/ 32 w 59"/>
                    <a:gd name="T39" fmla="*/ 6 h 44"/>
                    <a:gd name="T40" fmla="*/ 33 w 59"/>
                    <a:gd name="T41" fmla="*/ 6 h 44"/>
                    <a:gd name="T42" fmla="*/ 45 w 59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9" h="44">
                      <a:moveTo>
                        <a:pt x="45" y="0"/>
                      </a:moveTo>
                      <a:cubicBezTo>
                        <a:pt x="54" y="0"/>
                        <a:pt x="59" y="4"/>
                        <a:pt x="59" y="1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0"/>
                        <a:pt x="46" y="8"/>
                        <a:pt x="42" y="8"/>
                      </a:cubicBezTo>
                      <a:cubicBezTo>
                        <a:pt x="39" y="8"/>
                        <a:pt x="35" y="10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1"/>
                        <a:pt x="22" y="8"/>
                        <a:pt x="18" y="8"/>
                      </a:cubicBezTo>
                      <a:cubicBezTo>
                        <a:pt x="14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28" y="0"/>
                        <a:pt x="31" y="3"/>
                        <a:pt x="32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5" y="3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7" name="Freeform 175">
                  <a:extLst>
                    <a:ext uri="{FF2B5EF4-FFF2-40B4-BE49-F238E27FC236}">
                      <a16:creationId xmlns:a16="http://schemas.microsoft.com/office/drawing/2014/main" id="{3E9FB5DD-2AF5-450B-8A0C-989610DDC3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3503"/>
                  <a:ext cx="12" cy="46"/>
                </a:xfrm>
                <a:custGeom>
                  <a:avLst/>
                  <a:gdLst>
                    <a:gd name="T0" fmla="*/ 9 w 16"/>
                    <a:gd name="T1" fmla="*/ 0 h 59"/>
                    <a:gd name="T2" fmla="*/ 9 w 16"/>
                    <a:gd name="T3" fmla="*/ 46 h 59"/>
                    <a:gd name="T4" fmla="*/ 13 w 16"/>
                    <a:gd name="T5" fmla="*/ 51 h 59"/>
                    <a:gd name="T6" fmla="*/ 16 w 16"/>
                    <a:gd name="T7" fmla="*/ 51 h 59"/>
                    <a:gd name="T8" fmla="*/ 16 w 16"/>
                    <a:gd name="T9" fmla="*/ 58 h 59"/>
                    <a:gd name="T10" fmla="*/ 10 w 16"/>
                    <a:gd name="T11" fmla="*/ 59 h 59"/>
                    <a:gd name="T12" fmla="*/ 0 w 16"/>
                    <a:gd name="T13" fmla="*/ 49 h 59"/>
                    <a:gd name="T14" fmla="*/ 0 w 16"/>
                    <a:gd name="T15" fmla="*/ 0 h 59"/>
                    <a:gd name="T16" fmla="*/ 9 w 16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9">
                      <a:moveTo>
                        <a:pt x="9" y="0"/>
                      </a:move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50"/>
                        <a:pt x="11" y="51"/>
                        <a:pt x="13" y="51"/>
                      </a:cubicBezTo>
                      <a:cubicBezTo>
                        <a:pt x="14" y="51"/>
                        <a:pt x="15" y="51"/>
                        <a:pt x="16" y="51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4" y="59"/>
                        <a:pt x="12" y="59"/>
                        <a:pt x="10" y="59"/>
                      </a:cubicBezTo>
                      <a:cubicBezTo>
                        <a:pt x="4" y="59"/>
                        <a:pt x="0" y="56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8" name="Freeform 176">
                  <a:extLst>
                    <a:ext uri="{FF2B5EF4-FFF2-40B4-BE49-F238E27FC236}">
                      <a16:creationId xmlns:a16="http://schemas.microsoft.com/office/drawing/2014/main" id="{189622F4-B10E-4380-A18E-533C7ABEB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55" y="3515"/>
                  <a:ext cx="27" cy="34"/>
                </a:xfrm>
                <a:custGeom>
                  <a:avLst/>
                  <a:gdLst>
                    <a:gd name="T0" fmla="*/ 35 w 36"/>
                    <a:gd name="T1" fmla="*/ 40 h 45"/>
                    <a:gd name="T2" fmla="*/ 20 w 36"/>
                    <a:gd name="T3" fmla="*/ 45 h 45"/>
                    <a:gd name="T4" fmla="*/ 0 w 36"/>
                    <a:gd name="T5" fmla="*/ 22 h 45"/>
                    <a:gd name="T6" fmla="*/ 19 w 36"/>
                    <a:gd name="T7" fmla="*/ 0 h 45"/>
                    <a:gd name="T8" fmla="*/ 36 w 36"/>
                    <a:gd name="T9" fmla="*/ 17 h 45"/>
                    <a:gd name="T10" fmla="*/ 36 w 36"/>
                    <a:gd name="T11" fmla="*/ 25 h 45"/>
                    <a:gd name="T12" fmla="*/ 9 w 36"/>
                    <a:gd name="T13" fmla="*/ 25 h 45"/>
                    <a:gd name="T14" fmla="*/ 21 w 36"/>
                    <a:gd name="T15" fmla="*/ 37 h 45"/>
                    <a:gd name="T16" fmla="*/ 31 w 36"/>
                    <a:gd name="T17" fmla="*/ 33 h 45"/>
                    <a:gd name="T18" fmla="*/ 35 w 36"/>
                    <a:gd name="T19" fmla="*/ 40 h 45"/>
                    <a:gd name="T20" fmla="*/ 9 w 36"/>
                    <a:gd name="T21" fmla="*/ 18 h 45"/>
                    <a:gd name="T22" fmla="*/ 27 w 36"/>
                    <a:gd name="T23" fmla="*/ 18 h 45"/>
                    <a:gd name="T24" fmla="*/ 27 w 36"/>
                    <a:gd name="T25" fmla="*/ 16 h 45"/>
                    <a:gd name="T26" fmla="*/ 19 w 36"/>
                    <a:gd name="T27" fmla="*/ 7 h 45"/>
                    <a:gd name="T28" fmla="*/ 9 w 36"/>
                    <a:gd name="T2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5">
                      <a:moveTo>
                        <a:pt x="35" y="40"/>
                      </a:moveTo>
                      <a:cubicBezTo>
                        <a:pt x="32" y="43"/>
                        <a:pt x="27" y="45"/>
                        <a:pt x="20" y="45"/>
                      </a:cubicBezTo>
                      <a:cubicBezTo>
                        <a:pt x="7" y="45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2"/>
                        <a:pt x="36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33"/>
                        <a:pt x="13" y="37"/>
                        <a:pt x="21" y="37"/>
                      </a:cubicBezTo>
                      <a:cubicBezTo>
                        <a:pt x="25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1"/>
                        <a:pt x="24" y="7"/>
                        <a:pt x="19" y="7"/>
                      </a:cubicBezTo>
                      <a:cubicBezTo>
                        <a:pt x="14" y="7"/>
                        <a:pt x="10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9" name="Freeform 177">
                  <a:extLst>
                    <a:ext uri="{FF2B5EF4-FFF2-40B4-BE49-F238E27FC236}">
                      <a16:creationId xmlns:a16="http://schemas.microsoft.com/office/drawing/2014/main" id="{4F6609B2-8A35-4B38-B722-0769C6E3B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" y="3515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9 h 44"/>
                    <a:gd name="T4" fmla="*/ 10 w 25"/>
                    <a:gd name="T5" fmla="*/ 14 h 44"/>
                    <a:gd name="T6" fmla="*/ 10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8 w 25"/>
                    <a:gd name="T13" fmla="*/ 1 h 44"/>
                    <a:gd name="T14" fmla="*/ 10 w 25"/>
                    <a:gd name="T15" fmla="*/ 6 h 44"/>
                    <a:gd name="T16" fmla="*/ 10 w 25"/>
                    <a:gd name="T17" fmla="*/ 6 h 44"/>
                    <a:gd name="T18" fmla="*/ 21 w 25"/>
                    <a:gd name="T19" fmla="*/ 0 h 44"/>
                    <a:gd name="T20" fmla="*/ 25 w 25"/>
                    <a:gd name="T21" fmla="*/ 0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9"/>
                        <a:pt x="22" y="9"/>
                        <a:pt x="20" y="9"/>
                      </a:cubicBezTo>
                      <a:cubicBezTo>
                        <a:pt x="16" y="9"/>
                        <a:pt x="12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23" y="0"/>
                        <a:pt x="24" y="0"/>
                        <a:pt x="25" y="0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0" name="Freeform 178">
                  <a:extLst>
                    <a:ext uri="{FF2B5EF4-FFF2-40B4-BE49-F238E27FC236}">
                      <a16:creationId xmlns:a16="http://schemas.microsoft.com/office/drawing/2014/main" id="{54C8173E-9768-41EA-A1DA-F4F71ABDEB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07" y="3502"/>
                  <a:ext cx="8" cy="47"/>
                </a:xfrm>
                <a:custGeom>
                  <a:avLst/>
                  <a:gdLst>
                    <a:gd name="T0" fmla="*/ 5 w 11"/>
                    <a:gd name="T1" fmla="*/ 0 h 61"/>
                    <a:gd name="T2" fmla="*/ 11 w 11"/>
                    <a:gd name="T3" fmla="*/ 6 h 61"/>
                    <a:gd name="T4" fmla="*/ 5 w 11"/>
                    <a:gd name="T5" fmla="*/ 12 h 61"/>
                    <a:gd name="T6" fmla="*/ 0 w 11"/>
                    <a:gd name="T7" fmla="*/ 6 h 61"/>
                    <a:gd name="T8" fmla="*/ 5 w 11"/>
                    <a:gd name="T9" fmla="*/ 0 h 61"/>
                    <a:gd name="T10" fmla="*/ 1 w 11"/>
                    <a:gd name="T11" fmla="*/ 18 h 61"/>
                    <a:gd name="T12" fmla="*/ 10 w 11"/>
                    <a:gd name="T13" fmla="*/ 18 h 61"/>
                    <a:gd name="T14" fmla="*/ 10 w 11"/>
                    <a:gd name="T15" fmla="*/ 61 h 61"/>
                    <a:gd name="T16" fmla="*/ 1 w 11"/>
                    <a:gd name="T17" fmla="*/ 61 h 61"/>
                    <a:gd name="T18" fmla="*/ 1 w 11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61">
                      <a:moveTo>
                        <a:pt x="5" y="0"/>
                      </a:moveTo>
                      <a:cubicBezTo>
                        <a:pt x="9" y="0"/>
                        <a:pt x="11" y="3"/>
                        <a:pt x="11" y="6"/>
                      </a:cubicBezTo>
                      <a:cubicBezTo>
                        <a:pt x="11" y="9"/>
                        <a:pt x="9" y="12"/>
                        <a:pt x="5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moveTo>
                        <a:pt x="1" y="18"/>
                      </a:move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61"/>
                        <a:pt x="10" y="61"/>
                        <a:pt x="10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1" name="Freeform 179">
                  <a:extLst>
                    <a:ext uri="{FF2B5EF4-FFF2-40B4-BE49-F238E27FC236}">
                      <a16:creationId xmlns:a16="http://schemas.microsoft.com/office/drawing/2014/main" id="{369ED28C-B2AF-4D5B-91C7-8AD32F1D35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" y="3379"/>
                  <a:ext cx="41" cy="42"/>
                </a:xfrm>
                <a:custGeom>
                  <a:avLst/>
                  <a:gdLst>
                    <a:gd name="T0" fmla="*/ 28 w 55"/>
                    <a:gd name="T1" fmla="*/ 33 h 54"/>
                    <a:gd name="T2" fmla="*/ 28 w 55"/>
                    <a:gd name="T3" fmla="*/ 33 h 54"/>
                    <a:gd name="T4" fmla="*/ 40 w 55"/>
                    <a:gd name="T5" fmla="*/ 0 h 54"/>
                    <a:gd name="T6" fmla="*/ 55 w 55"/>
                    <a:gd name="T7" fmla="*/ 0 h 54"/>
                    <a:gd name="T8" fmla="*/ 55 w 55"/>
                    <a:gd name="T9" fmla="*/ 54 h 54"/>
                    <a:gd name="T10" fmla="*/ 46 w 55"/>
                    <a:gd name="T11" fmla="*/ 54 h 54"/>
                    <a:gd name="T12" fmla="*/ 46 w 55"/>
                    <a:gd name="T13" fmla="*/ 11 h 54"/>
                    <a:gd name="T14" fmla="*/ 45 w 55"/>
                    <a:gd name="T15" fmla="*/ 11 h 54"/>
                    <a:gd name="T16" fmla="*/ 32 w 55"/>
                    <a:gd name="T17" fmla="*/ 47 h 54"/>
                    <a:gd name="T18" fmla="*/ 23 w 55"/>
                    <a:gd name="T19" fmla="*/ 47 h 54"/>
                    <a:gd name="T20" fmla="*/ 10 w 55"/>
                    <a:gd name="T21" fmla="*/ 11 h 54"/>
                    <a:gd name="T22" fmla="*/ 9 w 55"/>
                    <a:gd name="T23" fmla="*/ 11 h 54"/>
                    <a:gd name="T24" fmla="*/ 9 w 55"/>
                    <a:gd name="T25" fmla="*/ 54 h 54"/>
                    <a:gd name="T26" fmla="*/ 0 w 55"/>
                    <a:gd name="T27" fmla="*/ 54 h 54"/>
                    <a:gd name="T28" fmla="*/ 0 w 55"/>
                    <a:gd name="T29" fmla="*/ 0 h 54"/>
                    <a:gd name="T30" fmla="*/ 15 w 55"/>
                    <a:gd name="T31" fmla="*/ 0 h 54"/>
                    <a:gd name="T32" fmla="*/ 28 w 55"/>
                    <a:gd name="T33" fmla="*/ 3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54">
                      <a:moveTo>
                        <a:pt x="28" y="33"/>
                      </a:move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54"/>
                        <a:pt x="55" y="54"/>
                        <a:pt x="55" y="54"/>
                      </a:cubicBezTo>
                      <a:cubicBezTo>
                        <a:pt x="46" y="54"/>
                        <a:pt x="46" y="54"/>
                        <a:pt x="46" y="54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4" y="16"/>
                        <a:pt x="33" y="43"/>
                        <a:pt x="32" y="47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lnTo>
                        <a:pt x="28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2" name="Freeform 180">
                  <a:extLst>
                    <a:ext uri="{FF2B5EF4-FFF2-40B4-BE49-F238E27FC236}">
                      <a16:creationId xmlns:a16="http://schemas.microsoft.com/office/drawing/2014/main" id="{69459546-4C1E-4BD7-9AF1-775D722B7E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0" y="3387"/>
                  <a:ext cx="27" cy="35"/>
                </a:xfrm>
                <a:custGeom>
                  <a:avLst/>
                  <a:gdLst>
                    <a:gd name="T0" fmla="*/ 32 w 37"/>
                    <a:gd name="T1" fmla="*/ 14 h 45"/>
                    <a:gd name="T2" fmla="*/ 32 w 37"/>
                    <a:gd name="T3" fmla="*/ 32 h 45"/>
                    <a:gd name="T4" fmla="*/ 36 w 37"/>
                    <a:gd name="T5" fmla="*/ 37 h 45"/>
                    <a:gd name="T6" fmla="*/ 37 w 37"/>
                    <a:gd name="T7" fmla="*/ 37 h 45"/>
                    <a:gd name="T8" fmla="*/ 37 w 37"/>
                    <a:gd name="T9" fmla="*/ 44 h 45"/>
                    <a:gd name="T10" fmla="*/ 32 w 37"/>
                    <a:gd name="T11" fmla="*/ 45 h 45"/>
                    <a:gd name="T12" fmla="*/ 25 w 37"/>
                    <a:gd name="T13" fmla="*/ 40 h 45"/>
                    <a:gd name="T14" fmla="*/ 24 w 37"/>
                    <a:gd name="T15" fmla="*/ 40 h 45"/>
                    <a:gd name="T16" fmla="*/ 13 w 37"/>
                    <a:gd name="T17" fmla="*/ 45 h 45"/>
                    <a:gd name="T18" fmla="*/ 0 w 37"/>
                    <a:gd name="T19" fmla="*/ 33 h 45"/>
                    <a:gd name="T20" fmla="*/ 23 w 37"/>
                    <a:gd name="T21" fmla="*/ 19 h 45"/>
                    <a:gd name="T22" fmla="*/ 23 w 37"/>
                    <a:gd name="T23" fmla="*/ 16 h 45"/>
                    <a:gd name="T24" fmla="*/ 16 w 37"/>
                    <a:gd name="T25" fmla="*/ 8 h 45"/>
                    <a:gd name="T26" fmla="*/ 8 w 37"/>
                    <a:gd name="T27" fmla="*/ 13 h 45"/>
                    <a:gd name="T28" fmla="*/ 1 w 37"/>
                    <a:gd name="T29" fmla="*/ 8 h 45"/>
                    <a:gd name="T30" fmla="*/ 16 w 37"/>
                    <a:gd name="T31" fmla="*/ 0 h 45"/>
                    <a:gd name="T32" fmla="*/ 32 w 37"/>
                    <a:gd name="T33" fmla="*/ 14 h 45"/>
                    <a:gd name="T34" fmla="*/ 23 w 37"/>
                    <a:gd name="T35" fmla="*/ 26 h 45"/>
                    <a:gd name="T36" fmla="*/ 9 w 37"/>
                    <a:gd name="T37" fmla="*/ 32 h 45"/>
                    <a:gd name="T38" fmla="*/ 15 w 37"/>
                    <a:gd name="T39" fmla="*/ 38 h 45"/>
                    <a:gd name="T40" fmla="*/ 23 w 37"/>
                    <a:gd name="T41" fmla="*/ 34 h 45"/>
                    <a:gd name="T42" fmla="*/ 23 w 37"/>
                    <a:gd name="T43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5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7"/>
                        <a:pt x="36" y="37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5" y="44"/>
                        <a:pt x="34" y="45"/>
                        <a:pt x="32" y="45"/>
                      </a:cubicBezTo>
                      <a:cubicBezTo>
                        <a:pt x="28" y="45"/>
                        <a:pt x="26" y="43"/>
                        <a:pt x="25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2" y="42"/>
                        <a:pt x="19" y="45"/>
                        <a:pt x="13" y="45"/>
                      </a:cubicBezTo>
                      <a:cubicBezTo>
                        <a:pt x="4" y="45"/>
                        <a:pt x="0" y="39"/>
                        <a:pt x="0" y="33"/>
                      </a:cubicBezTo>
                      <a:cubicBezTo>
                        <a:pt x="0" y="24"/>
                        <a:pt x="9" y="19"/>
                        <a:pt x="23" y="19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0"/>
                        <a:pt x="20" y="8"/>
                        <a:pt x="16" y="8"/>
                      </a:cubicBezTo>
                      <a:cubicBezTo>
                        <a:pt x="11" y="8"/>
                        <a:pt x="9" y="11"/>
                        <a:pt x="8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6"/>
                        <a:pt x="7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6"/>
                      </a:moveTo>
                      <a:cubicBezTo>
                        <a:pt x="15" y="26"/>
                        <a:pt x="9" y="28"/>
                        <a:pt x="9" y="32"/>
                      </a:cubicBezTo>
                      <a:cubicBezTo>
                        <a:pt x="9" y="35"/>
                        <a:pt x="11" y="38"/>
                        <a:pt x="15" y="38"/>
                      </a:cubicBezTo>
                      <a:cubicBezTo>
                        <a:pt x="19" y="38"/>
                        <a:pt x="22" y="36"/>
                        <a:pt x="23" y="34"/>
                      </a:cubicBezTo>
                      <a:lnTo>
                        <a:pt x="23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3" name="Freeform 181">
                  <a:extLst>
                    <a:ext uri="{FF2B5EF4-FFF2-40B4-BE49-F238E27FC236}">
                      <a16:creationId xmlns:a16="http://schemas.microsoft.com/office/drawing/2014/main" id="{257AE37E-BABE-453A-A110-BA14473A5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" y="3379"/>
                  <a:ext cx="22" cy="43"/>
                </a:xfrm>
                <a:custGeom>
                  <a:avLst/>
                  <a:gdLst>
                    <a:gd name="T0" fmla="*/ 6 w 29"/>
                    <a:gd name="T1" fmla="*/ 41 h 55"/>
                    <a:gd name="T2" fmla="*/ 6 w 29"/>
                    <a:gd name="T3" fmla="*/ 19 h 55"/>
                    <a:gd name="T4" fmla="*/ 0 w 29"/>
                    <a:gd name="T5" fmla="*/ 19 h 55"/>
                    <a:gd name="T6" fmla="*/ 0 w 29"/>
                    <a:gd name="T7" fmla="*/ 13 h 55"/>
                    <a:gd name="T8" fmla="*/ 6 w 29"/>
                    <a:gd name="T9" fmla="*/ 11 h 55"/>
                    <a:gd name="T10" fmla="*/ 9 w 29"/>
                    <a:gd name="T11" fmla="*/ 0 h 55"/>
                    <a:gd name="T12" fmla="*/ 15 w 29"/>
                    <a:gd name="T13" fmla="*/ 0 h 55"/>
                    <a:gd name="T14" fmla="*/ 15 w 29"/>
                    <a:gd name="T15" fmla="*/ 11 h 55"/>
                    <a:gd name="T16" fmla="*/ 26 w 29"/>
                    <a:gd name="T17" fmla="*/ 11 h 55"/>
                    <a:gd name="T18" fmla="*/ 26 w 29"/>
                    <a:gd name="T19" fmla="*/ 19 h 55"/>
                    <a:gd name="T20" fmla="*/ 15 w 29"/>
                    <a:gd name="T21" fmla="*/ 19 h 55"/>
                    <a:gd name="T22" fmla="*/ 15 w 29"/>
                    <a:gd name="T23" fmla="*/ 41 h 55"/>
                    <a:gd name="T24" fmla="*/ 20 w 29"/>
                    <a:gd name="T25" fmla="*/ 47 h 55"/>
                    <a:gd name="T26" fmla="*/ 26 w 29"/>
                    <a:gd name="T27" fmla="*/ 45 h 55"/>
                    <a:gd name="T28" fmla="*/ 29 w 29"/>
                    <a:gd name="T29" fmla="*/ 52 h 55"/>
                    <a:gd name="T30" fmla="*/ 18 w 29"/>
                    <a:gd name="T31" fmla="*/ 55 h 55"/>
                    <a:gd name="T32" fmla="*/ 6 w 29"/>
                    <a:gd name="T33" fmla="*/ 4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5">
                      <a:moveTo>
                        <a:pt x="6" y="41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5"/>
                        <a:pt x="17" y="47"/>
                        <a:pt x="20" y="47"/>
                      </a:cubicBezTo>
                      <a:cubicBezTo>
                        <a:pt x="23" y="47"/>
                        <a:pt x="25" y="46"/>
                        <a:pt x="26" y="45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7" y="53"/>
                        <a:pt x="24" y="55"/>
                        <a:pt x="18" y="55"/>
                      </a:cubicBezTo>
                      <a:cubicBezTo>
                        <a:pt x="10" y="55"/>
                        <a:pt x="6" y="51"/>
                        <a:pt x="6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4" name="Freeform 182">
                  <a:extLst>
                    <a:ext uri="{FF2B5EF4-FFF2-40B4-BE49-F238E27FC236}">
                      <a16:creationId xmlns:a16="http://schemas.microsoft.com/office/drawing/2014/main" id="{3E5B203B-150D-43FC-B56C-B132D74720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" y="3387"/>
                  <a:ext cx="27" cy="35"/>
                </a:xfrm>
                <a:custGeom>
                  <a:avLst/>
                  <a:gdLst>
                    <a:gd name="T0" fmla="*/ 34 w 36"/>
                    <a:gd name="T1" fmla="*/ 41 h 45"/>
                    <a:gd name="T2" fmla="*/ 19 w 36"/>
                    <a:gd name="T3" fmla="*/ 45 h 45"/>
                    <a:gd name="T4" fmla="*/ 0 w 36"/>
                    <a:gd name="T5" fmla="*/ 23 h 45"/>
                    <a:gd name="T6" fmla="*/ 19 w 36"/>
                    <a:gd name="T7" fmla="*/ 0 h 45"/>
                    <a:gd name="T8" fmla="*/ 36 w 36"/>
                    <a:gd name="T9" fmla="*/ 18 h 45"/>
                    <a:gd name="T10" fmla="*/ 35 w 36"/>
                    <a:gd name="T11" fmla="*/ 25 h 45"/>
                    <a:gd name="T12" fmla="*/ 9 w 36"/>
                    <a:gd name="T13" fmla="*/ 25 h 45"/>
                    <a:gd name="T14" fmla="*/ 21 w 36"/>
                    <a:gd name="T15" fmla="*/ 37 h 45"/>
                    <a:gd name="T16" fmla="*/ 30 w 36"/>
                    <a:gd name="T17" fmla="*/ 34 h 45"/>
                    <a:gd name="T18" fmla="*/ 34 w 36"/>
                    <a:gd name="T19" fmla="*/ 41 h 45"/>
                    <a:gd name="T20" fmla="*/ 9 w 36"/>
                    <a:gd name="T21" fmla="*/ 19 h 45"/>
                    <a:gd name="T22" fmla="*/ 27 w 36"/>
                    <a:gd name="T23" fmla="*/ 19 h 45"/>
                    <a:gd name="T24" fmla="*/ 27 w 36"/>
                    <a:gd name="T25" fmla="*/ 17 h 45"/>
                    <a:gd name="T26" fmla="*/ 19 w 36"/>
                    <a:gd name="T27" fmla="*/ 8 h 45"/>
                    <a:gd name="T28" fmla="*/ 9 w 36"/>
                    <a:gd name="T29" fmla="*/ 1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5">
                      <a:moveTo>
                        <a:pt x="34" y="41"/>
                      </a:moveTo>
                      <a:cubicBezTo>
                        <a:pt x="31" y="43"/>
                        <a:pt x="27" y="45"/>
                        <a:pt x="19" y="45"/>
                      </a:cubicBezTo>
                      <a:cubicBezTo>
                        <a:pt x="6" y="45"/>
                        <a:pt x="0" y="38"/>
                        <a:pt x="0" y="23"/>
                      </a:cubicBezTo>
                      <a:cubicBezTo>
                        <a:pt x="0" y="8"/>
                        <a:pt x="8" y="0"/>
                        <a:pt x="19" y="0"/>
                      </a:cubicBezTo>
                      <a:cubicBezTo>
                        <a:pt x="30" y="0"/>
                        <a:pt x="36" y="7"/>
                        <a:pt x="36" y="18"/>
                      </a:cubicBezTo>
                      <a:cubicBezTo>
                        <a:pt x="36" y="20"/>
                        <a:pt x="36" y="22"/>
                        <a:pt x="35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33"/>
                        <a:pt x="13" y="37"/>
                        <a:pt x="21" y="37"/>
                      </a:cubicBezTo>
                      <a:cubicBezTo>
                        <a:pt x="25" y="37"/>
                        <a:pt x="29" y="35"/>
                        <a:pt x="30" y="34"/>
                      </a:cubicBezTo>
                      <a:lnTo>
                        <a:pt x="34" y="41"/>
                      </a:lnTo>
                      <a:close/>
                      <a:moveTo>
                        <a:pt x="9" y="19"/>
                      </a:move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7" y="11"/>
                        <a:pt x="24" y="8"/>
                        <a:pt x="19" y="8"/>
                      </a:cubicBezTo>
                      <a:cubicBezTo>
                        <a:pt x="13" y="8"/>
                        <a:pt x="9" y="12"/>
                        <a:pt x="9" y="19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5" name="Freeform 183">
                  <a:extLst>
                    <a:ext uri="{FF2B5EF4-FFF2-40B4-BE49-F238E27FC236}">
                      <a16:creationId xmlns:a16="http://schemas.microsoft.com/office/drawing/2014/main" id="{EDE1583B-B0B5-45C8-A540-DFE90A7D3F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" y="3387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10 h 44"/>
                    <a:gd name="T4" fmla="*/ 9 w 25"/>
                    <a:gd name="T5" fmla="*/ 14 h 44"/>
                    <a:gd name="T6" fmla="*/ 9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7 w 25"/>
                    <a:gd name="T13" fmla="*/ 1 h 44"/>
                    <a:gd name="T14" fmla="*/ 9 w 25"/>
                    <a:gd name="T15" fmla="*/ 7 h 44"/>
                    <a:gd name="T16" fmla="*/ 10 w 25"/>
                    <a:gd name="T17" fmla="*/ 7 h 44"/>
                    <a:gd name="T18" fmla="*/ 21 w 25"/>
                    <a:gd name="T19" fmla="*/ 0 h 44"/>
                    <a:gd name="T20" fmla="*/ 25 w 25"/>
                    <a:gd name="T21" fmla="*/ 1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10"/>
                        <a:pt x="21" y="10"/>
                        <a:pt x="20" y="10"/>
                      </a:cubicBezTo>
                      <a:cubicBezTo>
                        <a:pt x="16" y="10"/>
                        <a:pt x="12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2" y="3"/>
                        <a:pt x="15" y="0"/>
                        <a:pt x="21" y="0"/>
                      </a:cubicBezTo>
                      <a:cubicBezTo>
                        <a:pt x="22" y="0"/>
                        <a:pt x="24" y="0"/>
                        <a:pt x="25" y="1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6" name="Freeform 184">
                  <a:extLst>
                    <a:ext uri="{FF2B5EF4-FFF2-40B4-BE49-F238E27FC236}">
                      <a16:creationId xmlns:a16="http://schemas.microsoft.com/office/drawing/2014/main" id="{879090E5-DC06-4650-AF82-CA1D7E2E8E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" y="3388"/>
                  <a:ext cx="30" cy="46"/>
                </a:xfrm>
                <a:custGeom>
                  <a:avLst/>
                  <a:gdLst>
                    <a:gd name="T0" fmla="*/ 4 w 40"/>
                    <a:gd name="T1" fmla="*/ 51 h 60"/>
                    <a:gd name="T2" fmla="*/ 8 w 40"/>
                    <a:gd name="T3" fmla="*/ 51 h 60"/>
                    <a:gd name="T4" fmla="*/ 16 w 40"/>
                    <a:gd name="T5" fmla="*/ 44 h 60"/>
                    <a:gd name="T6" fmla="*/ 0 w 40"/>
                    <a:gd name="T7" fmla="*/ 0 h 60"/>
                    <a:gd name="T8" fmla="*/ 11 w 40"/>
                    <a:gd name="T9" fmla="*/ 0 h 60"/>
                    <a:gd name="T10" fmla="*/ 17 w 40"/>
                    <a:gd name="T11" fmla="*/ 17 h 60"/>
                    <a:gd name="T12" fmla="*/ 21 w 40"/>
                    <a:gd name="T13" fmla="*/ 32 h 60"/>
                    <a:gd name="T14" fmla="*/ 21 w 40"/>
                    <a:gd name="T15" fmla="*/ 32 h 60"/>
                    <a:gd name="T16" fmla="*/ 25 w 40"/>
                    <a:gd name="T17" fmla="*/ 17 h 60"/>
                    <a:gd name="T18" fmla="*/ 30 w 40"/>
                    <a:gd name="T19" fmla="*/ 0 h 60"/>
                    <a:gd name="T20" fmla="*/ 40 w 40"/>
                    <a:gd name="T21" fmla="*/ 0 h 60"/>
                    <a:gd name="T22" fmla="*/ 25 w 40"/>
                    <a:gd name="T23" fmla="*/ 46 h 60"/>
                    <a:gd name="T24" fmla="*/ 8 w 40"/>
                    <a:gd name="T25" fmla="*/ 60 h 60"/>
                    <a:gd name="T26" fmla="*/ 2 w 40"/>
                    <a:gd name="T27" fmla="*/ 58 h 60"/>
                    <a:gd name="T28" fmla="*/ 4 w 40"/>
                    <a:gd name="T2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0" h="60">
                      <a:moveTo>
                        <a:pt x="4" y="51"/>
                      </a:moveTo>
                      <a:cubicBezTo>
                        <a:pt x="5" y="51"/>
                        <a:pt x="7" y="51"/>
                        <a:pt x="8" y="51"/>
                      </a:cubicBezTo>
                      <a:cubicBezTo>
                        <a:pt x="13" y="51"/>
                        <a:pt x="15" y="49"/>
                        <a:pt x="16" y="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8" y="23"/>
                        <a:pt x="20" y="29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2" y="29"/>
                        <a:pt x="23" y="24"/>
                        <a:pt x="25" y="1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2" y="53"/>
                        <a:pt x="18" y="60"/>
                        <a:pt x="8" y="60"/>
                      </a:cubicBezTo>
                      <a:cubicBezTo>
                        <a:pt x="6" y="60"/>
                        <a:pt x="3" y="59"/>
                        <a:pt x="2" y="58"/>
                      </a:cubicBezTo>
                      <a:lnTo>
                        <a:pt x="4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7" name="Freeform 185">
                  <a:extLst>
                    <a:ext uri="{FF2B5EF4-FFF2-40B4-BE49-F238E27FC236}">
                      <a16:creationId xmlns:a16="http://schemas.microsoft.com/office/drawing/2014/main" id="{9B93B7D3-EF8F-4F81-AF05-8002398E46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7" y="3387"/>
                  <a:ext cx="28" cy="35"/>
                </a:xfrm>
                <a:custGeom>
                  <a:avLst/>
                  <a:gdLst>
                    <a:gd name="T0" fmla="*/ 33 w 37"/>
                    <a:gd name="T1" fmla="*/ 14 h 45"/>
                    <a:gd name="T2" fmla="*/ 33 w 37"/>
                    <a:gd name="T3" fmla="*/ 32 h 45"/>
                    <a:gd name="T4" fmla="*/ 36 w 37"/>
                    <a:gd name="T5" fmla="*/ 37 h 45"/>
                    <a:gd name="T6" fmla="*/ 37 w 37"/>
                    <a:gd name="T7" fmla="*/ 37 h 45"/>
                    <a:gd name="T8" fmla="*/ 37 w 37"/>
                    <a:gd name="T9" fmla="*/ 44 h 45"/>
                    <a:gd name="T10" fmla="*/ 33 w 37"/>
                    <a:gd name="T11" fmla="*/ 45 h 45"/>
                    <a:gd name="T12" fmla="*/ 25 w 37"/>
                    <a:gd name="T13" fmla="*/ 40 h 45"/>
                    <a:gd name="T14" fmla="*/ 25 w 37"/>
                    <a:gd name="T15" fmla="*/ 40 h 45"/>
                    <a:gd name="T16" fmla="*/ 13 w 37"/>
                    <a:gd name="T17" fmla="*/ 45 h 45"/>
                    <a:gd name="T18" fmla="*/ 0 w 37"/>
                    <a:gd name="T19" fmla="*/ 33 h 45"/>
                    <a:gd name="T20" fmla="*/ 24 w 37"/>
                    <a:gd name="T21" fmla="*/ 19 h 45"/>
                    <a:gd name="T22" fmla="*/ 24 w 37"/>
                    <a:gd name="T23" fmla="*/ 16 h 45"/>
                    <a:gd name="T24" fmla="*/ 16 w 37"/>
                    <a:gd name="T25" fmla="*/ 8 h 45"/>
                    <a:gd name="T26" fmla="*/ 8 w 37"/>
                    <a:gd name="T27" fmla="*/ 13 h 45"/>
                    <a:gd name="T28" fmla="*/ 1 w 37"/>
                    <a:gd name="T29" fmla="*/ 8 h 45"/>
                    <a:gd name="T30" fmla="*/ 16 w 37"/>
                    <a:gd name="T31" fmla="*/ 0 h 45"/>
                    <a:gd name="T32" fmla="*/ 33 w 37"/>
                    <a:gd name="T33" fmla="*/ 14 h 45"/>
                    <a:gd name="T34" fmla="*/ 24 w 37"/>
                    <a:gd name="T35" fmla="*/ 26 h 45"/>
                    <a:gd name="T36" fmla="*/ 10 w 37"/>
                    <a:gd name="T37" fmla="*/ 32 h 45"/>
                    <a:gd name="T38" fmla="*/ 16 w 37"/>
                    <a:gd name="T39" fmla="*/ 38 h 45"/>
                    <a:gd name="T40" fmla="*/ 24 w 37"/>
                    <a:gd name="T41" fmla="*/ 34 h 45"/>
                    <a:gd name="T42" fmla="*/ 24 w 37"/>
                    <a:gd name="T43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5">
                      <a:moveTo>
                        <a:pt x="33" y="14"/>
                      </a:move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3" y="35"/>
                        <a:pt x="34" y="37"/>
                        <a:pt x="36" y="37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6" y="44"/>
                        <a:pt x="34" y="45"/>
                        <a:pt x="33" y="45"/>
                      </a:cubicBezTo>
                      <a:cubicBezTo>
                        <a:pt x="29" y="45"/>
                        <a:pt x="26" y="43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3" y="42"/>
                        <a:pt x="20" y="45"/>
                        <a:pt x="13" y="45"/>
                      </a:cubicBezTo>
                      <a:cubicBezTo>
                        <a:pt x="5" y="45"/>
                        <a:pt x="0" y="39"/>
                        <a:pt x="0" y="33"/>
                      </a:cubicBezTo>
                      <a:cubicBezTo>
                        <a:pt x="0" y="24"/>
                        <a:pt x="10" y="19"/>
                        <a:pt x="24" y="19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0"/>
                        <a:pt x="21" y="8"/>
                        <a:pt x="16" y="8"/>
                      </a:cubicBezTo>
                      <a:cubicBezTo>
                        <a:pt x="12" y="8"/>
                        <a:pt x="9" y="11"/>
                        <a:pt x="8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6"/>
                        <a:pt x="7" y="0"/>
                        <a:pt x="16" y="0"/>
                      </a:cubicBezTo>
                      <a:cubicBezTo>
                        <a:pt x="27" y="0"/>
                        <a:pt x="33" y="4"/>
                        <a:pt x="33" y="14"/>
                      </a:cubicBezTo>
                      <a:moveTo>
                        <a:pt x="24" y="26"/>
                      </a:moveTo>
                      <a:cubicBezTo>
                        <a:pt x="15" y="26"/>
                        <a:pt x="10" y="28"/>
                        <a:pt x="10" y="32"/>
                      </a:cubicBezTo>
                      <a:cubicBezTo>
                        <a:pt x="10" y="35"/>
                        <a:pt x="12" y="38"/>
                        <a:pt x="16" y="38"/>
                      </a:cubicBezTo>
                      <a:cubicBezTo>
                        <a:pt x="19" y="38"/>
                        <a:pt x="22" y="36"/>
                        <a:pt x="24" y="34"/>
                      </a:cubicBezTo>
                      <a:lnTo>
                        <a:pt x="24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8" name="Freeform 186">
                  <a:extLst>
                    <a:ext uri="{FF2B5EF4-FFF2-40B4-BE49-F238E27FC236}">
                      <a16:creationId xmlns:a16="http://schemas.microsoft.com/office/drawing/2014/main" id="{6526E4FD-DEA8-41CE-974A-43CE300DE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" y="3376"/>
                  <a:ext cx="12" cy="46"/>
                </a:xfrm>
                <a:custGeom>
                  <a:avLst/>
                  <a:gdLst>
                    <a:gd name="T0" fmla="*/ 10 w 16"/>
                    <a:gd name="T1" fmla="*/ 0 h 59"/>
                    <a:gd name="T2" fmla="*/ 10 w 16"/>
                    <a:gd name="T3" fmla="*/ 46 h 59"/>
                    <a:gd name="T4" fmla="*/ 14 w 16"/>
                    <a:gd name="T5" fmla="*/ 51 h 59"/>
                    <a:gd name="T6" fmla="*/ 16 w 16"/>
                    <a:gd name="T7" fmla="*/ 50 h 59"/>
                    <a:gd name="T8" fmla="*/ 16 w 16"/>
                    <a:gd name="T9" fmla="*/ 58 h 59"/>
                    <a:gd name="T10" fmla="*/ 10 w 16"/>
                    <a:gd name="T11" fmla="*/ 59 h 59"/>
                    <a:gd name="T12" fmla="*/ 0 w 16"/>
                    <a:gd name="T13" fmla="*/ 48 h 59"/>
                    <a:gd name="T14" fmla="*/ 0 w 16"/>
                    <a:gd name="T15" fmla="*/ 0 h 59"/>
                    <a:gd name="T16" fmla="*/ 10 w 16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9">
                      <a:moveTo>
                        <a:pt x="10" y="0"/>
                      </a:move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49"/>
                        <a:pt x="11" y="51"/>
                        <a:pt x="14" y="51"/>
                      </a:cubicBezTo>
                      <a:cubicBezTo>
                        <a:pt x="15" y="51"/>
                        <a:pt x="15" y="50"/>
                        <a:pt x="16" y="50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4" y="58"/>
                        <a:pt x="13" y="59"/>
                        <a:pt x="10" y="59"/>
                      </a:cubicBezTo>
                      <a:cubicBezTo>
                        <a:pt x="4" y="59"/>
                        <a:pt x="0" y="55"/>
                        <a:pt x="0" y="48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9" name="Freeform 187">
                  <a:extLst>
                    <a:ext uri="{FF2B5EF4-FFF2-40B4-BE49-F238E27FC236}">
                      <a16:creationId xmlns:a16="http://schemas.microsoft.com/office/drawing/2014/main" id="{5E342398-62C2-40D5-9519-1B2DFC6F68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4" y="3388"/>
                  <a:ext cx="29" cy="33"/>
                </a:xfrm>
                <a:custGeom>
                  <a:avLst/>
                  <a:gdLst>
                    <a:gd name="T0" fmla="*/ 17 w 39"/>
                    <a:gd name="T1" fmla="*/ 23 h 43"/>
                    <a:gd name="T2" fmla="*/ 20 w 39"/>
                    <a:gd name="T3" fmla="*/ 34 h 43"/>
                    <a:gd name="T4" fmla="*/ 20 w 39"/>
                    <a:gd name="T5" fmla="*/ 34 h 43"/>
                    <a:gd name="T6" fmla="*/ 23 w 39"/>
                    <a:gd name="T7" fmla="*/ 23 h 43"/>
                    <a:gd name="T8" fmla="*/ 30 w 39"/>
                    <a:gd name="T9" fmla="*/ 0 h 43"/>
                    <a:gd name="T10" fmla="*/ 39 w 39"/>
                    <a:gd name="T11" fmla="*/ 0 h 43"/>
                    <a:gd name="T12" fmla="*/ 25 w 39"/>
                    <a:gd name="T13" fmla="*/ 43 h 43"/>
                    <a:gd name="T14" fmla="*/ 15 w 39"/>
                    <a:gd name="T15" fmla="*/ 43 h 43"/>
                    <a:gd name="T16" fmla="*/ 0 w 39"/>
                    <a:gd name="T17" fmla="*/ 0 h 43"/>
                    <a:gd name="T18" fmla="*/ 10 w 39"/>
                    <a:gd name="T19" fmla="*/ 0 h 43"/>
                    <a:gd name="T20" fmla="*/ 17 w 39"/>
                    <a:gd name="T21" fmla="*/ 2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" h="43">
                      <a:moveTo>
                        <a:pt x="17" y="23"/>
                      </a:moveTo>
                      <a:cubicBezTo>
                        <a:pt x="19" y="28"/>
                        <a:pt x="19" y="31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1" y="31"/>
                        <a:pt x="22" y="28"/>
                        <a:pt x="23" y="23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5" y="43"/>
                        <a:pt x="25" y="43"/>
                        <a:pt x="2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lnTo>
                        <a:pt x="17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0" name="Freeform 188">
                  <a:extLst>
                    <a:ext uri="{FF2B5EF4-FFF2-40B4-BE49-F238E27FC236}">
                      <a16:creationId xmlns:a16="http://schemas.microsoft.com/office/drawing/2014/main" id="{9069A9F9-AE5F-4F8D-BC0E-A48473BB77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4" y="3387"/>
                  <a:ext cx="27" cy="35"/>
                </a:xfrm>
                <a:custGeom>
                  <a:avLst/>
                  <a:gdLst>
                    <a:gd name="T0" fmla="*/ 35 w 36"/>
                    <a:gd name="T1" fmla="*/ 41 h 45"/>
                    <a:gd name="T2" fmla="*/ 20 w 36"/>
                    <a:gd name="T3" fmla="*/ 45 h 45"/>
                    <a:gd name="T4" fmla="*/ 0 w 36"/>
                    <a:gd name="T5" fmla="*/ 23 h 45"/>
                    <a:gd name="T6" fmla="*/ 20 w 36"/>
                    <a:gd name="T7" fmla="*/ 0 h 45"/>
                    <a:gd name="T8" fmla="*/ 36 w 36"/>
                    <a:gd name="T9" fmla="*/ 18 h 45"/>
                    <a:gd name="T10" fmla="*/ 36 w 36"/>
                    <a:gd name="T11" fmla="*/ 25 h 45"/>
                    <a:gd name="T12" fmla="*/ 10 w 36"/>
                    <a:gd name="T13" fmla="*/ 25 h 45"/>
                    <a:gd name="T14" fmla="*/ 21 w 36"/>
                    <a:gd name="T15" fmla="*/ 37 h 45"/>
                    <a:gd name="T16" fmla="*/ 31 w 36"/>
                    <a:gd name="T17" fmla="*/ 34 h 45"/>
                    <a:gd name="T18" fmla="*/ 35 w 36"/>
                    <a:gd name="T19" fmla="*/ 41 h 45"/>
                    <a:gd name="T20" fmla="*/ 10 w 36"/>
                    <a:gd name="T21" fmla="*/ 19 h 45"/>
                    <a:gd name="T22" fmla="*/ 27 w 36"/>
                    <a:gd name="T23" fmla="*/ 19 h 45"/>
                    <a:gd name="T24" fmla="*/ 27 w 36"/>
                    <a:gd name="T25" fmla="*/ 17 h 45"/>
                    <a:gd name="T26" fmla="*/ 19 w 36"/>
                    <a:gd name="T27" fmla="*/ 8 h 45"/>
                    <a:gd name="T28" fmla="*/ 10 w 36"/>
                    <a:gd name="T29" fmla="*/ 1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5">
                      <a:moveTo>
                        <a:pt x="35" y="41"/>
                      </a:moveTo>
                      <a:cubicBezTo>
                        <a:pt x="32" y="43"/>
                        <a:pt x="28" y="45"/>
                        <a:pt x="20" y="45"/>
                      </a:cubicBezTo>
                      <a:cubicBezTo>
                        <a:pt x="7" y="45"/>
                        <a:pt x="0" y="38"/>
                        <a:pt x="0" y="23"/>
                      </a:cubicBezTo>
                      <a:cubicBezTo>
                        <a:pt x="0" y="8"/>
                        <a:pt x="8" y="0"/>
                        <a:pt x="20" y="0"/>
                      </a:cubicBezTo>
                      <a:cubicBezTo>
                        <a:pt x="30" y="0"/>
                        <a:pt x="36" y="7"/>
                        <a:pt x="36" y="18"/>
                      </a:cubicBezTo>
                      <a:cubicBezTo>
                        <a:pt x="36" y="20"/>
                        <a:pt x="36" y="22"/>
                        <a:pt x="36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33"/>
                        <a:pt x="14" y="37"/>
                        <a:pt x="21" y="37"/>
                      </a:cubicBezTo>
                      <a:cubicBezTo>
                        <a:pt x="26" y="37"/>
                        <a:pt x="29" y="35"/>
                        <a:pt x="31" y="34"/>
                      </a:cubicBezTo>
                      <a:lnTo>
                        <a:pt x="35" y="41"/>
                      </a:lnTo>
                      <a:close/>
                      <a:moveTo>
                        <a:pt x="10" y="19"/>
                      </a:move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7" y="11"/>
                        <a:pt x="25" y="8"/>
                        <a:pt x="19" y="8"/>
                      </a:cubicBezTo>
                      <a:cubicBezTo>
                        <a:pt x="14" y="8"/>
                        <a:pt x="10" y="12"/>
                        <a:pt x="10" y="19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1" name="Freeform 189">
                  <a:extLst>
                    <a:ext uri="{FF2B5EF4-FFF2-40B4-BE49-F238E27FC236}">
                      <a16:creationId xmlns:a16="http://schemas.microsoft.com/office/drawing/2014/main" id="{EC4996BC-3DFB-47FA-8818-25EC65EF7F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1" y="3379"/>
                  <a:ext cx="30" cy="42"/>
                </a:xfrm>
                <a:custGeom>
                  <a:avLst/>
                  <a:gdLst>
                    <a:gd name="T0" fmla="*/ 7 w 30"/>
                    <a:gd name="T1" fmla="*/ 42 h 42"/>
                    <a:gd name="T2" fmla="*/ 0 w 30"/>
                    <a:gd name="T3" fmla="*/ 42 h 42"/>
                    <a:gd name="T4" fmla="*/ 0 w 30"/>
                    <a:gd name="T5" fmla="*/ 0 h 42"/>
                    <a:gd name="T6" fmla="*/ 7 w 30"/>
                    <a:gd name="T7" fmla="*/ 0 h 42"/>
                    <a:gd name="T8" fmla="*/ 7 w 30"/>
                    <a:gd name="T9" fmla="*/ 42 h 42"/>
                    <a:gd name="T10" fmla="*/ 21 w 30"/>
                    <a:gd name="T11" fmla="*/ 0 h 42"/>
                    <a:gd name="T12" fmla="*/ 30 w 30"/>
                    <a:gd name="T13" fmla="*/ 0 h 42"/>
                    <a:gd name="T14" fmla="*/ 16 w 30"/>
                    <a:gd name="T15" fmla="*/ 21 h 42"/>
                    <a:gd name="T16" fmla="*/ 30 w 30"/>
                    <a:gd name="T17" fmla="*/ 42 h 42"/>
                    <a:gd name="T18" fmla="*/ 21 w 30"/>
                    <a:gd name="T19" fmla="*/ 42 h 42"/>
                    <a:gd name="T20" fmla="*/ 8 w 30"/>
                    <a:gd name="T21" fmla="*/ 21 h 42"/>
                    <a:gd name="T22" fmla="*/ 8 w 30"/>
                    <a:gd name="T23" fmla="*/ 21 h 42"/>
                    <a:gd name="T24" fmla="*/ 21 w 3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" h="42">
                      <a:moveTo>
                        <a:pt x="7" y="42"/>
                      </a:move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42"/>
                      </a:lnTo>
                      <a:close/>
                      <a:moveTo>
                        <a:pt x="21" y="0"/>
                      </a:moveTo>
                      <a:lnTo>
                        <a:pt x="30" y="0"/>
                      </a:lnTo>
                      <a:lnTo>
                        <a:pt x="16" y="21"/>
                      </a:lnTo>
                      <a:lnTo>
                        <a:pt x="30" y="42"/>
                      </a:lnTo>
                      <a:lnTo>
                        <a:pt x="21" y="42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2" name="Freeform 190">
                  <a:extLst>
                    <a:ext uri="{FF2B5EF4-FFF2-40B4-BE49-F238E27FC236}">
                      <a16:creationId xmlns:a16="http://schemas.microsoft.com/office/drawing/2014/main" id="{B828D876-EA1E-4D32-88E2-FA707FC5E7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4" y="3374"/>
                  <a:ext cx="9" cy="47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0"/>
                        <a:pt x="9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moveTo>
                        <a:pt x="1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3" name="Freeform 191">
                  <a:extLst>
                    <a:ext uri="{FF2B5EF4-FFF2-40B4-BE49-F238E27FC236}">
                      <a16:creationId xmlns:a16="http://schemas.microsoft.com/office/drawing/2014/main" id="{C2868451-A356-4B4A-8FB5-8A7764560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" y="3379"/>
                  <a:ext cx="22" cy="43"/>
                </a:xfrm>
                <a:custGeom>
                  <a:avLst/>
                  <a:gdLst>
                    <a:gd name="T0" fmla="*/ 6 w 29"/>
                    <a:gd name="T1" fmla="*/ 41 h 55"/>
                    <a:gd name="T2" fmla="*/ 6 w 29"/>
                    <a:gd name="T3" fmla="*/ 19 h 55"/>
                    <a:gd name="T4" fmla="*/ 0 w 29"/>
                    <a:gd name="T5" fmla="*/ 19 h 55"/>
                    <a:gd name="T6" fmla="*/ 0 w 29"/>
                    <a:gd name="T7" fmla="*/ 13 h 55"/>
                    <a:gd name="T8" fmla="*/ 6 w 29"/>
                    <a:gd name="T9" fmla="*/ 11 h 55"/>
                    <a:gd name="T10" fmla="*/ 9 w 29"/>
                    <a:gd name="T11" fmla="*/ 0 h 55"/>
                    <a:gd name="T12" fmla="*/ 16 w 29"/>
                    <a:gd name="T13" fmla="*/ 0 h 55"/>
                    <a:gd name="T14" fmla="*/ 16 w 29"/>
                    <a:gd name="T15" fmla="*/ 11 h 55"/>
                    <a:gd name="T16" fmla="*/ 27 w 29"/>
                    <a:gd name="T17" fmla="*/ 11 h 55"/>
                    <a:gd name="T18" fmla="*/ 27 w 29"/>
                    <a:gd name="T19" fmla="*/ 19 h 55"/>
                    <a:gd name="T20" fmla="*/ 16 w 29"/>
                    <a:gd name="T21" fmla="*/ 19 h 55"/>
                    <a:gd name="T22" fmla="*/ 16 w 29"/>
                    <a:gd name="T23" fmla="*/ 41 h 55"/>
                    <a:gd name="T24" fmla="*/ 21 w 29"/>
                    <a:gd name="T25" fmla="*/ 47 h 55"/>
                    <a:gd name="T26" fmla="*/ 27 w 29"/>
                    <a:gd name="T27" fmla="*/ 45 h 55"/>
                    <a:gd name="T28" fmla="*/ 29 w 29"/>
                    <a:gd name="T29" fmla="*/ 52 h 55"/>
                    <a:gd name="T30" fmla="*/ 18 w 29"/>
                    <a:gd name="T31" fmla="*/ 55 h 55"/>
                    <a:gd name="T32" fmla="*/ 6 w 29"/>
                    <a:gd name="T33" fmla="*/ 4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5">
                      <a:moveTo>
                        <a:pt x="6" y="41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5"/>
                        <a:pt x="18" y="47"/>
                        <a:pt x="21" y="47"/>
                      </a:cubicBezTo>
                      <a:cubicBezTo>
                        <a:pt x="23" y="47"/>
                        <a:pt x="25" y="46"/>
                        <a:pt x="27" y="45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8" y="53"/>
                        <a:pt x="25" y="55"/>
                        <a:pt x="18" y="55"/>
                      </a:cubicBezTo>
                      <a:cubicBezTo>
                        <a:pt x="11" y="55"/>
                        <a:pt x="6" y="51"/>
                        <a:pt x="6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4" name="Freeform 192">
                  <a:extLst>
                    <a:ext uri="{FF2B5EF4-FFF2-40B4-BE49-F238E27FC236}">
                      <a16:creationId xmlns:a16="http://schemas.microsoft.com/office/drawing/2014/main" id="{CB4CC4E4-5542-4B3D-8BB9-906A6A2E03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7" y="3387"/>
                  <a:ext cx="28" cy="35"/>
                </a:xfrm>
                <a:custGeom>
                  <a:avLst/>
                  <a:gdLst>
                    <a:gd name="T0" fmla="*/ 32 w 37"/>
                    <a:gd name="T1" fmla="*/ 14 h 45"/>
                    <a:gd name="T2" fmla="*/ 32 w 37"/>
                    <a:gd name="T3" fmla="*/ 32 h 45"/>
                    <a:gd name="T4" fmla="*/ 36 w 37"/>
                    <a:gd name="T5" fmla="*/ 37 h 45"/>
                    <a:gd name="T6" fmla="*/ 37 w 37"/>
                    <a:gd name="T7" fmla="*/ 37 h 45"/>
                    <a:gd name="T8" fmla="*/ 37 w 37"/>
                    <a:gd name="T9" fmla="*/ 44 h 45"/>
                    <a:gd name="T10" fmla="*/ 32 w 37"/>
                    <a:gd name="T11" fmla="*/ 45 h 45"/>
                    <a:gd name="T12" fmla="*/ 25 w 37"/>
                    <a:gd name="T13" fmla="*/ 40 h 45"/>
                    <a:gd name="T14" fmla="*/ 24 w 37"/>
                    <a:gd name="T15" fmla="*/ 40 h 45"/>
                    <a:gd name="T16" fmla="*/ 13 w 37"/>
                    <a:gd name="T17" fmla="*/ 45 h 45"/>
                    <a:gd name="T18" fmla="*/ 0 w 37"/>
                    <a:gd name="T19" fmla="*/ 33 h 45"/>
                    <a:gd name="T20" fmla="*/ 23 w 37"/>
                    <a:gd name="T21" fmla="*/ 19 h 45"/>
                    <a:gd name="T22" fmla="*/ 23 w 37"/>
                    <a:gd name="T23" fmla="*/ 16 h 45"/>
                    <a:gd name="T24" fmla="*/ 16 w 37"/>
                    <a:gd name="T25" fmla="*/ 8 h 45"/>
                    <a:gd name="T26" fmla="*/ 8 w 37"/>
                    <a:gd name="T27" fmla="*/ 13 h 45"/>
                    <a:gd name="T28" fmla="*/ 1 w 37"/>
                    <a:gd name="T29" fmla="*/ 8 h 45"/>
                    <a:gd name="T30" fmla="*/ 16 w 37"/>
                    <a:gd name="T31" fmla="*/ 0 h 45"/>
                    <a:gd name="T32" fmla="*/ 32 w 37"/>
                    <a:gd name="T33" fmla="*/ 14 h 45"/>
                    <a:gd name="T34" fmla="*/ 23 w 37"/>
                    <a:gd name="T35" fmla="*/ 26 h 45"/>
                    <a:gd name="T36" fmla="*/ 9 w 37"/>
                    <a:gd name="T37" fmla="*/ 32 h 45"/>
                    <a:gd name="T38" fmla="*/ 15 w 37"/>
                    <a:gd name="T39" fmla="*/ 38 h 45"/>
                    <a:gd name="T40" fmla="*/ 23 w 37"/>
                    <a:gd name="T41" fmla="*/ 34 h 45"/>
                    <a:gd name="T42" fmla="*/ 23 w 37"/>
                    <a:gd name="T43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5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7"/>
                        <a:pt x="36" y="37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6" y="44"/>
                        <a:pt x="34" y="45"/>
                        <a:pt x="32" y="45"/>
                      </a:cubicBezTo>
                      <a:cubicBezTo>
                        <a:pt x="28" y="45"/>
                        <a:pt x="26" y="43"/>
                        <a:pt x="25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3" y="42"/>
                        <a:pt x="19" y="45"/>
                        <a:pt x="13" y="45"/>
                      </a:cubicBezTo>
                      <a:cubicBezTo>
                        <a:pt x="4" y="45"/>
                        <a:pt x="0" y="39"/>
                        <a:pt x="0" y="33"/>
                      </a:cubicBezTo>
                      <a:cubicBezTo>
                        <a:pt x="0" y="24"/>
                        <a:pt x="9" y="19"/>
                        <a:pt x="23" y="19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0"/>
                        <a:pt x="20" y="8"/>
                        <a:pt x="16" y="8"/>
                      </a:cubicBezTo>
                      <a:cubicBezTo>
                        <a:pt x="11" y="8"/>
                        <a:pt x="9" y="11"/>
                        <a:pt x="8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6"/>
                        <a:pt x="7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6"/>
                      </a:moveTo>
                      <a:cubicBezTo>
                        <a:pt x="15" y="26"/>
                        <a:pt x="9" y="28"/>
                        <a:pt x="9" y="32"/>
                      </a:cubicBezTo>
                      <a:cubicBezTo>
                        <a:pt x="9" y="35"/>
                        <a:pt x="11" y="38"/>
                        <a:pt x="15" y="38"/>
                      </a:cubicBezTo>
                      <a:cubicBezTo>
                        <a:pt x="19" y="38"/>
                        <a:pt x="22" y="36"/>
                        <a:pt x="23" y="34"/>
                      </a:cubicBezTo>
                      <a:lnTo>
                        <a:pt x="23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5" name="Freeform 193">
                  <a:extLst>
                    <a:ext uri="{FF2B5EF4-FFF2-40B4-BE49-F238E27FC236}">
                      <a16:creationId xmlns:a16="http://schemas.microsoft.com/office/drawing/2014/main" id="{DC65545D-7BEB-416D-BAAE-D165FDD4B7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9" y="3387"/>
                  <a:ext cx="27" cy="46"/>
                </a:xfrm>
                <a:custGeom>
                  <a:avLst/>
                  <a:gdLst>
                    <a:gd name="T0" fmla="*/ 16 w 36"/>
                    <a:gd name="T1" fmla="*/ 44 h 59"/>
                    <a:gd name="T2" fmla="*/ 9 w 36"/>
                    <a:gd name="T3" fmla="*/ 44 h 59"/>
                    <a:gd name="T4" fmla="*/ 9 w 36"/>
                    <a:gd name="T5" fmla="*/ 59 h 59"/>
                    <a:gd name="T6" fmla="*/ 0 w 36"/>
                    <a:gd name="T7" fmla="*/ 59 h 59"/>
                    <a:gd name="T8" fmla="*/ 0 w 36"/>
                    <a:gd name="T9" fmla="*/ 1 h 59"/>
                    <a:gd name="T10" fmla="*/ 7 w 36"/>
                    <a:gd name="T11" fmla="*/ 1 h 59"/>
                    <a:gd name="T12" fmla="*/ 9 w 36"/>
                    <a:gd name="T13" fmla="*/ 5 h 59"/>
                    <a:gd name="T14" fmla="*/ 9 w 36"/>
                    <a:gd name="T15" fmla="*/ 5 h 59"/>
                    <a:gd name="T16" fmla="*/ 20 w 36"/>
                    <a:gd name="T17" fmla="*/ 0 h 59"/>
                    <a:gd name="T18" fmla="*/ 36 w 36"/>
                    <a:gd name="T19" fmla="*/ 21 h 59"/>
                    <a:gd name="T20" fmla="*/ 16 w 36"/>
                    <a:gd name="T21" fmla="*/ 44 h 59"/>
                    <a:gd name="T22" fmla="*/ 15 w 36"/>
                    <a:gd name="T23" fmla="*/ 37 h 59"/>
                    <a:gd name="T24" fmla="*/ 26 w 36"/>
                    <a:gd name="T25" fmla="*/ 22 h 59"/>
                    <a:gd name="T26" fmla="*/ 17 w 36"/>
                    <a:gd name="T27" fmla="*/ 8 h 59"/>
                    <a:gd name="T28" fmla="*/ 9 w 36"/>
                    <a:gd name="T29" fmla="*/ 13 h 59"/>
                    <a:gd name="T30" fmla="*/ 9 w 36"/>
                    <a:gd name="T31" fmla="*/ 35 h 59"/>
                    <a:gd name="T32" fmla="*/ 15 w 36"/>
                    <a:gd name="T33" fmla="*/ 3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59">
                      <a:moveTo>
                        <a:pt x="16" y="44"/>
                      </a:moveTo>
                      <a:cubicBezTo>
                        <a:pt x="13" y="44"/>
                        <a:pt x="11" y="44"/>
                        <a:pt x="9" y="44"/>
                      </a:cubicBezTo>
                      <a:cubicBezTo>
                        <a:pt x="9" y="59"/>
                        <a:pt x="9" y="59"/>
                        <a:pt x="9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3"/>
                        <a:pt x="14" y="0"/>
                        <a:pt x="20" y="0"/>
                      </a:cubicBezTo>
                      <a:cubicBezTo>
                        <a:pt x="29" y="0"/>
                        <a:pt x="36" y="7"/>
                        <a:pt x="36" y="21"/>
                      </a:cubicBezTo>
                      <a:cubicBezTo>
                        <a:pt x="36" y="37"/>
                        <a:pt x="27" y="44"/>
                        <a:pt x="16" y="44"/>
                      </a:cubicBezTo>
                      <a:moveTo>
                        <a:pt x="15" y="37"/>
                      </a:moveTo>
                      <a:cubicBezTo>
                        <a:pt x="22" y="37"/>
                        <a:pt x="26" y="32"/>
                        <a:pt x="26" y="22"/>
                      </a:cubicBezTo>
                      <a:cubicBezTo>
                        <a:pt x="26" y="12"/>
                        <a:pt x="22" y="8"/>
                        <a:pt x="17" y="8"/>
                      </a:cubicBezTo>
                      <a:cubicBezTo>
                        <a:pt x="13" y="8"/>
                        <a:pt x="10" y="10"/>
                        <a:pt x="9" y="13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11" y="36"/>
                        <a:pt x="13" y="37"/>
                        <a:pt x="15" y="3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6" name="Freeform 194">
                  <a:extLst>
                    <a:ext uri="{FF2B5EF4-FFF2-40B4-BE49-F238E27FC236}">
                      <a16:creationId xmlns:a16="http://schemas.microsoft.com/office/drawing/2014/main" id="{9B45CDBE-11C9-4AAD-973E-58D024D52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13" y="3378"/>
                  <a:ext cx="29" cy="58"/>
                </a:xfrm>
                <a:custGeom>
                  <a:avLst/>
                  <a:gdLst>
                    <a:gd name="T0" fmla="*/ 23 w 39"/>
                    <a:gd name="T1" fmla="*/ 0 h 75"/>
                    <a:gd name="T2" fmla="*/ 39 w 39"/>
                    <a:gd name="T3" fmla="*/ 6 h 75"/>
                    <a:gd name="T4" fmla="*/ 33 w 39"/>
                    <a:gd name="T5" fmla="*/ 13 h 75"/>
                    <a:gd name="T6" fmla="*/ 22 w 39"/>
                    <a:gd name="T7" fmla="*/ 9 h 75"/>
                    <a:gd name="T8" fmla="*/ 10 w 39"/>
                    <a:gd name="T9" fmla="*/ 28 h 75"/>
                    <a:gd name="T10" fmla="*/ 23 w 39"/>
                    <a:gd name="T11" fmla="*/ 48 h 75"/>
                    <a:gd name="T12" fmla="*/ 33 w 39"/>
                    <a:gd name="T13" fmla="*/ 43 h 75"/>
                    <a:gd name="T14" fmla="*/ 38 w 39"/>
                    <a:gd name="T15" fmla="*/ 50 h 75"/>
                    <a:gd name="T16" fmla="*/ 22 w 39"/>
                    <a:gd name="T17" fmla="*/ 56 h 75"/>
                    <a:gd name="T18" fmla="*/ 0 w 39"/>
                    <a:gd name="T19" fmla="*/ 29 h 75"/>
                    <a:gd name="T20" fmla="*/ 23 w 39"/>
                    <a:gd name="T21" fmla="*/ 0 h 75"/>
                    <a:gd name="T22" fmla="*/ 16 w 39"/>
                    <a:gd name="T23" fmla="*/ 75 h 75"/>
                    <a:gd name="T24" fmla="*/ 14 w 39"/>
                    <a:gd name="T25" fmla="*/ 70 h 75"/>
                    <a:gd name="T26" fmla="*/ 19 w 39"/>
                    <a:gd name="T27" fmla="*/ 64 h 75"/>
                    <a:gd name="T28" fmla="*/ 17 w 39"/>
                    <a:gd name="T29" fmla="*/ 60 h 75"/>
                    <a:gd name="T30" fmla="*/ 17 w 39"/>
                    <a:gd name="T31" fmla="*/ 59 h 75"/>
                    <a:gd name="T32" fmla="*/ 24 w 39"/>
                    <a:gd name="T33" fmla="*/ 59 h 75"/>
                    <a:gd name="T34" fmla="*/ 26 w 39"/>
                    <a:gd name="T35" fmla="*/ 64 h 75"/>
                    <a:gd name="T36" fmla="*/ 16 w 39"/>
                    <a:gd name="T3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75">
                      <a:moveTo>
                        <a:pt x="23" y="0"/>
                      </a:moveTo>
                      <a:cubicBezTo>
                        <a:pt x="33" y="0"/>
                        <a:pt x="37" y="4"/>
                        <a:pt x="39" y="6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1" y="11"/>
                        <a:pt x="28" y="9"/>
                        <a:pt x="22" y="9"/>
                      </a:cubicBezTo>
                      <a:cubicBezTo>
                        <a:pt x="14" y="9"/>
                        <a:pt x="10" y="15"/>
                        <a:pt x="10" y="28"/>
                      </a:cubicBezTo>
                      <a:cubicBezTo>
                        <a:pt x="10" y="40"/>
                        <a:pt x="14" y="48"/>
                        <a:pt x="23" y="48"/>
                      </a:cubicBezTo>
                      <a:cubicBezTo>
                        <a:pt x="28" y="48"/>
                        <a:pt x="31" y="45"/>
                        <a:pt x="33" y="43"/>
                      </a:cubicBezTo>
                      <a:cubicBezTo>
                        <a:pt x="38" y="50"/>
                        <a:pt x="38" y="50"/>
                        <a:pt x="38" y="50"/>
                      </a:cubicBezTo>
                      <a:cubicBezTo>
                        <a:pt x="36" y="53"/>
                        <a:pt x="31" y="56"/>
                        <a:pt x="22" y="56"/>
                      </a:cubicBezTo>
                      <a:cubicBezTo>
                        <a:pt x="6" y="56"/>
                        <a:pt x="0" y="45"/>
                        <a:pt x="0" y="29"/>
                      </a:cubicBezTo>
                      <a:cubicBezTo>
                        <a:pt x="0" y="11"/>
                        <a:pt x="8" y="0"/>
                        <a:pt x="23" y="0"/>
                      </a:cubicBezTo>
                      <a:moveTo>
                        <a:pt x="16" y="75"/>
                      </a:move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17" y="68"/>
                        <a:pt x="19" y="67"/>
                        <a:pt x="19" y="64"/>
                      </a:cubicBezTo>
                      <a:cubicBezTo>
                        <a:pt x="19" y="62"/>
                        <a:pt x="17" y="60"/>
                        <a:pt x="17" y="60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24" y="59"/>
                        <a:pt x="24" y="59"/>
                        <a:pt x="24" y="59"/>
                      </a:cubicBezTo>
                      <a:cubicBezTo>
                        <a:pt x="25" y="60"/>
                        <a:pt x="26" y="62"/>
                        <a:pt x="26" y="64"/>
                      </a:cubicBezTo>
                      <a:cubicBezTo>
                        <a:pt x="26" y="69"/>
                        <a:pt x="23" y="73"/>
                        <a:pt x="16" y="7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7" name="Freeform 195">
                  <a:extLst>
                    <a:ext uri="{FF2B5EF4-FFF2-40B4-BE49-F238E27FC236}">
                      <a16:creationId xmlns:a16="http://schemas.microsoft.com/office/drawing/2014/main" id="{B0EBCB5F-EAF8-45EB-8C09-8A9AFE48F1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4" y="3387"/>
                  <a:ext cx="28" cy="35"/>
                </a:xfrm>
                <a:custGeom>
                  <a:avLst/>
                  <a:gdLst>
                    <a:gd name="T0" fmla="*/ 32 w 37"/>
                    <a:gd name="T1" fmla="*/ 14 h 45"/>
                    <a:gd name="T2" fmla="*/ 32 w 37"/>
                    <a:gd name="T3" fmla="*/ 32 h 45"/>
                    <a:gd name="T4" fmla="*/ 36 w 37"/>
                    <a:gd name="T5" fmla="*/ 37 h 45"/>
                    <a:gd name="T6" fmla="*/ 37 w 37"/>
                    <a:gd name="T7" fmla="*/ 37 h 45"/>
                    <a:gd name="T8" fmla="*/ 37 w 37"/>
                    <a:gd name="T9" fmla="*/ 44 h 45"/>
                    <a:gd name="T10" fmla="*/ 32 w 37"/>
                    <a:gd name="T11" fmla="*/ 45 h 45"/>
                    <a:gd name="T12" fmla="*/ 25 w 37"/>
                    <a:gd name="T13" fmla="*/ 40 h 45"/>
                    <a:gd name="T14" fmla="*/ 24 w 37"/>
                    <a:gd name="T15" fmla="*/ 40 h 45"/>
                    <a:gd name="T16" fmla="*/ 13 w 37"/>
                    <a:gd name="T17" fmla="*/ 45 h 45"/>
                    <a:gd name="T18" fmla="*/ 0 w 37"/>
                    <a:gd name="T19" fmla="*/ 33 h 45"/>
                    <a:gd name="T20" fmla="*/ 23 w 37"/>
                    <a:gd name="T21" fmla="*/ 19 h 45"/>
                    <a:gd name="T22" fmla="*/ 23 w 37"/>
                    <a:gd name="T23" fmla="*/ 16 h 45"/>
                    <a:gd name="T24" fmla="*/ 16 w 37"/>
                    <a:gd name="T25" fmla="*/ 8 h 45"/>
                    <a:gd name="T26" fmla="*/ 8 w 37"/>
                    <a:gd name="T27" fmla="*/ 13 h 45"/>
                    <a:gd name="T28" fmla="*/ 1 w 37"/>
                    <a:gd name="T29" fmla="*/ 8 h 45"/>
                    <a:gd name="T30" fmla="*/ 16 w 37"/>
                    <a:gd name="T31" fmla="*/ 0 h 45"/>
                    <a:gd name="T32" fmla="*/ 32 w 37"/>
                    <a:gd name="T33" fmla="*/ 14 h 45"/>
                    <a:gd name="T34" fmla="*/ 23 w 37"/>
                    <a:gd name="T35" fmla="*/ 26 h 45"/>
                    <a:gd name="T36" fmla="*/ 9 w 37"/>
                    <a:gd name="T37" fmla="*/ 32 h 45"/>
                    <a:gd name="T38" fmla="*/ 15 w 37"/>
                    <a:gd name="T39" fmla="*/ 38 h 45"/>
                    <a:gd name="T40" fmla="*/ 23 w 37"/>
                    <a:gd name="T41" fmla="*/ 34 h 45"/>
                    <a:gd name="T42" fmla="*/ 23 w 37"/>
                    <a:gd name="T43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5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7"/>
                        <a:pt x="36" y="37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5" y="44"/>
                        <a:pt x="34" y="45"/>
                        <a:pt x="32" y="45"/>
                      </a:cubicBezTo>
                      <a:cubicBezTo>
                        <a:pt x="28" y="45"/>
                        <a:pt x="26" y="43"/>
                        <a:pt x="25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2" y="42"/>
                        <a:pt x="19" y="45"/>
                        <a:pt x="13" y="45"/>
                      </a:cubicBezTo>
                      <a:cubicBezTo>
                        <a:pt x="4" y="45"/>
                        <a:pt x="0" y="39"/>
                        <a:pt x="0" y="33"/>
                      </a:cubicBezTo>
                      <a:cubicBezTo>
                        <a:pt x="0" y="24"/>
                        <a:pt x="9" y="19"/>
                        <a:pt x="23" y="19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0"/>
                        <a:pt x="20" y="8"/>
                        <a:pt x="16" y="8"/>
                      </a:cubicBezTo>
                      <a:cubicBezTo>
                        <a:pt x="11" y="8"/>
                        <a:pt x="9" y="11"/>
                        <a:pt x="8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6"/>
                        <a:pt x="7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6"/>
                      </a:moveTo>
                      <a:cubicBezTo>
                        <a:pt x="15" y="26"/>
                        <a:pt x="9" y="28"/>
                        <a:pt x="9" y="32"/>
                      </a:cubicBezTo>
                      <a:cubicBezTo>
                        <a:pt x="9" y="35"/>
                        <a:pt x="11" y="38"/>
                        <a:pt x="15" y="38"/>
                      </a:cubicBezTo>
                      <a:cubicBezTo>
                        <a:pt x="19" y="38"/>
                        <a:pt x="22" y="36"/>
                        <a:pt x="23" y="34"/>
                      </a:cubicBezTo>
                      <a:lnTo>
                        <a:pt x="23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8" name="Freeform 196">
                  <a:extLst>
                    <a:ext uri="{FF2B5EF4-FFF2-40B4-BE49-F238E27FC236}">
                      <a16:creationId xmlns:a16="http://schemas.microsoft.com/office/drawing/2014/main" id="{9FDD4DEA-CE4A-4A96-B668-49572ADB6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" y="3376"/>
                  <a:ext cx="12" cy="46"/>
                </a:xfrm>
                <a:custGeom>
                  <a:avLst/>
                  <a:gdLst>
                    <a:gd name="T0" fmla="*/ 9 w 15"/>
                    <a:gd name="T1" fmla="*/ 0 h 59"/>
                    <a:gd name="T2" fmla="*/ 9 w 15"/>
                    <a:gd name="T3" fmla="*/ 46 h 59"/>
                    <a:gd name="T4" fmla="*/ 13 w 15"/>
                    <a:gd name="T5" fmla="*/ 51 h 59"/>
                    <a:gd name="T6" fmla="*/ 15 w 15"/>
                    <a:gd name="T7" fmla="*/ 50 h 59"/>
                    <a:gd name="T8" fmla="*/ 15 w 15"/>
                    <a:gd name="T9" fmla="*/ 58 h 59"/>
                    <a:gd name="T10" fmla="*/ 10 w 15"/>
                    <a:gd name="T11" fmla="*/ 59 h 59"/>
                    <a:gd name="T12" fmla="*/ 0 w 15"/>
                    <a:gd name="T13" fmla="*/ 48 h 59"/>
                    <a:gd name="T14" fmla="*/ 0 w 15"/>
                    <a:gd name="T15" fmla="*/ 0 h 59"/>
                    <a:gd name="T16" fmla="*/ 9 w 15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9">
                      <a:moveTo>
                        <a:pt x="9" y="0"/>
                      </a:move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9"/>
                        <a:pt x="11" y="51"/>
                        <a:pt x="13" y="51"/>
                      </a:cubicBezTo>
                      <a:cubicBezTo>
                        <a:pt x="14" y="51"/>
                        <a:pt x="15" y="50"/>
                        <a:pt x="15" y="50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4" y="58"/>
                        <a:pt x="12" y="59"/>
                        <a:pt x="10" y="59"/>
                      </a:cubicBezTo>
                      <a:cubicBezTo>
                        <a:pt x="3" y="59"/>
                        <a:pt x="0" y="55"/>
                        <a:pt x="0" y="48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9" name="Rectangle 197">
                  <a:extLst>
                    <a:ext uri="{FF2B5EF4-FFF2-40B4-BE49-F238E27FC236}">
                      <a16:creationId xmlns:a16="http://schemas.microsoft.com/office/drawing/2014/main" id="{3ECE7E4B-2BE8-46AD-B7FF-49973D35E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1" y="3388"/>
                  <a:ext cx="7" cy="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0" name="Freeform 198">
                  <a:extLst>
                    <a:ext uri="{FF2B5EF4-FFF2-40B4-BE49-F238E27FC236}">
                      <a16:creationId xmlns:a16="http://schemas.microsoft.com/office/drawing/2014/main" id="{AF74AAE7-D4DC-4803-AA46-152C3AE740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2" y="3387"/>
                  <a:ext cx="24" cy="49"/>
                </a:xfrm>
                <a:custGeom>
                  <a:avLst/>
                  <a:gdLst>
                    <a:gd name="T0" fmla="*/ 3 w 33"/>
                    <a:gd name="T1" fmla="*/ 13 h 64"/>
                    <a:gd name="T2" fmla="*/ 18 w 33"/>
                    <a:gd name="T3" fmla="*/ 0 h 64"/>
                    <a:gd name="T4" fmla="*/ 33 w 33"/>
                    <a:gd name="T5" fmla="*/ 6 h 64"/>
                    <a:gd name="T6" fmla="*/ 27 w 33"/>
                    <a:gd name="T7" fmla="*/ 12 h 64"/>
                    <a:gd name="T8" fmla="*/ 18 w 33"/>
                    <a:gd name="T9" fmla="*/ 8 h 64"/>
                    <a:gd name="T10" fmla="*/ 12 w 33"/>
                    <a:gd name="T11" fmla="*/ 13 h 64"/>
                    <a:gd name="T12" fmla="*/ 33 w 33"/>
                    <a:gd name="T13" fmla="*/ 32 h 64"/>
                    <a:gd name="T14" fmla="*/ 17 w 33"/>
                    <a:gd name="T15" fmla="*/ 45 h 64"/>
                    <a:gd name="T16" fmla="*/ 0 w 33"/>
                    <a:gd name="T17" fmla="*/ 39 h 64"/>
                    <a:gd name="T18" fmla="*/ 6 w 33"/>
                    <a:gd name="T19" fmla="*/ 32 h 64"/>
                    <a:gd name="T20" fmla="*/ 17 w 33"/>
                    <a:gd name="T21" fmla="*/ 37 h 64"/>
                    <a:gd name="T22" fmla="*/ 24 w 33"/>
                    <a:gd name="T23" fmla="*/ 32 h 64"/>
                    <a:gd name="T24" fmla="*/ 3 w 33"/>
                    <a:gd name="T25" fmla="*/ 13 h 64"/>
                    <a:gd name="T26" fmla="*/ 14 w 33"/>
                    <a:gd name="T27" fmla="*/ 64 h 64"/>
                    <a:gd name="T28" fmla="*/ 11 w 33"/>
                    <a:gd name="T29" fmla="*/ 59 h 64"/>
                    <a:gd name="T30" fmla="*/ 16 w 33"/>
                    <a:gd name="T31" fmla="*/ 53 h 64"/>
                    <a:gd name="T32" fmla="*/ 14 w 33"/>
                    <a:gd name="T33" fmla="*/ 49 h 64"/>
                    <a:gd name="T34" fmla="*/ 14 w 33"/>
                    <a:gd name="T35" fmla="*/ 48 h 64"/>
                    <a:gd name="T36" fmla="*/ 22 w 33"/>
                    <a:gd name="T37" fmla="*/ 48 h 64"/>
                    <a:gd name="T38" fmla="*/ 23 w 33"/>
                    <a:gd name="T39" fmla="*/ 53 h 64"/>
                    <a:gd name="T40" fmla="*/ 14 w 33"/>
                    <a:gd name="T41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3" h="64">
                      <a:moveTo>
                        <a:pt x="3" y="13"/>
                      </a:moveTo>
                      <a:cubicBezTo>
                        <a:pt x="3" y="7"/>
                        <a:pt x="9" y="0"/>
                        <a:pt x="18" y="0"/>
                      </a:cubicBezTo>
                      <a:cubicBezTo>
                        <a:pt x="25" y="0"/>
                        <a:pt x="30" y="3"/>
                        <a:pt x="33" y="6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5" y="10"/>
                        <a:pt x="22" y="8"/>
                        <a:pt x="18" y="8"/>
                      </a:cubicBezTo>
                      <a:cubicBezTo>
                        <a:pt x="14" y="8"/>
                        <a:pt x="12" y="10"/>
                        <a:pt x="12" y="13"/>
                      </a:cubicBezTo>
                      <a:cubicBezTo>
                        <a:pt x="12" y="20"/>
                        <a:pt x="33" y="17"/>
                        <a:pt x="33" y="32"/>
                      </a:cubicBezTo>
                      <a:cubicBezTo>
                        <a:pt x="33" y="38"/>
                        <a:pt x="28" y="45"/>
                        <a:pt x="17" y="45"/>
                      </a:cubicBezTo>
                      <a:cubicBezTo>
                        <a:pt x="8" y="45"/>
                        <a:pt x="3" y="41"/>
                        <a:pt x="0" y="39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8" y="35"/>
                        <a:pt x="12" y="37"/>
                        <a:pt x="17" y="37"/>
                      </a:cubicBezTo>
                      <a:cubicBezTo>
                        <a:pt x="22" y="37"/>
                        <a:pt x="24" y="35"/>
                        <a:pt x="24" y="32"/>
                      </a:cubicBezTo>
                      <a:cubicBezTo>
                        <a:pt x="24" y="25"/>
                        <a:pt x="3" y="28"/>
                        <a:pt x="3" y="13"/>
                      </a:cubicBezTo>
                      <a:moveTo>
                        <a:pt x="14" y="64"/>
                      </a:move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5" y="57"/>
                        <a:pt x="16" y="56"/>
                        <a:pt x="16" y="53"/>
                      </a:cubicBezTo>
                      <a:cubicBezTo>
                        <a:pt x="16" y="51"/>
                        <a:pt x="15" y="49"/>
                        <a:pt x="14" y="49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3" y="53"/>
                      </a:cubicBezTo>
                      <a:cubicBezTo>
                        <a:pt x="23" y="58"/>
                        <a:pt x="20" y="62"/>
                        <a:pt x="14" y="6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1" name="Freeform 199">
                  <a:extLst>
                    <a:ext uri="{FF2B5EF4-FFF2-40B4-BE49-F238E27FC236}">
                      <a16:creationId xmlns:a16="http://schemas.microsoft.com/office/drawing/2014/main" id="{0DBE095B-4151-425A-B4D8-72DCD108FB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1" y="3387"/>
                  <a:ext cx="43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5 h 44"/>
                    <a:gd name="T4" fmla="*/ 58 w 58"/>
                    <a:gd name="T5" fmla="*/ 44 h 44"/>
                    <a:gd name="T6" fmla="*/ 49 w 58"/>
                    <a:gd name="T7" fmla="*/ 44 h 44"/>
                    <a:gd name="T8" fmla="*/ 49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7 h 44"/>
                    <a:gd name="T20" fmla="*/ 17 w 58"/>
                    <a:gd name="T21" fmla="*/ 8 h 44"/>
                    <a:gd name="T22" fmla="*/ 10 w 58"/>
                    <a:gd name="T23" fmla="*/ 14 h 44"/>
                    <a:gd name="T24" fmla="*/ 10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8 w 58"/>
                    <a:gd name="T31" fmla="*/ 1 h 44"/>
                    <a:gd name="T32" fmla="*/ 9 w 58"/>
                    <a:gd name="T33" fmla="*/ 5 h 44"/>
                    <a:gd name="T34" fmla="*/ 10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3" y="0"/>
                        <a:pt x="58" y="5"/>
                        <a:pt x="58" y="15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1"/>
                        <a:pt x="46" y="8"/>
                        <a:pt x="42" y="8"/>
                      </a:cubicBezTo>
                      <a:cubicBezTo>
                        <a:pt x="38" y="8"/>
                        <a:pt x="35" y="11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1"/>
                        <a:pt x="22" y="8"/>
                        <a:pt x="17" y="8"/>
                      </a:cubicBezTo>
                      <a:cubicBezTo>
                        <a:pt x="14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28" y="0"/>
                        <a:pt x="31" y="3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3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2" name="Freeform 200">
                  <a:extLst>
                    <a:ext uri="{FF2B5EF4-FFF2-40B4-BE49-F238E27FC236}">
                      <a16:creationId xmlns:a16="http://schemas.microsoft.com/office/drawing/2014/main" id="{77C6B017-2B57-4B7D-832B-D7EA61722F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9" y="3387"/>
                  <a:ext cx="28" cy="35"/>
                </a:xfrm>
                <a:custGeom>
                  <a:avLst/>
                  <a:gdLst>
                    <a:gd name="T0" fmla="*/ 32 w 37"/>
                    <a:gd name="T1" fmla="*/ 14 h 45"/>
                    <a:gd name="T2" fmla="*/ 32 w 37"/>
                    <a:gd name="T3" fmla="*/ 32 h 45"/>
                    <a:gd name="T4" fmla="*/ 36 w 37"/>
                    <a:gd name="T5" fmla="*/ 37 h 45"/>
                    <a:gd name="T6" fmla="*/ 37 w 37"/>
                    <a:gd name="T7" fmla="*/ 37 h 45"/>
                    <a:gd name="T8" fmla="*/ 37 w 37"/>
                    <a:gd name="T9" fmla="*/ 44 h 45"/>
                    <a:gd name="T10" fmla="*/ 32 w 37"/>
                    <a:gd name="T11" fmla="*/ 45 h 45"/>
                    <a:gd name="T12" fmla="*/ 25 w 37"/>
                    <a:gd name="T13" fmla="*/ 40 h 45"/>
                    <a:gd name="T14" fmla="*/ 24 w 37"/>
                    <a:gd name="T15" fmla="*/ 40 h 45"/>
                    <a:gd name="T16" fmla="*/ 13 w 37"/>
                    <a:gd name="T17" fmla="*/ 45 h 45"/>
                    <a:gd name="T18" fmla="*/ 0 w 37"/>
                    <a:gd name="T19" fmla="*/ 33 h 45"/>
                    <a:gd name="T20" fmla="*/ 23 w 37"/>
                    <a:gd name="T21" fmla="*/ 19 h 45"/>
                    <a:gd name="T22" fmla="*/ 23 w 37"/>
                    <a:gd name="T23" fmla="*/ 16 h 45"/>
                    <a:gd name="T24" fmla="*/ 16 w 37"/>
                    <a:gd name="T25" fmla="*/ 8 h 45"/>
                    <a:gd name="T26" fmla="*/ 8 w 37"/>
                    <a:gd name="T27" fmla="*/ 13 h 45"/>
                    <a:gd name="T28" fmla="*/ 1 w 37"/>
                    <a:gd name="T29" fmla="*/ 8 h 45"/>
                    <a:gd name="T30" fmla="*/ 16 w 37"/>
                    <a:gd name="T31" fmla="*/ 0 h 45"/>
                    <a:gd name="T32" fmla="*/ 32 w 37"/>
                    <a:gd name="T33" fmla="*/ 14 h 45"/>
                    <a:gd name="T34" fmla="*/ 23 w 37"/>
                    <a:gd name="T35" fmla="*/ 26 h 45"/>
                    <a:gd name="T36" fmla="*/ 9 w 37"/>
                    <a:gd name="T37" fmla="*/ 32 h 45"/>
                    <a:gd name="T38" fmla="*/ 15 w 37"/>
                    <a:gd name="T39" fmla="*/ 38 h 45"/>
                    <a:gd name="T40" fmla="*/ 23 w 37"/>
                    <a:gd name="T41" fmla="*/ 34 h 45"/>
                    <a:gd name="T42" fmla="*/ 23 w 37"/>
                    <a:gd name="T43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5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7"/>
                        <a:pt x="36" y="37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6" y="44"/>
                        <a:pt x="34" y="45"/>
                        <a:pt x="32" y="45"/>
                      </a:cubicBezTo>
                      <a:cubicBezTo>
                        <a:pt x="28" y="45"/>
                        <a:pt x="26" y="43"/>
                        <a:pt x="25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3" y="42"/>
                        <a:pt x="19" y="45"/>
                        <a:pt x="13" y="45"/>
                      </a:cubicBezTo>
                      <a:cubicBezTo>
                        <a:pt x="4" y="45"/>
                        <a:pt x="0" y="39"/>
                        <a:pt x="0" y="33"/>
                      </a:cubicBezTo>
                      <a:cubicBezTo>
                        <a:pt x="0" y="24"/>
                        <a:pt x="9" y="19"/>
                        <a:pt x="23" y="19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0"/>
                        <a:pt x="20" y="8"/>
                        <a:pt x="16" y="8"/>
                      </a:cubicBezTo>
                      <a:cubicBezTo>
                        <a:pt x="11" y="8"/>
                        <a:pt x="9" y="11"/>
                        <a:pt x="8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6"/>
                        <a:pt x="7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6"/>
                      </a:moveTo>
                      <a:cubicBezTo>
                        <a:pt x="15" y="26"/>
                        <a:pt x="9" y="28"/>
                        <a:pt x="9" y="32"/>
                      </a:cubicBezTo>
                      <a:cubicBezTo>
                        <a:pt x="9" y="35"/>
                        <a:pt x="11" y="38"/>
                        <a:pt x="15" y="38"/>
                      </a:cubicBezTo>
                      <a:cubicBezTo>
                        <a:pt x="19" y="38"/>
                        <a:pt x="22" y="36"/>
                        <a:pt x="23" y="34"/>
                      </a:cubicBezTo>
                      <a:lnTo>
                        <a:pt x="23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3" name="Freeform 201">
                  <a:extLst>
                    <a:ext uri="{FF2B5EF4-FFF2-40B4-BE49-F238E27FC236}">
                      <a16:creationId xmlns:a16="http://schemas.microsoft.com/office/drawing/2014/main" id="{2A8CA177-6002-4812-8017-64CA637814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0" y="3376"/>
                  <a:ext cx="12" cy="46"/>
                </a:xfrm>
                <a:custGeom>
                  <a:avLst/>
                  <a:gdLst>
                    <a:gd name="T0" fmla="*/ 9 w 16"/>
                    <a:gd name="T1" fmla="*/ 0 h 59"/>
                    <a:gd name="T2" fmla="*/ 9 w 16"/>
                    <a:gd name="T3" fmla="*/ 46 h 59"/>
                    <a:gd name="T4" fmla="*/ 13 w 16"/>
                    <a:gd name="T5" fmla="*/ 51 h 59"/>
                    <a:gd name="T6" fmla="*/ 16 w 16"/>
                    <a:gd name="T7" fmla="*/ 50 h 59"/>
                    <a:gd name="T8" fmla="*/ 16 w 16"/>
                    <a:gd name="T9" fmla="*/ 58 h 59"/>
                    <a:gd name="T10" fmla="*/ 10 w 16"/>
                    <a:gd name="T11" fmla="*/ 59 h 59"/>
                    <a:gd name="T12" fmla="*/ 0 w 16"/>
                    <a:gd name="T13" fmla="*/ 48 h 59"/>
                    <a:gd name="T14" fmla="*/ 0 w 16"/>
                    <a:gd name="T15" fmla="*/ 0 h 59"/>
                    <a:gd name="T16" fmla="*/ 9 w 16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9">
                      <a:moveTo>
                        <a:pt x="9" y="0"/>
                      </a:move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9"/>
                        <a:pt x="11" y="51"/>
                        <a:pt x="13" y="51"/>
                      </a:cubicBezTo>
                      <a:cubicBezTo>
                        <a:pt x="14" y="51"/>
                        <a:pt x="15" y="50"/>
                        <a:pt x="16" y="50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4" y="58"/>
                        <a:pt x="12" y="59"/>
                        <a:pt x="10" y="59"/>
                      </a:cubicBezTo>
                      <a:cubicBezTo>
                        <a:pt x="3" y="59"/>
                        <a:pt x="0" y="55"/>
                        <a:pt x="0" y="48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4" name="Freeform 202">
                  <a:extLst>
                    <a:ext uri="{FF2B5EF4-FFF2-40B4-BE49-F238E27FC236}">
                      <a16:creationId xmlns:a16="http://schemas.microsoft.com/office/drawing/2014/main" id="{6DE6E4C3-5C1F-4DC3-977D-55F9D4CC3D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4" y="3387"/>
                  <a:ext cx="27" cy="35"/>
                </a:xfrm>
                <a:custGeom>
                  <a:avLst/>
                  <a:gdLst>
                    <a:gd name="T0" fmla="*/ 32 w 36"/>
                    <a:gd name="T1" fmla="*/ 14 h 45"/>
                    <a:gd name="T2" fmla="*/ 32 w 36"/>
                    <a:gd name="T3" fmla="*/ 32 h 45"/>
                    <a:gd name="T4" fmla="*/ 35 w 36"/>
                    <a:gd name="T5" fmla="*/ 37 h 45"/>
                    <a:gd name="T6" fmla="*/ 36 w 36"/>
                    <a:gd name="T7" fmla="*/ 37 h 45"/>
                    <a:gd name="T8" fmla="*/ 36 w 36"/>
                    <a:gd name="T9" fmla="*/ 44 h 45"/>
                    <a:gd name="T10" fmla="*/ 32 w 36"/>
                    <a:gd name="T11" fmla="*/ 45 h 45"/>
                    <a:gd name="T12" fmla="*/ 24 w 36"/>
                    <a:gd name="T13" fmla="*/ 40 h 45"/>
                    <a:gd name="T14" fmla="*/ 24 w 36"/>
                    <a:gd name="T15" fmla="*/ 40 h 45"/>
                    <a:gd name="T16" fmla="*/ 12 w 36"/>
                    <a:gd name="T17" fmla="*/ 45 h 45"/>
                    <a:gd name="T18" fmla="*/ 0 w 36"/>
                    <a:gd name="T19" fmla="*/ 33 h 45"/>
                    <a:gd name="T20" fmla="*/ 23 w 36"/>
                    <a:gd name="T21" fmla="*/ 19 h 45"/>
                    <a:gd name="T22" fmla="*/ 23 w 36"/>
                    <a:gd name="T23" fmla="*/ 16 h 45"/>
                    <a:gd name="T24" fmla="*/ 16 w 36"/>
                    <a:gd name="T25" fmla="*/ 8 h 45"/>
                    <a:gd name="T26" fmla="*/ 7 w 36"/>
                    <a:gd name="T27" fmla="*/ 13 h 45"/>
                    <a:gd name="T28" fmla="*/ 1 w 36"/>
                    <a:gd name="T29" fmla="*/ 8 h 45"/>
                    <a:gd name="T30" fmla="*/ 16 w 36"/>
                    <a:gd name="T31" fmla="*/ 0 h 45"/>
                    <a:gd name="T32" fmla="*/ 32 w 36"/>
                    <a:gd name="T33" fmla="*/ 14 h 45"/>
                    <a:gd name="T34" fmla="*/ 23 w 36"/>
                    <a:gd name="T35" fmla="*/ 26 h 45"/>
                    <a:gd name="T36" fmla="*/ 9 w 36"/>
                    <a:gd name="T37" fmla="*/ 32 h 45"/>
                    <a:gd name="T38" fmla="*/ 15 w 36"/>
                    <a:gd name="T39" fmla="*/ 38 h 45"/>
                    <a:gd name="T40" fmla="*/ 23 w 36"/>
                    <a:gd name="T41" fmla="*/ 34 h 45"/>
                    <a:gd name="T42" fmla="*/ 23 w 36"/>
                    <a:gd name="T43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45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7"/>
                        <a:pt x="35" y="37"/>
                      </a:cubicBezTo>
                      <a:cubicBezTo>
                        <a:pt x="36" y="37"/>
                        <a:pt x="36" y="37"/>
                        <a:pt x="36" y="37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5" y="44"/>
                        <a:pt x="33" y="45"/>
                        <a:pt x="32" y="45"/>
                      </a:cubicBezTo>
                      <a:cubicBezTo>
                        <a:pt x="28" y="45"/>
                        <a:pt x="25" y="43"/>
                        <a:pt x="24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2" y="42"/>
                        <a:pt x="19" y="45"/>
                        <a:pt x="12" y="45"/>
                      </a:cubicBezTo>
                      <a:cubicBezTo>
                        <a:pt x="4" y="45"/>
                        <a:pt x="0" y="39"/>
                        <a:pt x="0" y="33"/>
                      </a:cubicBezTo>
                      <a:cubicBezTo>
                        <a:pt x="0" y="24"/>
                        <a:pt x="9" y="19"/>
                        <a:pt x="23" y="19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0"/>
                        <a:pt x="20" y="8"/>
                        <a:pt x="16" y="8"/>
                      </a:cubicBezTo>
                      <a:cubicBezTo>
                        <a:pt x="11" y="8"/>
                        <a:pt x="9" y="11"/>
                        <a:pt x="7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6"/>
                        <a:pt x="6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6"/>
                      </a:moveTo>
                      <a:cubicBezTo>
                        <a:pt x="14" y="26"/>
                        <a:pt x="9" y="28"/>
                        <a:pt x="9" y="32"/>
                      </a:cubicBezTo>
                      <a:cubicBezTo>
                        <a:pt x="9" y="35"/>
                        <a:pt x="11" y="38"/>
                        <a:pt x="15" y="38"/>
                      </a:cubicBezTo>
                      <a:cubicBezTo>
                        <a:pt x="18" y="38"/>
                        <a:pt x="21" y="36"/>
                        <a:pt x="23" y="34"/>
                      </a:cubicBezTo>
                      <a:lnTo>
                        <a:pt x="23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5" name="Freeform 203">
                  <a:extLst>
                    <a:ext uri="{FF2B5EF4-FFF2-40B4-BE49-F238E27FC236}">
                      <a16:creationId xmlns:a16="http://schemas.microsoft.com/office/drawing/2014/main" id="{4CEDB3AE-B372-4185-9A31-2F08D7A595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5" y="3387"/>
                  <a:ext cx="18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10 h 44"/>
                    <a:gd name="T4" fmla="*/ 10 w 25"/>
                    <a:gd name="T5" fmla="*/ 14 h 44"/>
                    <a:gd name="T6" fmla="*/ 10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7 w 25"/>
                    <a:gd name="T13" fmla="*/ 1 h 44"/>
                    <a:gd name="T14" fmla="*/ 10 w 25"/>
                    <a:gd name="T15" fmla="*/ 7 h 44"/>
                    <a:gd name="T16" fmla="*/ 10 w 25"/>
                    <a:gd name="T17" fmla="*/ 7 h 44"/>
                    <a:gd name="T18" fmla="*/ 21 w 25"/>
                    <a:gd name="T19" fmla="*/ 0 h 44"/>
                    <a:gd name="T20" fmla="*/ 25 w 25"/>
                    <a:gd name="T21" fmla="*/ 1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10"/>
                        <a:pt x="21" y="10"/>
                        <a:pt x="20" y="10"/>
                      </a:cubicBezTo>
                      <a:cubicBezTo>
                        <a:pt x="16" y="10"/>
                        <a:pt x="12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2" y="3"/>
                        <a:pt x="15" y="0"/>
                        <a:pt x="21" y="0"/>
                      </a:cubicBezTo>
                      <a:cubicBezTo>
                        <a:pt x="22" y="0"/>
                        <a:pt x="24" y="0"/>
                        <a:pt x="25" y="1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6" name="Rectangle 204">
                  <a:extLst>
                    <a:ext uri="{FF2B5EF4-FFF2-40B4-BE49-F238E27FC236}">
                      <a16:creationId xmlns:a16="http://schemas.microsoft.com/office/drawing/2014/main" id="{CF20E1E4-1661-4527-A91F-A85A32364F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6" y="3388"/>
                  <a:ext cx="7" cy="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406">
                <a:extLst>
                  <a:ext uri="{FF2B5EF4-FFF2-40B4-BE49-F238E27FC236}">
                    <a16:creationId xmlns:a16="http://schemas.microsoft.com/office/drawing/2014/main" id="{8B20AA17-D0FA-4491-B22C-7B1821D7E4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" y="1754"/>
                <a:ext cx="4983" cy="1559"/>
                <a:chOff x="362" y="1754"/>
                <a:chExt cx="4983" cy="1559"/>
              </a:xfrm>
            </p:grpSpPr>
            <p:sp>
              <p:nvSpPr>
                <p:cNvPr id="1157" name="Freeform 206">
                  <a:extLst>
                    <a:ext uri="{FF2B5EF4-FFF2-40B4-BE49-F238E27FC236}">
                      <a16:creationId xmlns:a16="http://schemas.microsoft.com/office/drawing/2014/main" id="{77450FA1-9F0D-4F88-A26C-61B42C5512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2" y="3241"/>
                  <a:ext cx="33" cy="57"/>
                </a:xfrm>
                <a:custGeom>
                  <a:avLst/>
                  <a:gdLst>
                    <a:gd name="T0" fmla="*/ 22 w 44"/>
                    <a:gd name="T1" fmla="*/ 73 h 73"/>
                    <a:gd name="T2" fmla="*/ 0 w 44"/>
                    <a:gd name="T3" fmla="*/ 45 h 73"/>
                    <a:gd name="T4" fmla="*/ 22 w 44"/>
                    <a:gd name="T5" fmla="*/ 17 h 73"/>
                    <a:gd name="T6" fmla="*/ 44 w 44"/>
                    <a:gd name="T7" fmla="*/ 45 h 73"/>
                    <a:gd name="T8" fmla="*/ 22 w 44"/>
                    <a:gd name="T9" fmla="*/ 73 h 73"/>
                    <a:gd name="T10" fmla="*/ 13 w 44"/>
                    <a:gd name="T11" fmla="*/ 0 h 73"/>
                    <a:gd name="T12" fmla="*/ 19 w 44"/>
                    <a:gd name="T13" fmla="*/ 6 h 73"/>
                    <a:gd name="T14" fmla="*/ 13 w 44"/>
                    <a:gd name="T15" fmla="*/ 11 h 73"/>
                    <a:gd name="T16" fmla="*/ 8 w 44"/>
                    <a:gd name="T17" fmla="*/ 6 h 73"/>
                    <a:gd name="T18" fmla="*/ 13 w 44"/>
                    <a:gd name="T19" fmla="*/ 0 h 73"/>
                    <a:gd name="T20" fmla="*/ 22 w 44"/>
                    <a:gd name="T21" fmla="*/ 65 h 73"/>
                    <a:gd name="T22" fmla="*/ 34 w 44"/>
                    <a:gd name="T23" fmla="*/ 45 h 73"/>
                    <a:gd name="T24" fmla="*/ 22 w 44"/>
                    <a:gd name="T25" fmla="*/ 25 h 73"/>
                    <a:gd name="T26" fmla="*/ 10 w 44"/>
                    <a:gd name="T27" fmla="*/ 45 h 73"/>
                    <a:gd name="T28" fmla="*/ 22 w 44"/>
                    <a:gd name="T29" fmla="*/ 65 h 73"/>
                    <a:gd name="T30" fmla="*/ 31 w 44"/>
                    <a:gd name="T31" fmla="*/ 0 h 73"/>
                    <a:gd name="T32" fmla="*/ 36 w 44"/>
                    <a:gd name="T33" fmla="*/ 6 h 73"/>
                    <a:gd name="T34" fmla="*/ 31 w 44"/>
                    <a:gd name="T35" fmla="*/ 11 h 73"/>
                    <a:gd name="T36" fmla="*/ 26 w 44"/>
                    <a:gd name="T37" fmla="*/ 6 h 73"/>
                    <a:gd name="T38" fmla="*/ 31 w 44"/>
                    <a:gd name="T39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4" h="73">
                      <a:moveTo>
                        <a:pt x="22" y="73"/>
                      </a:moveTo>
                      <a:cubicBezTo>
                        <a:pt x="9" y="73"/>
                        <a:pt x="0" y="65"/>
                        <a:pt x="0" y="45"/>
                      </a:cubicBezTo>
                      <a:cubicBezTo>
                        <a:pt x="0" y="25"/>
                        <a:pt x="9" y="17"/>
                        <a:pt x="22" y="17"/>
                      </a:cubicBezTo>
                      <a:cubicBezTo>
                        <a:pt x="36" y="17"/>
                        <a:pt x="44" y="25"/>
                        <a:pt x="44" y="45"/>
                      </a:cubicBezTo>
                      <a:cubicBezTo>
                        <a:pt x="44" y="64"/>
                        <a:pt x="35" y="73"/>
                        <a:pt x="22" y="73"/>
                      </a:cubicBezTo>
                      <a:moveTo>
                        <a:pt x="13" y="0"/>
                      </a:moveTo>
                      <a:cubicBezTo>
                        <a:pt x="16" y="0"/>
                        <a:pt x="19" y="3"/>
                        <a:pt x="19" y="6"/>
                      </a:cubicBezTo>
                      <a:cubicBezTo>
                        <a:pt x="19" y="8"/>
                        <a:pt x="16" y="11"/>
                        <a:pt x="13" y="11"/>
                      </a:cubicBezTo>
                      <a:cubicBezTo>
                        <a:pt x="10" y="11"/>
                        <a:pt x="8" y="8"/>
                        <a:pt x="8" y="6"/>
                      </a:cubicBezTo>
                      <a:cubicBezTo>
                        <a:pt x="8" y="3"/>
                        <a:pt x="10" y="0"/>
                        <a:pt x="13" y="0"/>
                      </a:cubicBezTo>
                      <a:moveTo>
                        <a:pt x="22" y="65"/>
                      </a:moveTo>
                      <a:cubicBezTo>
                        <a:pt x="30" y="65"/>
                        <a:pt x="34" y="60"/>
                        <a:pt x="34" y="45"/>
                      </a:cubicBezTo>
                      <a:cubicBezTo>
                        <a:pt x="34" y="30"/>
                        <a:pt x="29" y="25"/>
                        <a:pt x="22" y="25"/>
                      </a:cubicBezTo>
                      <a:cubicBezTo>
                        <a:pt x="15" y="25"/>
                        <a:pt x="10" y="30"/>
                        <a:pt x="10" y="45"/>
                      </a:cubicBezTo>
                      <a:cubicBezTo>
                        <a:pt x="10" y="60"/>
                        <a:pt x="15" y="65"/>
                        <a:pt x="22" y="65"/>
                      </a:cubicBezTo>
                      <a:moveTo>
                        <a:pt x="31" y="0"/>
                      </a:moveTo>
                      <a:cubicBezTo>
                        <a:pt x="34" y="0"/>
                        <a:pt x="36" y="3"/>
                        <a:pt x="36" y="6"/>
                      </a:cubicBezTo>
                      <a:cubicBezTo>
                        <a:pt x="36" y="8"/>
                        <a:pt x="34" y="11"/>
                        <a:pt x="31" y="11"/>
                      </a:cubicBezTo>
                      <a:cubicBezTo>
                        <a:pt x="28" y="11"/>
                        <a:pt x="26" y="8"/>
                        <a:pt x="26" y="6"/>
                      </a:cubicBezTo>
                      <a:cubicBezTo>
                        <a:pt x="26" y="3"/>
                        <a:pt x="28" y="0"/>
                        <a:pt x="31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Freeform 207">
                  <a:extLst>
                    <a:ext uri="{FF2B5EF4-FFF2-40B4-BE49-F238E27FC236}">
                      <a16:creationId xmlns:a16="http://schemas.microsoft.com/office/drawing/2014/main" id="{614EEA73-8D21-4DCD-9753-0E244C8BA8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8" y="3250"/>
                  <a:ext cx="27" cy="60"/>
                </a:xfrm>
                <a:custGeom>
                  <a:avLst/>
                  <a:gdLst>
                    <a:gd name="T0" fmla="*/ 36 w 36"/>
                    <a:gd name="T1" fmla="*/ 60 h 77"/>
                    <a:gd name="T2" fmla="*/ 17 w 36"/>
                    <a:gd name="T3" fmla="*/ 77 h 77"/>
                    <a:gd name="T4" fmla="*/ 1 w 36"/>
                    <a:gd name="T5" fmla="*/ 72 h 77"/>
                    <a:gd name="T6" fmla="*/ 6 w 36"/>
                    <a:gd name="T7" fmla="*/ 65 h 77"/>
                    <a:gd name="T8" fmla="*/ 17 w 36"/>
                    <a:gd name="T9" fmla="*/ 69 h 77"/>
                    <a:gd name="T10" fmla="*/ 26 w 36"/>
                    <a:gd name="T11" fmla="*/ 60 h 77"/>
                    <a:gd name="T12" fmla="*/ 26 w 36"/>
                    <a:gd name="T13" fmla="*/ 57 h 77"/>
                    <a:gd name="T14" fmla="*/ 26 w 36"/>
                    <a:gd name="T15" fmla="*/ 57 h 77"/>
                    <a:gd name="T16" fmla="*/ 17 w 36"/>
                    <a:gd name="T17" fmla="*/ 60 h 77"/>
                    <a:gd name="T18" fmla="*/ 0 w 36"/>
                    <a:gd name="T19" fmla="*/ 40 h 77"/>
                    <a:gd name="T20" fmla="*/ 21 w 36"/>
                    <a:gd name="T21" fmla="*/ 18 h 77"/>
                    <a:gd name="T22" fmla="*/ 36 w 36"/>
                    <a:gd name="T23" fmla="*/ 20 h 77"/>
                    <a:gd name="T24" fmla="*/ 36 w 36"/>
                    <a:gd name="T25" fmla="*/ 60 h 77"/>
                    <a:gd name="T26" fmla="*/ 35 w 36"/>
                    <a:gd name="T27" fmla="*/ 4 h 77"/>
                    <a:gd name="T28" fmla="*/ 29 w 36"/>
                    <a:gd name="T29" fmla="*/ 0 h 77"/>
                    <a:gd name="T30" fmla="*/ 21 w 36"/>
                    <a:gd name="T31" fmla="*/ 6 h 77"/>
                    <a:gd name="T32" fmla="*/ 12 w 36"/>
                    <a:gd name="T33" fmla="*/ 0 h 77"/>
                    <a:gd name="T34" fmla="*/ 6 w 36"/>
                    <a:gd name="T35" fmla="*/ 4 h 77"/>
                    <a:gd name="T36" fmla="*/ 21 w 36"/>
                    <a:gd name="T37" fmla="*/ 13 h 77"/>
                    <a:gd name="T38" fmla="*/ 35 w 36"/>
                    <a:gd name="T39" fmla="*/ 4 h 77"/>
                    <a:gd name="T40" fmla="*/ 21 w 36"/>
                    <a:gd name="T41" fmla="*/ 25 h 77"/>
                    <a:gd name="T42" fmla="*/ 10 w 36"/>
                    <a:gd name="T43" fmla="*/ 39 h 77"/>
                    <a:gd name="T44" fmla="*/ 19 w 36"/>
                    <a:gd name="T45" fmla="*/ 52 h 77"/>
                    <a:gd name="T46" fmla="*/ 26 w 36"/>
                    <a:gd name="T47" fmla="*/ 49 h 77"/>
                    <a:gd name="T48" fmla="*/ 26 w 36"/>
                    <a:gd name="T49" fmla="*/ 26 h 77"/>
                    <a:gd name="T50" fmla="*/ 21 w 36"/>
                    <a:gd name="T51" fmla="*/ 2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6" h="77">
                      <a:moveTo>
                        <a:pt x="36" y="60"/>
                      </a:moveTo>
                      <a:cubicBezTo>
                        <a:pt x="36" y="72"/>
                        <a:pt x="28" y="77"/>
                        <a:pt x="17" y="77"/>
                      </a:cubicBezTo>
                      <a:cubicBezTo>
                        <a:pt x="7" y="77"/>
                        <a:pt x="3" y="74"/>
                        <a:pt x="1" y="72"/>
                      </a:cubicBezTo>
                      <a:cubicBezTo>
                        <a:pt x="6" y="65"/>
                        <a:pt x="6" y="65"/>
                        <a:pt x="6" y="65"/>
                      </a:cubicBezTo>
                      <a:cubicBezTo>
                        <a:pt x="8" y="67"/>
                        <a:pt x="12" y="69"/>
                        <a:pt x="17" y="69"/>
                      </a:cubicBezTo>
                      <a:cubicBezTo>
                        <a:pt x="24" y="69"/>
                        <a:pt x="26" y="67"/>
                        <a:pt x="26" y="60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5" y="58"/>
                        <a:pt x="21" y="60"/>
                        <a:pt x="17" y="60"/>
                      </a:cubicBezTo>
                      <a:cubicBezTo>
                        <a:pt x="8" y="60"/>
                        <a:pt x="0" y="55"/>
                        <a:pt x="0" y="40"/>
                      </a:cubicBezTo>
                      <a:cubicBezTo>
                        <a:pt x="0" y="27"/>
                        <a:pt x="7" y="18"/>
                        <a:pt x="21" y="18"/>
                      </a:cubicBezTo>
                      <a:cubicBezTo>
                        <a:pt x="28" y="18"/>
                        <a:pt x="32" y="18"/>
                        <a:pt x="36" y="20"/>
                      </a:cubicBezTo>
                      <a:lnTo>
                        <a:pt x="36" y="60"/>
                      </a:lnTo>
                      <a:close/>
                      <a:moveTo>
                        <a:pt x="35" y="4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2"/>
                        <a:pt x="26" y="6"/>
                        <a:pt x="21" y="6"/>
                      </a:cubicBezTo>
                      <a:cubicBezTo>
                        <a:pt x="15" y="6"/>
                        <a:pt x="13" y="2"/>
                        <a:pt x="12" y="0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8" y="8"/>
                        <a:pt x="12" y="13"/>
                        <a:pt x="21" y="13"/>
                      </a:cubicBezTo>
                      <a:cubicBezTo>
                        <a:pt x="29" y="13"/>
                        <a:pt x="33" y="8"/>
                        <a:pt x="35" y="4"/>
                      </a:cubicBezTo>
                      <a:moveTo>
                        <a:pt x="21" y="25"/>
                      </a:moveTo>
                      <a:cubicBezTo>
                        <a:pt x="14" y="25"/>
                        <a:pt x="10" y="30"/>
                        <a:pt x="10" y="39"/>
                      </a:cubicBezTo>
                      <a:cubicBezTo>
                        <a:pt x="10" y="49"/>
                        <a:pt x="14" y="52"/>
                        <a:pt x="19" y="52"/>
                      </a:cubicBezTo>
                      <a:cubicBezTo>
                        <a:pt x="22" y="52"/>
                        <a:pt x="25" y="51"/>
                        <a:pt x="26" y="49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5" y="25"/>
                        <a:pt x="23" y="25"/>
                        <a:pt x="21" y="2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Freeform 208">
                  <a:extLst>
                    <a:ext uri="{FF2B5EF4-FFF2-40B4-BE49-F238E27FC236}">
                      <a16:creationId xmlns:a16="http://schemas.microsoft.com/office/drawing/2014/main" id="{EB2DDCD3-FC7B-465C-B4C6-C63F9BD06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" y="3263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10 h 44"/>
                    <a:gd name="T4" fmla="*/ 10 w 25"/>
                    <a:gd name="T5" fmla="*/ 14 h 44"/>
                    <a:gd name="T6" fmla="*/ 10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7 w 25"/>
                    <a:gd name="T13" fmla="*/ 1 h 44"/>
                    <a:gd name="T14" fmla="*/ 9 w 25"/>
                    <a:gd name="T15" fmla="*/ 7 h 44"/>
                    <a:gd name="T16" fmla="*/ 10 w 25"/>
                    <a:gd name="T17" fmla="*/ 7 h 44"/>
                    <a:gd name="T18" fmla="*/ 21 w 25"/>
                    <a:gd name="T19" fmla="*/ 0 h 44"/>
                    <a:gd name="T20" fmla="*/ 25 w 25"/>
                    <a:gd name="T21" fmla="*/ 1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10"/>
                        <a:pt x="21" y="10"/>
                        <a:pt x="20" y="10"/>
                      </a:cubicBezTo>
                      <a:cubicBezTo>
                        <a:pt x="16" y="10"/>
                        <a:pt x="12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2" y="3"/>
                        <a:pt x="15" y="0"/>
                        <a:pt x="21" y="0"/>
                      </a:cubicBezTo>
                      <a:cubicBezTo>
                        <a:pt x="22" y="0"/>
                        <a:pt x="24" y="0"/>
                        <a:pt x="25" y="1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Freeform 209">
                  <a:extLst>
                    <a:ext uri="{FF2B5EF4-FFF2-40B4-BE49-F238E27FC236}">
                      <a16:creationId xmlns:a16="http://schemas.microsoft.com/office/drawing/2014/main" id="{3F933D00-B15E-47C5-B226-5EB17FFC54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0" y="3263"/>
                  <a:ext cx="28" cy="35"/>
                </a:xfrm>
                <a:custGeom>
                  <a:avLst/>
                  <a:gdLst>
                    <a:gd name="T0" fmla="*/ 35 w 37"/>
                    <a:gd name="T1" fmla="*/ 40 h 45"/>
                    <a:gd name="T2" fmla="*/ 20 w 37"/>
                    <a:gd name="T3" fmla="*/ 45 h 45"/>
                    <a:gd name="T4" fmla="*/ 0 w 37"/>
                    <a:gd name="T5" fmla="*/ 22 h 45"/>
                    <a:gd name="T6" fmla="*/ 20 w 37"/>
                    <a:gd name="T7" fmla="*/ 0 h 45"/>
                    <a:gd name="T8" fmla="*/ 37 w 37"/>
                    <a:gd name="T9" fmla="*/ 17 h 45"/>
                    <a:gd name="T10" fmla="*/ 36 w 37"/>
                    <a:gd name="T11" fmla="*/ 25 h 45"/>
                    <a:gd name="T12" fmla="*/ 10 w 37"/>
                    <a:gd name="T13" fmla="*/ 25 h 45"/>
                    <a:gd name="T14" fmla="*/ 21 w 37"/>
                    <a:gd name="T15" fmla="*/ 37 h 45"/>
                    <a:gd name="T16" fmla="*/ 31 w 37"/>
                    <a:gd name="T17" fmla="*/ 33 h 45"/>
                    <a:gd name="T18" fmla="*/ 35 w 37"/>
                    <a:gd name="T19" fmla="*/ 40 h 45"/>
                    <a:gd name="T20" fmla="*/ 10 w 37"/>
                    <a:gd name="T21" fmla="*/ 18 h 45"/>
                    <a:gd name="T22" fmla="*/ 28 w 37"/>
                    <a:gd name="T23" fmla="*/ 18 h 45"/>
                    <a:gd name="T24" fmla="*/ 28 w 37"/>
                    <a:gd name="T25" fmla="*/ 17 h 45"/>
                    <a:gd name="T26" fmla="*/ 19 w 37"/>
                    <a:gd name="T27" fmla="*/ 8 h 45"/>
                    <a:gd name="T28" fmla="*/ 10 w 37"/>
                    <a:gd name="T2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45">
                      <a:moveTo>
                        <a:pt x="35" y="40"/>
                      </a:moveTo>
                      <a:cubicBezTo>
                        <a:pt x="32" y="43"/>
                        <a:pt x="28" y="45"/>
                        <a:pt x="20" y="45"/>
                      </a:cubicBezTo>
                      <a:cubicBezTo>
                        <a:pt x="7" y="45"/>
                        <a:pt x="0" y="38"/>
                        <a:pt x="0" y="22"/>
                      </a:cubicBezTo>
                      <a:cubicBezTo>
                        <a:pt x="0" y="8"/>
                        <a:pt x="9" y="0"/>
                        <a:pt x="20" y="0"/>
                      </a:cubicBezTo>
                      <a:cubicBezTo>
                        <a:pt x="31" y="0"/>
                        <a:pt x="37" y="7"/>
                        <a:pt x="37" y="17"/>
                      </a:cubicBezTo>
                      <a:cubicBezTo>
                        <a:pt x="37" y="20"/>
                        <a:pt x="36" y="22"/>
                        <a:pt x="36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33"/>
                        <a:pt x="14" y="37"/>
                        <a:pt x="21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10" y="18"/>
                      </a:move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1"/>
                        <a:pt x="25" y="8"/>
                        <a:pt x="19" y="8"/>
                      </a:cubicBezTo>
                      <a:cubicBezTo>
                        <a:pt x="14" y="8"/>
                        <a:pt x="10" y="11"/>
                        <a:pt x="10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Freeform 210">
                  <a:extLst>
                    <a:ext uri="{FF2B5EF4-FFF2-40B4-BE49-F238E27FC236}">
                      <a16:creationId xmlns:a16="http://schemas.microsoft.com/office/drawing/2014/main" id="{914243FE-6DD2-4422-9F36-1E7A69A88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" y="3255"/>
                  <a:ext cx="21" cy="42"/>
                </a:xfrm>
                <a:custGeom>
                  <a:avLst/>
                  <a:gdLst>
                    <a:gd name="T0" fmla="*/ 6 w 29"/>
                    <a:gd name="T1" fmla="*/ 41 h 54"/>
                    <a:gd name="T2" fmla="*/ 6 w 29"/>
                    <a:gd name="T3" fmla="*/ 18 h 54"/>
                    <a:gd name="T4" fmla="*/ 0 w 29"/>
                    <a:gd name="T5" fmla="*/ 18 h 54"/>
                    <a:gd name="T6" fmla="*/ 0 w 29"/>
                    <a:gd name="T7" fmla="*/ 12 h 54"/>
                    <a:gd name="T8" fmla="*/ 6 w 29"/>
                    <a:gd name="T9" fmla="*/ 10 h 54"/>
                    <a:gd name="T10" fmla="*/ 9 w 29"/>
                    <a:gd name="T11" fmla="*/ 0 h 54"/>
                    <a:gd name="T12" fmla="*/ 15 w 29"/>
                    <a:gd name="T13" fmla="*/ 0 h 54"/>
                    <a:gd name="T14" fmla="*/ 15 w 29"/>
                    <a:gd name="T15" fmla="*/ 11 h 54"/>
                    <a:gd name="T16" fmla="*/ 27 w 29"/>
                    <a:gd name="T17" fmla="*/ 11 h 54"/>
                    <a:gd name="T18" fmla="*/ 27 w 29"/>
                    <a:gd name="T19" fmla="*/ 18 h 54"/>
                    <a:gd name="T20" fmla="*/ 15 w 29"/>
                    <a:gd name="T21" fmla="*/ 18 h 54"/>
                    <a:gd name="T22" fmla="*/ 15 w 29"/>
                    <a:gd name="T23" fmla="*/ 41 h 54"/>
                    <a:gd name="T24" fmla="*/ 21 w 29"/>
                    <a:gd name="T25" fmla="*/ 47 h 54"/>
                    <a:gd name="T26" fmla="*/ 27 w 29"/>
                    <a:gd name="T27" fmla="*/ 45 h 54"/>
                    <a:gd name="T28" fmla="*/ 29 w 29"/>
                    <a:gd name="T29" fmla="*/ 52 h 54"/>
                    <a:gd name="T30" fmla="*/ 18 w 29"/>
                    <a:gd name="T31" fmla="*/ 54 h 54"/>
                    <a:gd name="T32" fmla="*/ 6 w 29"/>
                    <a:gd name="T33" fmla="*/ 4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4">
                      <a:moveTo>
                        <a:pt x="6" y="41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5"/>
                        <a:pt x="17" y="47"/>
                        <a:pt x="21" y="47"/>
                      </a:cubicBezTo>
                      <a:cubicBezTo>
                        <a:pt x="23" y="47"/>
                        <a:pt x="25" y="46"/>
                        <a:pt x="27" y="45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8" y="53"/>
                        <a:pt x="24" y="54"/>
                        <a:pt x="18" y="54"/>
                      </a:cubicBezTo>
                      <a:cubicBezTo>
                        <a:pt x="11" y="54"/>
                        <a:pt x="6" y="51"/>
                        <a:pt x="6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Freeform 211">
                  <a:extLst>
                    <a:ext uri="{FF2B5EF4-FFF2-40B4-BE49-F238E27FC236}">
                      <a16:creationId xmlns:a16="http://schemas.microsoft.com/office/drawing/2014/main" id="{1C7BF7C5-27E1-440B-882B-801EE15819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3" y="3250"/>
                  <a:ext cx="9" cy="47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9"/>
                        <a:pt x="9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moveTo>
                        <a:pt x="1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Freeform 212">
                  <a:extLst>
                    <a:ext uri="{FF2B5EF4-FFF2-40B4-BE49-F238E27FC236}">
                      <a16:creationId xmlns:a16="http://schemas.microsoft.com/office/drawing/2014/main" id="{4EE0405E-67AF-4939-B229-284E968E26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" y="3263"/>
                  <a:ext cx="43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4 h 44"/>
                    <a:gd name="T4" fmla="*/ 58 w 58"/>
                    <a:gd name="T5" fmla="*/ 44 h 44"/>
                    <a:gd name="T6" fmla="*/ 48 w 58"/>
                    <a:gd name="T7" fmla="*/ 44 h 44"/>
                    <a:gd name="T8" fmla="*/ 48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7 h 44"/>
                    <a:gd name="T20" fmla="*/ 17 w 58"/>
                    <a:gd name="T21" fmla="*/ 8 h 44"/>
                    <a:gd name="T22" fmla="*/ 9 w 58"/>
                    <a:gd name="T23" fmla="*/ 14 h 44"/>
                    <a:gd name="T24" fmla="*/ 9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8 w 58"/>
                    <a:gd name="T31" fmla="*/ 1 h 44"/>
                    <a:gd name="T32" fmla="*/ 9 w 58"/>
                    <a:gd name="T33" fmla="*/ 5 h 44"/>
                    <a:gd name="T34" fmla="*/ 10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3" y="0"/>
                        <a:pt x="58" y="5"/>
                        <a:pt x="58" y="14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8" y="44"/>
                        <a:pt x="48" y="44"/>
                        <a:pt x="48" y="44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1"/>
                        <a:pt x="46" y="8"/>
                        <a:pt x="42" y="8"/>
                      </a:cubicBezTo>
                      <a:cubicBezTo>
                        <a:pt x="38" y="8"/>
                        <a:pt x="35" y="11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1"/>
                        <a:pt x="22" y="8"/>
                        <a:pt x="17" y="8"/>
                      </a:cubicBezTo>
                      <a:cubicBezTo>
                        <a:pt x="13" y="8"/>
                        <a:pt x="10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27" y="0"/>
                        <a:pt x="30" y="3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3"/>
                        <a:pt x="38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Freeform 213">
                  <a:extLst>
                    <a:ext uri="{FF2B5EF4-FFF2-40B4-BE49-F238E27FC236}">
                      <a16:creationId xmlns:a16="http://schemas.microsoft.com/office/drawing/2014/main" id="{9A241964-BAFF-4408-A61B-2C97232D9A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2" y="3255"/>
                  <a:ext cx="27" cy="42"/>
                </a:xfrm>
                <a:custGeom>
                  <a:avLst/>
                  <a:gdLst>
                    <a:gd name="T0" fmla="*/ 36 w 36"/>
                    <a:gd name="T1" fmla="*/ 16 h 54"/>
                    <a:gd name="T2" fmla="*/ 16 w 36"/>
                    <a:gd name="T3" fmla="*/ 34 h 54"/>
                    <a:gd name="T4" fmla="*/ 10 w 36"/>
                    <a:gd name="T5" fmla="*/ 34 h 54"/>
                    <a:gd name="T6" fmla="*/ 10 w 36"/>
                    <a:gd name="T7" fmla="*/ 54 h 54"/>
                    <a:gd name="T8" fmla="*/ 0 w 36"/>
                    <a:gd name="T9" fmla="*/ 54 h 54"/>
                    <a:gd name="T10" fmla="*/ 0 w 36"/>
                    <a:gd name="T11" fmla="*/ 0 h 54"/>
                    <a:gd name="T12" fmla="*/ 17 w 36"/>
                    <a:gd name="T13" fmla="*/ 0 h 54"/>
                    <a:gd name="T14" fmla="*/ 36 w 36"/>
                    <a:gd name="T15" fmla="*/ 16 h 54"/>
                    <a:gd name="T16" fmla="*/ 10 w 36"/>
                    <a:gd name="T17" fmla="*/ 8 h 54"/>
                    <a:gd name="T18" fmla="*/ 10 w 36"/>
                    <a:gd name="T19" fmla="*/ 26 h 54"/>
                    <a:gd name="T20" fmla="*/ 15 w 36"/>
                    <a:gd name="T21" fmla="*/ 26 h 54"/>
                    <a:gd name="T22" fmla="*/ 26 w 36"/>
                    <a:gd name="T23" fmla="*/ 17 h 54"/>
                    <a:gd name="T24" fmla="*/ 16 w 36"/>
                    <a:gd name="T25" fmla="*/ 8 h 54"/>
                    <a:gd name="T26" fmla="*/ 10 w 36"/>
                    <a:gd name="T27" fmla="*/ 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4">
                      <a:moveTo>
                        <a:pt x="36" y="16"/>
                      </a:moveTo>
                      <a:cubicBezTo>
                        <a:pt x="36" y="26"/>
                        <a:pt x="30" y="34"/>
                        <a:pt x="16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28" y="0"/>
                        <a:pt x="36" y="4"/>
                        <a:pt x="36" y="16"/>
                      </a:cubicBezTo>
                      <a:moveTo>
                        <a:pt x="10" y="8"/>
                      </a:move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23" y="26"/>
                        <a:pt x="26" y="22"/>
                        <a:pt x="26" y="17"/>
                      </a:cubicBezTo>
                      <a:cubicBezTo>
                        <a:pt x="26" y="11"/>
                        <a:pt x="23" y="8"/>
                        <a:pt x="16" y="8"/>
                      </a:cubicBez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5" name="Freeform 214">
                  <a:extLst>
                    <a:ext uri="{FF2B5EF4-FFF2-40B4-BE49-F238E27FC236}">
                      <a16:creationId xmlns:a16="http://schemas.microsoft.com/office/drawing/2014/main" id="{595218BC-86A7-44B8-A5DC-A95674C3A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" y="3263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10 h 44"/>
                    <a:gd name="T4" fmla="*/ 9 w 25"/>
                    <a:gd name="T5" fmla="*/ 14 h 44"/>
                    <a:gd name="T6" fmla="*/ 9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7 w 25"/>
                    <a:gd name="T13" fmla="*/ 1 h 44"/>
                    <a:gd name="T14" fmla="*/ 9 w 25"/>
                    <a:gd name="T15" fmla="*/ 7 h 44"/>
                    <a:gd name="T16" fmla="*/ 10 w 25"/>
                    <a:gd name="T17" fmla="*/ 7 h 44"/>
                    <a:gd name="T18" fmla="*/ 21 w 25"/>
                    <a:gd name="T19" fmla="*/ 0 h 44"/>
                    <a:gd name="T20" fmla="*/ 25 w 25"/>
                    <a:gd name="T21" fmla="*/ 1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10"/>
                        <a:pt x="21" y="10"/>
                        <a:pt x="20" y="10"/>
                      </a:cubicBezTo>
                      <a:cubicBezTo>
                        <a:pt x="16" y="10"/>
                        <a:pt x="12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2" y="3"/>
                        <a:pt x="15" y="0"/>
                        <a:pt x="21" y="0"/>
                      </a:cubicBezTo>
                      <a:cubicBezTo>
                        <a:pt x="22" y="0"/>
                        <a:pt x="24" y="0"/>
                        <a:pt x="25" y="1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6" name="Freeform 215">
                  <a:extLst>
                    <a:ext uri="{FF2B5EF4-FFF2-40B4-BE49-F238E27FC236}">
                      <a16:creationId xmlns:a16="http://schemas.microsoft.com/office/drawing/2014/main" id="{96EF947B-BE2E-4B4C-98D9-C81743ADE1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2" y="3263"/>
                  <a:ext cx="28" cy="35"/>
                </a:xfrm>
                <a:custGeom>
                  <a:avLst/>
                  <a:gdLst>
                    <a:gd name="T0" fmla="*/ 0 w 38"/>
                    <a:gd name="T1" fmla="*/ 23 h 45"/>
                    <a:gd name="T2" fmla="*/ 20 w 38"/>
                    <a:gd name="T3" fmla="*/ 0 h 45"/>
                    <a:gd name="T4" fmla="*/ 38 w 38"/>
                    <a:gd name="T5" fmla="*/ 22 h 45"/>
                    <a:gd name="T6" fmla="*/ 19 w 38"/>
                    <a:gd name="T7" fmla="*/ 45 h 45"/>
                    <a:gd name="T8" fmla="*/ 0 w 38"/>
                    <a:gd name="T9" fmla="*/ 23 h 45"/>
                    <a:gd name="T10" fmla="*/ 20 w 38"/>
                    <a:gd name="T11" fmla="*/ 37 h 45"/>
                    <a:gd name="T12" fmla="*/ 29 w 38"/>
                    <a:gd name="T13" fmla="*/ 23 h 45"/>
                    <a:gd name="T14" fmla="*/ 19 w 38"/>
                    <a:gd name="T15" fmla="*/ 8 h 45"/>
                    <a:gd name="T16" fmla="*/ 10 w 38"/>
                    <a:gd name="T17" fmla="*/ 22 h 45"/>
                    <a:gd name="T18" fmla="*/ 20 w 38"/>
                    <a:gd name="T19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45">
                      <a:moveTo>
                        <a:pt x="0" y="23"/>
                      </a:moveTo>
                      <a:cubicBezTo>
                        <a:pt x="0" y="9"/>
                        <a:pt x="6" y="0"/>
                        <a:pt x="20" y="0"/>
                      </a:cubicBezTo>
                      <a:cubicBezTo>
                        <a:pt x="34" y="0"/>
                        <a:pt x="38" y="9"/>
                        <a:pt x="38" y="22"/>
                      </a:cubicBezTo>
                      <a:cubicBezTo>
                        <a:pt x="38" y="36"/>
                        <a:pt x="33" y="45"/>
                        <a:pt x="19" y="45"/>
                      </a:cubicBezTo>
                      <a:cubicBezTo>
                        <a:pt x="5" y="45"/>
                        <a:pt x="0" y="36"/>
                        <a:pt x="0" y="23"/>
                      </a:cubicBezTo>
                      <a:moveTo>
                        <a:pt x="20" y="37"/>
                      </a:moveTo>
                      <a:cubicBezTo>
                        <a:pt x="26" y="37"/>
                        <a:pt x="29" y="32"/>
                        <a:pt x="29" y="23"/>
                      </a:cubicBezTo>
                      <a:cubicBezTo>
                        <a:pt x="29" y="13"/>
                        <a:pt x="26" y="8"/>
                        <a:pt x="19" y="8"/>
                      </a:cubicBezTo>
                      <a:cubicBezTo>
                        <a:pt x="13" y="8"/>
                        <a:pt x="10" y="13"/>
                        <a:pt x="10" y="22"/>
                      </a:cubicBezTo>
                      <a:cubicBezTo>
                        <a:pt x="10" y="32"/>
                        <a:pt x="13" y="37"/>
                        <a:pt x="20" y="3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" name="Freeform 216">
                  <a:extLst>
                    <a:ext uri="{FF2B5EF4-FFF2-40B4-BE49-F238E27FC236}">
                      <a16:creationId xmlns:a16="http://schemas.microsoft.com/office/drawing/2014/main" id="{66800DEF-9C97-496B-B89A-427E61E617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3" y="3264"/>
                  <a:ext cx="27" cy="46"/>
                </a:xfrm>
                <a:custGeom>
                  <a:avLst/>
                  <a:gdLst>
                    <a:gd name="T0" fmla="*/ 36 w 36"/>
                    <a:gd name="T1" fmla="*/ 42 h 59"/>
                    <a:gd name="T2" fmla="*/ 17 w 36"/>
                    <a:gd name="T3" fmla="*/ 59 h 59"/>
                    <a:gd name="T4" fmla="*/ 0 w 36"/>
                    <a:gd name="T5" fmla="*/ 54 h 59"/>
                    <a:gd name="T6" fmla="*/ 6 w 36"/>
                    <a:gd name="T7" fmla="*/ 47 h 59"/>
                    <a:gd name="T8" fmla="*/ 17 w 36"/>
                    <a:gd name="T9" fmla="*/ 51 h 59"/>
                    <a:gd name="T10" fmla="*/ 26 w 36"/>
                    <a:gd name="T11" fmla="*/ 42 h 59"/>
                    <a:gd name="T12" fmla="*/ 26 w 36"/>
                    <a:gd name="T13" fmla="*/ 39 h 59"/>
                    <a:gd name="T14" fmla="*/ 26 w 36"/>
                    <a:gd name="T15" fmla="*/ 39 h 59"/>
                    <a:gd name="T16" fmla="*/ 17 w 36"/>
                    <a:gd name="T17" fmla="*/ 42 h 59"/>
                    <a:gd name="T18" fmla="*/ 0 w 36"/>
                    <a:gd name="T19" fmla="*/ 22 h 59"/>
                    <a:gd name="T20" fmla="*/ 21 w 36"/>
                    <a:gd name="T21" fmla="*/ 0 h 59"/>
                    <a:gd name="T22" fmla="*/ 36 w 36"/>
                    <a:gd name="T23" fmla="*/ 2 h 59"/>
                    <a:gd name="T24" fmla="*/ 36 w 36"/>
                    <a:gd name="T25" fmla="*/ 42 h 59"/>
                    <a:gd name="T26" fmla="*/ 21 w 36"/>
                    <a:gd name="T27" fmla="*/ 7 h 59"/>
                    <a:gd name="T28" fmla="*/ 10 w 36"/>
                    <a:gd name="T29" fmla="*/ 21 h 59"/>
                    <a:gd name="T30" fmla="*/ 19 w 36"/>
                    <a:gd name="T31" fmla="*/ 34 h 59"/>
                    <a:gd name="T32" fmla="*/ 26 w 36"/>
                    <a:gd name="T33" fmla="*/ 31 h 59"/>
                    <a:gd name="T34" fmla="*/ 26 w 36"/>
                    <a:gd name="T35" fmla="*/ 8 h 59"/>
                    <a:gd name="T36" fmla="*/ 21 w 36"/>
                    <a:gd name="T37" fmla="*/ 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" h="59">
                      <a:moveTo>
                        <a:pt x="36" y="42"/>
                      </a:moveTo>
                      <a:cubicBezTo>
                        <a:pt x="36" y="54"/>
                        <a:pt x="28" y="59"/>
                        <a:pt x="17" y="59"/>
                      </a:cubicBezTo>
                      <a:cubicBezTo>
                        <a:pt x="7" y="59"/>
                        <a:pt x="3" y="56"/>
                        <a:pt x="0" y="54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8" y="49"/>
                        <a:pt x="12" y="51"/>
                        <a:pt x="17" y="51"/>
                      </a:cubicBezTo>
                      <a:cubicBezTo>
                        <a:pt x="24" y="51"/>
                        <a:pt x="26" y="49"/>
                        <a:pt x="26" y="42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4" y="40"/>
                        <a:pt x="21" y="42"/>
                        <a:pt x="17" y="42"/>
                      </a:cubicBezTo>
                      <a:cubicBezTo>
                        <a:pt x="8" y="42"/>
                        <a:pt x="0" y="37"/>
                        <a:pt x="0" y="22"/>
                      </a:cubicBezTo>
                      <a:cubicBezTo>
                        <a:pt x="0" y="9"/>
                        <a:pt x="7" y="0"/>
                        <a:pt x="21" y="0"/>
                      </a:cubicBezTo>
                      <a:cubicBezTo>
                        <a:pt x="28" y="0"/>
                        <a:pt x="32" y="0"/>
                        <a:pt x="36" y="2"/>
                      </a:cubicBezTo>
                      <a:lnTo>
                        <a:pt x="36" y="42"/>
                      </a:lnTo>
                      <a:close/>
                      <a:moveTo>
                        <a:pt x="21" y="7"/>
                      </a:moveTo>
                      <a:cubicBezTo>
                        <a:pt x="14" y="7"/>
                        <a:pt x="10" y="12"/>
                        <a:pt x="10" y="21"/>
                      </a:cubicBezTo>
                      <a:cubicBezTo>
                        <a:pt x="10" y="31"/>
                        <a:pt x="14" y="34"/>
                        <a:pt x="19" y="34"/>
                      </a:cubicBezTo>
                      <a:cubicBezTo>
                        <a:pt x="22" y="34"/>
                        <a:pt x="25" y="33"/>
                        <a:pt x="26" y="31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5" y="7"/>
                        <a:pt x="23" y="7"/>
                        <a:pt x="21" y="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" name="Freeform 217">
                  <a:extLst>
                    <a:ext uri="{FF2B5EF4-FFF2-40B4-BE49-F238E27FC236}">
                      <a16:creationId xmlns:a16="http://schemas.microsoft.com/office/drawing/2014/main" id="{37F46234-1398-430C-B9C0-0E8905C5B7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" y="3263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10 h 44"/>
                    <a:gd name="T4" fmla="*/ 9 w 25"/>
                    <a:gd name="T5" fmla="*/ 14 h 44"/>
                    <a:gd name="T6" fmla="*/ 9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7 w 25"/>
                    <a:gd name="T13" fmla="*/ 1 h 44"/>
                    <a:gd name="T14" fmla="*/ 9 w 25"/>
                    <a:gd name="T15" fmla="*/ 7 h 44"/>
                    <a:gd name="T16" fmla="*/ 10 w 25"/>
                    <a:gd name="T17" fmla="*/ 7 h 44"/>
                    <a:gd name="T18" fmla="*/ 21 w 25"/>
                    <a:gd name="T19" fmla="*/ 0 h 44"/>
                    <a:gd name="T20" fmla="*/ 25 w 25"/>
                    <a:gd name="T21" fmla="*/ 1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10"/>
                        <a:pt x="21" y="10"/>
                        <a:pt x="20" y="10"/>
                      </a:cubicBezTo>
                      <a:cubicBezTo>
                        <a:pt x="16" y="10"/>
                        <a:pt x="12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3"/>
                        <a:pt x="15" y="0"/>
                        <a:pt x="21" y="0"/>
                      </a:cubicBezTo>
                      <a:cubicBezTo>
                        <a:pt x="22" y="0"/>
                        <a:pt x="24" y="0"/>
                        <a:pt x="25" y="1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" name="Freeform 218">
                  <a:extLst>
                    <a:ext uri="{FF2B5EF4-FFF2-40B4-BE49-F238E27FC236}">
                      <a16:creationId xmlns:a16="http://schemas.microsoft.com/office/drawing/2014/main" id="{9E519D2C-0E45-4DFE-AA80-8F280C6501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14" y="3263"/>
                  <a:ext cx="28" cy="35"/>
                </a:xfrm>
                <a:custGeom>
                  <a:avLst/>
                  <a:gdLst>
                    <a:gd name="T0" fmla="*/ 32 w 37"/>
                    <a:gd name="T1" fmla="*/ 14 h 45"/>
                    <a:gd name="T2" fmla="*/ 32 w 37"/>
                    <a:gd name="T3" fmla="*/ 32 h 45"/>
                    <a:gd name="T4" fmla="*/ 35 w 37"/>
                    <a:gd name="T5" fmla="*/ 37 h 45"/>
                    <a:gd name="T6" fmla="*/ 37 w 37"/>
                    <a:gd name="T7" fmla="*/ 37 h 45"/>
                    <a:gd name="T8" fmla="*/ 37 w 37"/>
                    <a:gd name="T9" fmla="*/ 43 h 45"/>
                    <a:gd name="T10" fmla="*/ 32 w 37"/>
                    <a:gd name="T11" fmla="*/ 45 h 45"/>
                    <a:gd name="T12" fmla="*/ 24 w 37"/>
                    <a:gd name="T13" fmla="*/ 40 h 45"/>
                    <a:gd name="T14" fmla="*/ 24 w 37"/>
                    <a:gd name="T15" fmla="*/ 40 h 45"/>
                    <a:gd name="T16" fmla="*/ 12 w 37"/>
                    <a:gd name="T17" fmla="*/ 45 h 45"/>
                    <a:gd name="T18" fmla="*/ 0 w 37"/>
                    <a:gd name="T19" fmla="*/ 33 h 45"/>
                    <a:gd name="T20" fmla="*/ 23 w 37"/>
                    <a:gd name="T21" fmla="*/ 19 h 45"/>
                    <a:gd name="T22" fmla="*/ 23 w 37"/>
                    <a:gd name="T23" fmla="*/ 15 h 45"/>
                    <a:gd name="T24" fmla="*/ 16 w 37"/>
                    <a:gd name="T25" fmla="*/ 8 h 45"/>
                    <a:gd name="T26" fmla="*/ 7 w 37"/>
                    <a:gd name="T27" fmla="*/ 13 h 45"/>
                    <a:gd name="T28" fmla="*/ 1 w 37"/>
                    <a:gd name="T29" fmla="*/ 8 h 45"/>
                    <a:gd name="T30" fmla="*/ 16 w 37"/>
                    <a:gd name="T31" fmla="*/ 0 h 45"/>
                    <a:gd name="T32" fmla="*/ 32 w 37"/>
                    <a:gd name="T33" fmla="*/ 14 h 45"/>
                    <a:gd name="T34" fmla="*/ 23 w 37"/>
                    <a:gd name="T35" fmla="*/ 26 h 45"/>
                    <a:gd name="T36" fmla="*/ 9 w 37"/>
                    <a:gd name="T37" fmla="*/ 32 h 45"/>
                    <a:gd name="T38" fmla="*/ 15 w 37"/>
                    <a:gd name="T39" fmla="*/ 37 h 45"/>
                    <a:gd name="T40" fmla="*/ 23 w 37"/>
                    <a:gd name="T41" fmla="*/ 33 h 45"/>
                    <a:gd name="T42" fmla="*/ 23 w 37"/>
                    <a:gd name="T43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5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7"/>
                        <a:pt x="35" y="37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5"/>
                        <a:pt x="32" y="45"/>
                      </a:cubicBezTo>
                      <a:cubicBezTo>
                        <a:pt x="28" y="45"/>
                        <a:pt x="26" y="42"/>
                        <a:pt x="24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2" y="42"/>
                        <a:pt x="19" y="45"/>
                        <a:pt x="12" y="45"/>
                      </a:cubicBezTo>
                      <a:cubicBezTo>
                        <a:pt x="4" y="45"/>
                        <a:pt x="0" y="39"/>
                        <a:pt x="0" y="33"/>
                      </a:cubicBezTo>
                      <a:cubicBezTo>
                        <a:pt x="0" y="23"/>
                        <a:pt x="9" y="19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0"/>
                        <a:pt x="20" y="8"/>
                        <a:pt x="16" y="8"/>
                      </a:cubicBezTo>
                      <a:cubicBezTo>
                        <a:pt x="11" y="8"/>
                        <a:pt x="9" y="11"/>
                        <a:pt x="7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6"/>
                        <a:pt x="6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6"/>
                      </a:moveTo>
                      <a:cubicBezTo>
                        <a:pt x="14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8" y="37"/>
                        <a:pt x="21" y="36"/>
                        <a:pt x="23" y="33"/>
                      </a:cubicBezTo>
                      <a:lnTo>
                        <a:pt x="23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Freeform 219">
                  <a:extLst>
                    <a:ext uri="{FF2B5EF4-FFF2-40B4-BE49-F238E27FC236}">
                      <a16:creationId xmlns:a16="http://schemas.microsoft.com/office/drawing/2014/main" id="{24FE9D7F-AC9F-42FA-96F6-F7573D8A13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" y="3263"/>
                  <a:ext cx="43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4 h 44"/>
                    <a:gd name="T4" fmla="*/ 58 w 58"/>
                    <a:gd name="T5" fmla="*/ 44 h 44"/>
                    <a:gd name="T6" fmla="*/ 49 w 58"/>
                    <a:gd name="T7" fmla="*/ 44 h 44"/>
                    <a:gd name="T8" fmla="*/ 49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7 h 44"/>
                    <a:gd name="T20" fmla="*/ 18 w 58"/>
                    <a:gd name="T21" fmla="*/ 8 h 44"/>
                    <a:gd name="T22" fmla="*/ 10 w 58"/>
                    <a:gd name="T23" fmla="*/ 14 h 44"/>
                    <a:gd name="T24" fmla="*/ 10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8 w 58"/>
                    <a:gd name="T31" fmla="*/ 1 h 44"/>
                    <a:gd name="T32" fmla="*/ 10 w 58"/>
                    <a:gd name="T33" fmla="*/ 5 h 44"/>
                    <a:gd name="T34" fmla="*/ 10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4" y="0"/>
                        <a:pt x="58" y="5"/>
                        <a:pt x="58" y="14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1"/>
                        <a:pt x="46" y="8"/>
                        <a:pt x="42" y="8"/>
                      </a:cubicBezTo>
                      <a:cubicBezTo>
                        <a:pt x="38" y="8"/>
                        <a:pt x="35" y="11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1"/>
                        <a:pt x="22" y="8"/>
                        <a:pt x="18" y="8"/>
                      </a:cubicBezTo>
                      <a:cubicBezTo>
                        <a:pt x="14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28" y="0"/>
                        <a:pt x="31" y="3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3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Freeform 220">
                  <a:extLst>
                    <a:ext uri="{FF2B5EF4-FFF2-40B4-BE49-F238E27FC236}">
                      <a16:creationId xmlns:a16="http://schemas.microsoft.com/office/drawing/2014/main" id="{D46996A1-AF7E-45F9-AC33-08B476A6B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" y="3251"/>
                  <a:ext cx="11" cy="47"/>
                </a:xfrm>
                <a:custGeom>
                  <a:avLst/>
                  <a:gdLst>
                    <a:gd name="T0" fmla="*/ 9 w 15"/>
                    <a:gd name="T1" fmla="*/ 0 h 60"/>
                    <a:gd name="T2" fmla="*/ 9 w 15"/>
                    <a:gd name="T3" fmla="*/ 47 h 60"/>
                    <a:gd name="T4" fmla="*/ 13 w 15"/>
                    <a:gd name="T5" fmla="*/ 51 h 60"/>
                    <a:gd name="T6" fmla="*/ 15 w 15"/>
                    <a:gd name="T7" fmla="*/ 51 h 60"/>
                    <a:gd name="T8" fmla="*/ 15 w 15"/>
                    <a:gd name="T9" fmla="*/ 59 h 60"/>
                    <a:gd name="T10" fmla="*/ 10 w 15"/>
                    <a:gd name="T11" fmla="*/ 60 h 60"/>
                    <a:gd name="T12" fmla="*/ 0 w 15"/>
                    <a:gd name="T13" fmla="*/ 49 h 60"/>
                    <a:gd name="T14" fmla="*/ 0 w 15"/>
                    <a:gd name="T15" fmla="*/ 0 h 60"/>
                    <a:gd name="T16" fmla="*/ 9 w 15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0">
                      <a:moveTo>
                        <a:pt x="9" y="0"/>
                      </a:move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9" y="50"/>
                        <a:pt x="11" y="51"/>
                        <a:pt x="13" y="51"/>
                      </a:cubicBezTo>
                      <a:cubicBezTo>
                        <a:pt x="14" y="51"/>
                        <a:pt x="15" y="51"/>
                        <a:pt x="15" y="51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4" y="59"/>
                        <a:pt x="12" y="60"/>
                        <a:pt x="10" y="60"/>
                      </a:cubicBezTo>
                      <a:cubicBezTo>
                        <a:pt x="3" y="60"/>
                        <a:pt x="0" y="56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Freeform 221">
                  <a:extLst>
                    <a:ext uri="{FF2B5EF4-FFF2-40B4-BE49-F238E27FC236}">
                      <a16:creationId xmlns:a16="http://schemas.microsoft.com/office/drawing/2014/main" id="{563AFD57-C32A-43C7-8F75-E996A68534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09" y="3263"/>
                  <a:ext cx="27" cy="35"/>
                </a:xfrm>
                <a:custGeom>
                  <a:avLst/>
                  <a:gdLst>
                    <a:gd name="T0" fmla="*/ 32 w 36"/>
                    <a:gd name="T1" fmla="*/ 14 h 45"/>
                    <a:gd name="T2" fmla="*/ 32 w 36"/>
                    <a:gd name="T3" fmla="*/ 32 h 45"/>
                    <a:gd name="T4" fmla="*/ 35 w 36"/>
                    <a:gd name="T5" fmla="*/ 37 h 45"/>
                    <a:gd name="T6" fmla="*/ 36 w 36"/>
                    <a:gd name="T7" fmla="*/ 37 h 45"/>
                    <a:gd name="T8" fmla="*/ 36 w 36"/>
                    <a:gd name="T9" fmla="*/ 43 h 45"/>
                    <a:gd name="T10" fmla="*/ 32 w 36"/>
                    <a:gd name="T11" fmla="*/ 45 h 45"/>
                    <a:gd name="T12" fmla="*/ 24 w 36"/>
                    <a:gd name="T13" fmla="*/ 40 h 45"/>
                    <a:gd name="T14" fmla="*/ 24 w 36"/>
                    <a:gd name="T15" fmla="*/ 40 h 45"/>
                    <a:gd name="T16" fmla="*/ 12 w 36"/>
                    <a:gd name="T17" fmla="*/ 45 h 45"/>
                    <a:gd name="T18" fmla="*/ 0 w 36"/>
                    <a:gd name="T19" fmla="*/ 33 h 45"/>
                    <a:gd name="T20" fmla="*/ 23 w 36"/>
                    <a:gd name="T21" fmla="*/ 19 h 45"/>
                    <a:gd name="T22" fmla="*/ 23 w 36"/>
                    <a:gd name="T23" fmla="*/ 15 h 45"/>
                    <a:gd name="T24" fmla="*/ 16 w 36"/>
                    <a:gd name="T25" fmla="*/ 8 h 45"/>
                    <a:gd name="T26" fmla="*/ 7 w 36"/>
                    <a:gd name="T27" fmla="*/ 13 h 45"/>
                    <a:gd name="T28" fmla="*/ 1 w 36"/>
                    <a:gd name="T29" fmla="*/ 8 h 45"/>
                    <a:gd name="T30" fmla="*/ 16 w 36"/>
                    <a:gd name="T31" fmla="*/ 0 h 45"/>
                    <a:gd name="T32" fmla="*/ 32 w 36"/>
                    <a:gd name="T33" fmla="*/ 14 h 45"/>
                    <a:gd name="T34" fmla="*/ 23 w 36"/>
                    <a:gd name="T35" fmla="*/ 26 h 45"/>
                    <a:gd name="T36" fmla="*/ 9 w 36"/>
                    <a:gd name="T37" fmla="*/ 32 h 45"/>
                    <a:gd name="T38" fmla="*/ 15 w 36"/>
                    <a:gd name="T39" fmla="*/ 37 h 45"/>
                    <a:gd name="T40" fmla="*/ 23 w 36"/>
                    <a:gd name="T41" fmla="*/ 33 h 45"/>
                    <a:gd name="T42" fmla="*/ 23 w 36"/>
                    <a:gd name="T43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45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7"/>
                        <a:pt x="35" y="37"/>
                      </a:cubicBezTo>
                      <a:cubicBezTo>
                        <a:pt x="36" y="37"/>
                        <a:pt x="36" y="37"/>
                        <a:pt x="36" y="37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5" y="44"/>
                        <a:pt x="33" y="45"/>
                        <a:pt x="32" y="45"/>
                      </a:cubicBezTo>
                      <a:cubicBezTo>
                        <a:pt x="28" y="45"/>
                        <a:pt x="25" y="42"/>
                        <a:pt x="24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2" y="42"/>
                        <a:pt x="19" y="45"/>
                        <a:pt x="12" y="45"/>
                      </a:cubicBezTo>
                      <a:cubicBezTo>
                        <a:pt x="4" y="45"/>
                        <a:pt x="0" y="39"/>
                        <a:pt x="0" y="33"/>
                      </a:cubicBezTo>
                      <a:cubicBezTo>
                        <a:pt x="0" y="23"/>
                        <a:pt x="9" y="19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0"/>
                        <a:pt x="20" y="8"/>
                        <a:pt x="16" y="8"/>
                      </a:cubicBezTo>
                      <a:cubicBezTo>
                        <a:pt x="11" y="8"/>
                        <a:pt x="8" y="11"/>
                        <a:pt x="7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6"/>
                        <a:pt x="6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6"/>
                      </a:moveTo>
                      <a:cubicBezTo>
                        <a:pt x="14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8" y="37"/>
                        <a:pt x="21" y="36"/>
                        <a:pt x="23" y="33"/>
                      </a:cubicBezTo>
                      <a:lnTo>
                        <a:pt x="23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Freeform 222">
                  <a:extLst>
                    <a:ext uri="{FF2B5EF4-FFF2-40B4-BE49-F238E27FC236}">
                      <a16:creationId xmlns:a16="http://schemas.microsoft.com/office/drawing/2014/main" id="{2DDBCA08-344C-4501-A636-ABAABFBAD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9" y="3263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10 h 44"/>
                    <a:gd name="T4" fmla="*/ 10 w 25"/>
                    <a:gd name="T5" fmla="*/ 14 h 44"/>
                    <a:gd name="T6" fmla="*/ 10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7 w 25"/>
                    <a:gd name="T13" fmla="*/ 1 h 44"/>
                    <a:gd name="T14" fmla="*/ 9 w 25"/>
                    <a:gd name="T15" fmla="*/ 7 h 44"/>
                    <a:gd name="T16" fmla="*/ 10 w 25"/>
                    <a:gd name="T17" fmla="*/ 7 h 44"/>
                    <a:gd name="T18" fmla="*/ 21 w 25"/>
                    <a:gd name="T19" fmla="*/ 0 h 44"/>
                    <a:gd name="T20" fmla="*/ 25 w 25"/>
                    <a:gd name="T21" fmla="*/ 1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10"/>
                        <a:pt x="21" y="10"/>
                        <a:pt x="20" y="10"/>
                      </a:cubicBezTo>
                      <a:cubicBezTo>
                        <a:pt x="16" y="10"/>
                        <a:pt x="12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2" y="3"/>
                        <a:pt x="15" y="0"/>
                        <a:pt x="21" y="0"/>
                      </a:cubicBezTo>
                      <a:cubicBezTo>
                        <a:pt x="22" y="0"/>
                        <a:pt x="24" y="0"/>
                        <a:pt x="25" y="1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Rectangle 223">
                  <a:extLst>
                    <a:ext uri="{FF2B5EF4-FFF2-40B4-BE49-F238E27FC236}">
                      <a16:creationId xmlns:a16="http://schemas.microsoft.com/office/drawing/2014/main" id="{643917A1-2088-4AE3-8EDB-A0513FF370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1" y="3264"/>
                  <a:ext cx="7" cy="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Freeform 224">
                  <a:extLst>
                    <a:ext uri="{FF2B5EF4-FFF2-40B4-BE49-F238E27FC236}">
                      <a16:creationId xmlns:a16="http://schemas.microsoft.com/office/drawing/2014/main" id="{E57C7056-3CF8-48C0-A806-D2DE7E41FA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87" y="3255"/>
                  <a:ext cx="30" cy="58"/>
                </a:xfrm>
                <a:custGeom>
                  <a:avLst/>
                  <a:gdLst>
                    <a:gd name="T0" fmla="*/ 24 w 40"/>
                    <a:gd name="T1" fmla="*/ 0 h 75"/>
                    <a:gd name="T2" fmla="*/ 40 w 40"/>
                    <a:gd name="T3" fmla="*/ 6 h 75"/>
                    <a:gd name="T4" fmla="*/ 33 w 40"/>
                    <a:gd name="T5" fmla="*/ 13 h 75"/>
                    <a:gd name="T6" fmla="*/ 23 w 40"/>
                    <a:gd name="T7" fmla="*/ 8 h 75"/>
                    <a:gd name="T8" fmla="*/ 10 w 40"/>
                    <a:gd name="T9" fmla="*/ 28 h 75"/>
                    <a:gd name="T10" fmla="*/ 24 w 40"/>
                    <a:gd name="T11" fmla="*/ 47 h 75"/>
                    <a:gd name="T12" fmla="*/ 34 w 40"/>
                    <a:gd name="T13" fmla="*/ 43 h 75"/>
                    <a:gd name="T14" fmla="*/ 39 w 40"/>
                    <a:gd name="T15" fmla="*/ 50 h 75"/>
                    <a:gd name="T16" fmla="*/ 23 w 40"/>
                    <a:gd name="T17" fmla="*/ 56 h 75"/>
                    <a:gd name="T18" fmla="*/ 0 w 40"/>
                    <a:gd name="T19" fmla="*/ 28 h 75"/>
                    <a:gd name="T20" fmla="*/ 24 w 40"/>
                    <a:gd name="T21" fmla="*/ 0 h 75"/>
                    <a:gd name="T22" fmla="*/ 17 w 40"/>
                    <a:gd name="T23" fmla="*/ 75 h 75"/>
                    <a:gd name="T24" fmla="*/ 14 w 40"/>
                    <a:gd name="T25" fmla="*/ 70 h 75"/>
                    <a:gd name="T26" fmla="*/ 19 w 40"/>
                    <a:gd name="T27" fmla="*/ 64 h 75"/>
                    <a:gd name="T28" fmla="*/ 17 w 40"/>
                    <a:gd name="T29" fmla="*/ 59 h 75"/>
                    <a:gd name="T30" fmla="*/ 17 w 40"/>
                    <a:gd name="T31" fmla="*/ 59 h 75"/>
                    <a:gd name="T32" fmla="*/ 25 w 40"/>
                    <a:gd name="T33" fmla="*/ 59 h 75"/>
                    <a:gd name="T34" fmla="*/ 26 w 40"/>
                    <a:gd name="T35" fmla="*/ 64 h 75"/>
                    <a:gd name="T36" fmla="*/ 17 w 40"/>
                    <a:gd name="T3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0" h="75">
                      <a:moveTo>
                        <a:pt x="24" y="0"/>
                      </a:moveTo>
                      <a:cubicBezTo>
                        <a:pt x="33" y="0"/>
                        <a:pt x="38" y="4"/>
                        <a:pt x="40" y="6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1" y="11"/>
                        <a:pt x="29" y="8"/>
                        <a:pt x="23" y="8"/>
                      </a:cubicBezTo>
                      <a:cubicBezTo>
                        <a:pt x="15" y="8"/>
                        <a:pt x="10" y="14"/>
                        <a:pt x="10" y="28"/>
                      </a:cubicBezTo>
                      <a:cubicBezTo>
                        <a:pt x="10" y="40"/>
                        <a:pt x="15" y="47"/>
                        <a:pt x="24" y="47"/>
                      </a:cubicBezTo>
                      <a:cubicBezTo>
                        <a:pt x="29" y="47"/>
                        <a:pt x="32" y="45"/>
                        <a:pt x="34" y="43"/>
                      </a:cubicBezTo>
                      <a:cubicBezTo>
                        <a:pt x="39" y="50"/>
                        <a:pt x="39" y="50"/>
                        <a:pt x="39" y="50"/>
                      </a:cubicBezTo>
                      <a:cubicBezTo>
                        <a:pt x="37" y="53"/>
                        <a:pt x="32" y="56"/>
                        <a:pt x="23" y="56"/>
                      </a:cubicBezTo>
                      <a:cubicBezTo>
                        <a:pt x="7" y="56"/>
                        <a:pt x="0" y="45"/>
                        <a:pt x="0" y="28"/>
                      </a:cubicBezTo>
                      <a:cubicBezTo>
                        <a:pt x="0" y="11"/>
                        <a:pt x="8" y="0"/>
                        <a:pt x="24" y="0"/>
                      </a:cubicBezTo>
                      <a:moveTo>
                        <a:pt x="17" y="75"/>
                      </a:move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18" y="68"/>
                        <a:pt x="19" y="67"/>
                        <a:pt x="19" y="64"/>
                      </a:cubicBezTo>
                      <a:cubicBezTo>
                        <a:pt x="19" y="62"/>
                        <a:pt x="18" y="60"/>
                        <a:pt x="17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25" y="59"/>
                        <a:pt x="25" y="59"/>
                        <a:pt x="25" y="59"/>
                      </a:cubicBezTo>
                      <a:cubicBezTo>
                        <a:pt x="26" y="60"/>
                        <a:pt x="26" y="62"/>
                        <a:pt x="26" y="64"/>
                      </a:cubicBezTo>
                      <a:cubicBezTo>
                        <a:pt x="26" y="69"/>
                        <a:pt x="23" y="73"/>
                        <a:pt x="17" y="7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Freeform 225">
                  <a:extLst>
                    <a:ext uri="{FF2B5EF4-FFF2-40B4-BE49-F238E27FC236}">
                      <a16:creationId xmlns:a16="http://schemas.microsoft.com/office/drawing/2014/main" id="{BD8F85E5-7A7F-41BE-8766-8BE0F35302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9" y="3263"/>
                  <a:ext cx="27" cy="35"/>
                </a:xfrm>
                <a:custGeom>
                  <a:avLst/>
                  <a:gdLst>
                    <a:gd name="T0" fmla="*/ 32 w 36"/>
                    <a:gd name="T1" fmla="*/ 14 h 45"/>
                    <a:gd name="T2" fmla="*/ 32 w 36"/>
                    <a:gd name="T3" fmla="*/ 32 h 45"/>
                    <a:gd name="T4" fmla="*/ 35 w 36"/>
                    <a:gd name="T5" fmla="*/ 37 h 45"/>
                    <a:gd name="T6" fmla="*/ 36 w 36"/>
                    <a:gd name="T7" fmla="*/ 37 h 45"/>
                    <a:gd name="T8" fmla="*/ 36 w 36"/>
                    <a:gd name="T9" fmla="*/ 43 h 45"/>
                    <a:gd name="T10" fmla="*/ 32 w 36"/>
                    <a:gd name="T11" fmla="*/ 45 h 45"/>
                    <a:gd name="T12" fmla="*/ 24 w 36"/>
                    <a:gd name="T13" fmla="*/ 40 h 45"/>
                    <a:gd name="T14" fmla="*/ 24 w 36"/>
                    <a:gd name="T15" fmla="*/ 40 h 45"/>
                    <a:gd name="T16" fmla="*/ 12 w 36"/>
                    <a:gd name="T17" fmla="*/ 45 h 45"/>
                    <a:gd name="T18" fmla="*/ 0 w 36"/>
                    <a:gd name="T19" fmla="*/ 33 h 45"/>
                    <a:gd name="T20" fmla="*/ 23 w 36"/>
                    <a:gd name="T21" fmla="*/ 19 h 45"/>
                    <a:gd name="T22" fmla="*/ 23 w 36"/>
                    <a:gd name="T23" fmla="*/ 15 h 45"/>
                    <a:gd name="T24" fmla="*/ 16 w 36"/>
                    <a:gd name="T25" fmla="*/ 8 h 45"/>
                    <a:gd name="T26" fmla="*/ 7 w 36"/>
                    <a:gd name="T27" fmla="*/ 13 h 45"/>
                    <a:gd name="T28" fmla="*/ 1 w 36"/>
                    <a:gd name="T29" fmla="*/ 8 h 45"/>
                    <a:gd name="T30" fmla="*/ 16 w 36"/>
                    <a:gd name="T31" fmla="*/ 0 h 45"/>
                    <a:gd name="T32" fmla="*/ 32 w 36"/>
                    <a:gd name="T33" fmla="*/ 14 h 45"/>
                    <a:gd name="T34" fmla="*/ 23 w 36"/>
                    <a:gd name="T35" fmla="*/ 26 h 45"/>
                    <a:gd name="T36" fmla="*/ 9 w 36"/>
                    <a:gd name="T37" fmla="*/ 32 h 45"/>
                    <a:gd name="T38" fmla="*/ 15 w 36"/>
                    <a:gd name="T39" fmla="*/ 37 h 45"/>
                    <a:gd name="T40" fmla="*/ 23 w 36"/>
                    <a:gd name="T41" fmla="*/ 33 h 45"/>
                    <a:gd name="T42" fmla="*/ 23 w 36"/>
                    <a:gd name="T43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45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7"/>
                        <a:pt x="35" y="37"/>
                      </a:cubicBezTo>
                      <a:cubicBezTo>
                        <a:pt x="36" y="37"/>
                        <a:pt x="36" y="37"/>
                        <a:pt x="36" y="37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5" y="44"/>
                        <a:pt x="34" y="45"/>
                        <a:pt x="32" y="45"/>
                      </a:cubicBezTo>
                      <a:cubicBezTo>
                        <a:pt x="28" y="45"/>
                        <a:pt x="25" y="42"/>
                        <a:pt x="24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2" y="42"/>
                        <a:pt x="19" y="45"/>
                        <a:pt x="12" y="45"/>
                      </a:cubicBezTo>
                      <a:cubicBezTo>
                        <a:pt x="4" y="45"/>
                        <a:pt x="0" y="39"/>
                        <a:pt x="0" y="33"/>
                      </a:cubicBezTo>
                      <a:cubicBezTo>
                        <a:pt x="0" y="23"/>
                        <a:pt x="9" y="19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0"/>
                        <a:pt x="20" y="8"/>
                        <a:pt x="16" y="8"/>
                      </a:cubicBezTo>
                      <a:cubicBezTo>
                        <a:pt x="11" y="8"/>
                        <a:pt x="9" y="11"/>
                        <a:pt x="7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6"/>
                        <a:pt x="6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6"/>
                      </a:moveTo>
                      <a:cubicBezTo>
                        <a:pt x="14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8" y="37"/>
                        <a:pt x="21" y="36"/>
                        <a:pt x="23" y="33"/>
                      </a:cubicBezTo>
                      <a:lnTo>
                        <a:pt x="23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Freeform 226">
                  <a:extLst>
                    <a:ext uri="{FF2B5EF4-FFF2-40B4-BE49-F238E27FC236}">
                      <a16:creationId xmlns:a16="http://schemas.microsoft.com/office/drawing/2014/main" id="{FFFD0819-3F0E-4E80-99EE-B49768BBE4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0" y="3251"/>
                  <a:ext cx="12" cy="47"/>
                </a:xfrm>
                <a:custGeom>
                  <a:avLst/>
                  <a:gdLst>
                    <a:gd name="T0" fmla="*/ 10 w 16"/>
                    <a:gd name="T1" fmla="*/ 0 h 60"/>
                    <a:gd name="T2" fmla="*/ 10 w 16"/>
                    <a:gd name="T3" fmla="*/ 47 h 60"/>
                    <a:gd name="T4" fmla="*/ 14 w 16"/>
                    <a:gd name="T5" fmla="*/ 51 h 60"/>
                    <a:gd name="T6" fmla="*/ 16 w 16"/>
                    <a:gd name="T7" fmla="*/ 51 h 60"/>
                    <a:gd name="T8" fmla="*/ 16 w 16"/>
                    <a:gd name="T9" fmla="*/ 59 h 60"/>
                    <a:gd name="T10" fmla="*/ 11 w 16"/>
                    <a:gd name="T11" fmla="*/ 60 h 60"/>
                    <a:gd name="T12" fmla="*/ 0 w 16"/>
                    <a:gd name="T13" fmla="*/ 49 h 60"/>
                    <a:gd name="T14" fmla="*/ 0 w 16"/>
                    <a:gd name="T15" fmla="*/ 0 h 60"/>
                    <a:gd name="T16" fmla="*/ 1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10" y="0"/>
                      </a:move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50"/>
                        <a:pt x="11" y="51"/>
                        <a:pt x="14" y="51"/>
                      </a:cubicBezTo>
                      <a:cubicBezTo>
                        <a:pt x="15" y="51"/>
                        <a:pt x="16" y="51"/>
                        <a:pt x="16" y="51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5" y="59"/>
                        <a:pt x="13" y="60"/>
                        <a:pt x="11" y="60"/>
                      </a:cubicBezTo>
                      <a:cubicBezTo>
                        <a:pt x="4" y="60"/>
                        <a:pt x="0" y="56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Rectangle 227">
                  <a:extLst>
                    <a:ext uri="{FF2B5EF4-FFF2-40B4-BE49-F238E27FC236}">
                      <a16:creationId xmlns:a16="http://schemas.microsoft.com/office/drawing/2014/main" id="{62208201-EA6D-41BD-A82B-500DC4F1F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6" y="3264"/>
                  <a:ext cx="7" cy="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Freeform 228">
                  <a:extLst>
                    <a:ext uri="{FF2B5EF4-FFF2-40B4-BE49-F238E27FC236}">
                      <a16:creationId xmlns:a16="http://schemas.microsoft.com/office/drawing/2014/main" id="{9D009CF4-CF7E-4ABC-9B46-FE549EC202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7" y="3263"/>
                  <a:ext cx="24" cy="50"/>
                </a:xfrm>
                <a:custGeom>
                  <a:avLst/>
                  <a:gdLst>
                    <a:gd name="T0" fmla="*/ 3 w 33"/>
                    <a:gd name="T1" fmla="*/ 13 h 64"/>
                    <a:gd name="T2" fmla="*/ 18 w 33"/>
                    <a:gd name="T3" fmla="*/ 0 h 64"/>
                    <a:gd name="T4" fmla="*/ 33 w 33"/>
                    <a:gd name="T5" fmla="*/ 6 h 64"/>
                    <a:gd name="T6" fmla="*/ 26 w 33"/>
                    <a:gd name="T7" fmla="*/ 12 h 64"/>
                    <a:gd name="T8" fmla="*/ 18 w 33"/>
                    <a:gd name="T9" fmla="*/ 8 h 64"/>
                    <a:gd name="T10" fmla="*/ 12 w 33"/>
                    <a:gd name="T11" fmla="*/ 13 h 64"/>
                    <a:gd name="T12" fmla="*/ 33 w 33"/>
                    <a:gd name="T13" fmla="*/ 32 h 64"/>
                    <a:gd name="T14" fmla="*/ 16 w 33"/>
                    <a:gd name="T15" fmla="*/ 45 h 64"/>
                    <a:gd name="T16" fmla="*/ 0 w 33"/>
                    <a:gd name="T17" fmla="*/ 39 h 64"/>
                    <a:gd name="T18" fmla="*/ 5 w 33"/>
                    <a:gd name="T19" fmla="*/ 32 h 64"/>
                    <a:gd name="T20" fmla="*/ 17 w 33"/>
                    <a:gd name="T21" fmla="*/ 37 h 64"/>
                    <a:gd name="T22" fmla="*/ 23 w 33"/>
                    <a:gd name="T23" fmla="*/ 32 h 64"/>
                    <a:gd name="T24" fmla="*/ 3 w 33"/>
                    <a:gd name="T25" fmla="*/ 13 h 64"/>
                    <a:gd name="T26" fmla="*/ 13 w 33"/>
                    <a:gd name="T27" fmla="*/ 64 h 64"/>
                    <a:gd name="T28" fmla="*/ 11 w 33"/>
                    <a:gd name="T29" fmla="*/ 59 h 64"/>
                    <a:gd name="T30" fmla="*/ 16 w 33"/>
                    <a:gd name="T31" fmla="*/ 53 h 64"/>
                    <a:gd name="T32" fmla="*/ 14 w 33"/>
                    <a:gd name="T33" fmla="*/ 48 h 64"/>
                    <a:gd name="T34" fmla="*/ 14 w 33"/>
                    <a:gd name="T35" fmla="*/ 48 h 64"/>
                    <a:gd name="T36" fmla="*/ 21 w 33"/>
                    <a:gd name="T37" fmla="*/ 48 h 64"/>
                    <a:gd name="T38" fmla="*/ 23 w 33"/>
                    <a:gd name="T39" fmla="*/ 53 h 64"/>
                    <a:gd name="T40" fmla="*/ 13 w 33"/>
                    <a:gd name="T41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3" h="64">
                      <a:moveTo>
                        <a:pt x="3" y="13"/>
                      </a:moveTo>
                      <a:cubicBezTo>
                        <a:pt x="3" y="6"/>
                        <a:pt x="8" y="0"/>
                        <a:pt x="18" y="0"/>
                      </a:cubicBezTo>
                      <a:cubicBezTo>
                        <a:pt x="25" y="0"/>
                        <a:pt x="30" y="3"/>
                        <a:pt x="33" y="6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5" y="10"/>
                        <a:pt x="22" y="8"/>
                        <a:pt x="18" y="8"/>
                      </a:cubicBezTo>
                      <a:cubicBezTo>
                        <a:pt x="14" y="8"/>
                        <a:pt x="12" y="10"/>
                        <a:pt x="12" y="13"/>
                      </a:cubicBezTo>
                      <a:cubicBezTo>
                        <a:pt x="12" y="20"/>
                        <a:pt x="33" y="17"/>
                        <a:pt x="33" y="32"/>
                      </a:cubicBezTo>
                      <a:cubicBezTo>
                        <a:pt x="33" y="38"/>
                        <a:pt x="28" y="45"/>
                        <a:pt x="16" y="45"/>
                      </a:cubicBezTo>
                      <a:cubicBezTo>
                        <a:pt x="8" y="45"/>
                        <a:pt x="2" y="41"/>
                        <a:pt x="0" y="39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8" y="34"/>
                        <a:pt x="12" y="37"/>
                        <a:pt x="17" y="37"/>
                      </a:cubicBezTo>
                      <a:cubicBezTo>
                        <a:pt x="21" y="37"/>
                        <a:pt x="23" y="35"/>
                        <a:pt x="23" y="32"/>
                      </a:cubicBezTo>
                      <a:cubicBezTo>
                        <a:pt x="23" y="25"/>
                        <a:pt x="3" y="28"/>
                        <a:pt x="3" y="13"/>
                      </a:cubicBezTo>
                      <a:moveTo>
                        <a:pt x="13" y="64"/>
                      </a:move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4" y="57"/>
                        <a:pt x="16" y="56"/>
                        <a:pt x="16" y="53"/>
                      </a:cubicBezTo>
                      <a:cubicBezTo>
                        <a:pt x="16" y="51"/>
                        <a:pt x="15" y="49"/>
                        <a:pt x="14" y="48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22" y="49"/>
                        <a:pt x="23" y="51"/>
                        <a:pt x="23" y="53"/>
                      </a:cubicBezTo>
                      <a:cubicBezTo>
                        <a:pt x="23" y="58"/>
                        <a:pt x="20" y="62"/>
                        <a:pt x="13" y="6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Freeform 229">
                  <a:extLst>
                    <a:ext uri="{FF2B5EF4-FFF2-40B4-BE49-F238E27FC236}">
                      <a16:creationId xmlns:a16="http://schemas.microsoft.com/office/drawing/2014/main" id="{88DC382B-3C8B-4E71-8A37-A9F6B169E9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6" y="3263"/>
                  <a:ext cx="43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4 h 44"/>
                    <a:gd name="T4" fmla="*/ 58 w 58"/>
                    <a:gd name="T5" fmla="*/ 44 h 44"/>
                    <a:gd name="T6" fmla="*/ 48 w 58"/>
                    <a:gd name="T7" fmla="*/ 44 h 44"/>
                    <a:gd name="T8" fmla="*/ 48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7 h 44"/>
                    <a:gd name="T20" fmla="*/ 17 w 58"/>
                    <a:gd name="T21" fmla="*/ 8 h 44"/>
                    <a:gd name="T22" fmla="*/ 9 w 58"/>
                    <a:gd name="T23" fmla="*/ 14 h 44"/>
                    <a:gd name="T24" fmla="*/ 9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7 w 58"/>
                    <a:gd name="T31" fmla="*/ 1 h 44"/>
                    <a:gd name="T32" fmla="*/ 9 w 58"/>
                    <a:gd name="T33" fmla="*/ 5 h 44"/>
                    <a:gd name="T34" fmla="*/ 9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3" y="0"/>
                        <a:pt x="58" y="5"/>
                        <a:pt x="58" y="14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8" y="44"/>
                        <a:pt x="48" y="44"/>
                        <a:pt x="48" y="44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1"/>
                        <a:pt x="46" y="8"/>
                        <a:pt x="42" y="8"/>
                      </a:cubicBezTo>
                      <a:cubicBezTo>
                        <a:pt x="38" y="8"/>
                        <a:pt x="35" y="11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1"/>
                        <a:pt x="22" y="8"/>
                        <a:pt x="17" y="8"/>
                      </a:cubicBezTo>
                      <a:cubicBezTo>
                        <a:pt x="13" y="8"/>
                        <a:pt x="10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27" y="0"/>
                        <a:pt x="30" y="3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3"/>
                        <a:pt x="38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Freeform 230">
                  <a:extLst>
                    <a:ext uri="{FF2B5EF4-FFF2-40B4-BE49-F238E27FC236}">
                      <a16:creationId xmlns:a16="http://schemas.microsoft.com/office/drawing/2014/main" id="{169F389E-02F4-4BC7-BB7F-7B2120253D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54" y="3263"/>
                  <a:ext cx="28" cy="35"/>
                </a:xfrm>
                <a:custGeom>
                  <a:avLst/>
                  <a:gdLst>
                    <a:gd name="T0" fmla="*/ 32 w 37"/>
                    <a:gd name="T1" fmla="*/ 14 h 45"/>
                    <a:gd name="T2" fmla="*/ 32 w 37"/>
                    <a:gd name="T3" fmla="*/ 32 h 45"/>
                    <a:gd name="T4" fmla="*/ 35 w 37"/>
                    <a:gd name="T5" fmla="*/ 37 h 45"/>
                    <a:gd name="T6" fmla="*/ 37 w 37"/>
                    <a:gd name="T7" fmla="*/ 37 h 45"/>
                    <a:gd name="T8" fmla="*/ 37 w 37"/>
                    <a:gd name="T9" fmla="*/ 43 h 45"/>
                    <a:gd name="T10" fmla="*/ 32 w 37"/>
                    <a:gd name="T11" fmla="*/ 45 h 45"/>
                    <a:gd name="T12" fmla="*/ 24 w 37"/>
                    <a:gd name="T13" fmla="*/ 40 h 45"/>
                    <a:gd name="T14" fmla="*/ 24 w 37"/>
                    <a:gd name="T15" fmla="*/ 40 h 45"/>
                    <a:gd name="T16" fmla="*/ 12 w 37"/>
                    <a:gd name="T17" fmla="*/ 45 h 45"/>
                    <a:gd name="T18" fmla="*/ 0 w 37"/>
                    <a:gd name="T19" fmla="*/ 33 h 45"/>
                    <a:gd name="T20" fmla="*/ 23 w 37"/>
                    <a:gd name="T21" fmla="*/ 19 h 45"/>
                    <a:gd name="T22" fmla="*/ 23 w 37"/>
                    <a:gd name="T23" fmla="*/ 15 h 45"/>
                    <a:gd name="T24" fmla="*/ 16 w 37"/>
                    <a:gd name="T25" fmla="*/ 8 h 45"/>
                    <a:gd name="T26" fmla="*/ 7 w 37"/>
                    <a:gd name="T27" fmla="*/ 13 h 45"/>
                    <a:gd name="T28" fmla="*/ 1 w 37"/>
                    <a:gd name="T29" fmla="*/ 8 h 45"/>
                    <a:gd name="T30" fmla="*/ 16 w 37"/>
                    <a:gd name="T31" fmla="*/ 0 h 45"/>
                    <a:gd name="T32" fmla="*/ 32 w 37"/>
                    <a:gd name="T33" fmla="*/ 14 h 45"/>
                    <a:gd name="T34" fmla="*/ 23 w 37"/>
                    <a:gd name="T35" fmla="*/ 26 h 45"/>
                    <a:gd name="T36" fmla="*/ 9 w 37"/>
                    <a:gd name="T37" fmla="*/ 32 h 45"/>
                    <a:gd name="T38" fmla="*/ 15 w 37"/>
                    <a:gd name="T39" fmla="*/ 37 h 45"/>
                    <a:gd name="T40" fmla="*/ 23 w 37"/>
                    <a:gd name="T41" fmla="*/ 33 h 45"/>
                    <a:gd name="T42" fmla="*/ 23 w 37"/>
                    <a:gd name="T43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5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7"/>
                        <a:pt x="35" y="37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5"/>
                        <a:pt x="32" y="45"/>
                      </a:cubicBezTo>
                      <a:cubicBezTo>
                        <a:pt x="28" y="45"/>
                        <a:pt x="26" y="42"/>
                        <a:pt x="24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2" y="42"/>
                        <a:pt x="19" y="45"/>
                        <a:pt x="12" y="45"/>
                      </a:cubicBezTo>
                      <a:cubicBezTo>
                        <a:pt x="4" y="45"/>
                        <a:pt x="0" y="39"/>
                        <a:pt x="0" y="33"/>
                      </a:cubicBezTo>
                      <a:cubicBezTo>
                        <a:pt x="0" y="23"/>
                        <a:pt x="9" y="19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0"/>
                        <a:pt x="20" y="8"/>
                        <a:pt x="16" y="8"/>
                      </a:cubicBezTo>
                      <a:cubicBezTo>
                        <a:pt x="11" y="8"/>
                        <a:pt x="9" y="11"/>
                        <a:pt x="7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6"/>
                        <a:pt x="6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6"/>
                      </a:moveTo>
                      <a:cubicBezTo>
                        <a:pt x="14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8" y="37"/>
                        <a:pt x="21" y="36"/>
                        <a:pt x="23" y="33"/>
                      </a:cubicBezTo>
                      <a:lnTo>
                        <a:pt x="23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Freeform 231">
                  <a:extLst>
                    <a:ext uri="{FF2B5EF4-FFF2-40B4-BE49-F238E27FC236}">
                      <a16:creationId xmlns:a16="http://schemas.microsoft.com/office/drawing/2014/main" id="{67F709C3-AF6F-4DB5-9D8E-B0807F4E50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5" y="3251"/>
                  <a:ext cx="12" cy="47"/>
                </a:xfrm>
                <a:custGeom>
                  <a:avLst/>
                  <a:gdLst>
                    <a:gd name="T0" fmla="*/ 10 w 16"/>
                    <a:gd name="T1" fmla="*/ 0 h 60"/>
                    <a:gd name="T2" fmla="*/ 10 w 16"/>
                    <a:gd name="T3" fmla="*/ 47 h 60"/>
                    <a:gd name="T4" fmla="*/ 14 w 16"/>
                    <a:gd name="T5" fmla="*/ 51 h 60"/>
                    <a:gd name="T6" fmla="*/ 16 w 16"/>
                    <a:gd name="T7" fmla="*/ 51 h 60"/>
                    <a:gd name="T8" fmla="*/ 16 w 16"/>
                    <a:gd name="T9" fmla="*/ 59 h 60"/>
                    <a:gd name="T10" fmla="*/ 11 w 16"/>
                    <a:gd name="T11" fmla="*/ 60 h 60"/>
                    <a:gd name="T12" fmla="*/ 0 w 16"/>
                    <a:gd name="T13" fmla="*/ 49 h 60"/>
                    <a:gd name="T14" fmla="*/ 0 w 16"/>
                    <a:gd name="T15" fmla="*/ 0 h 60"/>
                    <a:gd name="T16" fmla="*/ 1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10" y="0"/>
                      </a:move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50"/>
                        <a:pt x="11" y="51"/>
                        <a:pt x="14" y="51"/>
                      </a:cubicBezTo>
                      <a:cubicBezTo>
                        <a:pt x="15" y="51"/>
                        <a:pt x="16" y="51"/>
                        <a:pt x="16" y="51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5" y="59"/>
                        <a:pt x="13" y="60"/>
                        <a:pt x="11" y="60"/>
                      </a:cubicBezTo>
                      <a:cubicBezTo>
                        <a:pt x="4" y="60"/>
                        <a:pt x="0" y="56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Freeform 232">
                  <a:extLst>
                    <a:ext uri="{FF2B5EF4-FFF2-40B4-BE49-F238E27FC236}">
                      <a16:creationId xmlns:a16="http://schemas.microsoft.com/office/drawing/2014/main" id="{2F84D344-11EC-41F5-B960-AD4679D1BD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98" y="3263"/>
                  <a:ext cx="28" cy="35"/>
                </a:xfrm>
                <a:custGeom>
                  <a:avLst/>
                  <a:gdLst>
                    <a:gd name="T0" fmla="*/ 33 w 37"/>
                    <a:gd name="T1" fmla="*/ 14 h 45"/>
                    <a:gd name="T2" fmla="*/ 33 w 37"/>
                    <a:gd name="T3" fmla="*/ 32 h 45"/>
                    <a:gd name="T4" fmla="*/ 36 w 37"/>
                    <a:gd name="T5" fmla="*/ 37 h 45"/>
                    <a:gd name="T6" fmla="*/ 37 w 37"/>
                    <a:gd name="T7" fmla="*/ 37 h 45"/>
                    <a:gd name="T8" fmla="*/ 37 w 37"/>
                    <a:gd name="T9" fmla="*/ 43 h 45"/>
                    <a:gd name="T10" fmla="*/ 33 w 37"/>
                    <a:gd name="T11" fmla="*/ 45 h 45"/>
                    <a:gd name="T12" fmla="*/ 25 w 37"/>
                    <a:gd name="T13" fmla="*/ 40 h 45"/>
                    <a:gd name="T14" fmla="*/ 25 w 37"/>
                    <a:gd name="T15" fmla="*/ 40 h 45"/>
                    <a:gd name="T16" fmla="*/ 13 w 37"/>
                    <a:gd name="T17" fmla="*/ 45 h 45"/>
                    <a:gd name="T18" fmla="*/ 0 w 37"/>
                    <a:gd name="T19" fmla="*/ 33 h 45"/>
                    <a:gd name="T20" fmla="*/ 24 w 37"/>
                    <a:gd name="T21" fmla="*/ 19 h 45"/>
                    <a:gd name="T22" fmla="*/ 24 w 37"/>
                    <a:gd name="T23" fmla="*/ 15 h 45"/>
                    <a:gd name="T24" fmla="*/ 16 w 37"/>
                    <a:gd name="T25" fmla="*/ 8 h 45"/>
                    <a:gd name="T26" fmla="*/ 8 w 37"/>
                    <a:gd name="T27" fmla="*/ 13 h 45"/>
                    <a:gd name="T28" fmla="*/ 1 w 37"/>
                    <a:gd name="T29" fmla="*/ 8 h 45"/>
                    <a:gd name="T30" fmla="*/ 16 w 37"/>
                    <a:gd name="T31" fmla="*/ 0 h 45"/>
                    <a:gd name="T32" fmla="*/ 33 w 37"/>
                    <a:gd name="T33" fmla="*/ 14 h 45"/>
                    <a:gd name="T34" fmla="*/ 24 w 37"/>
                    <a:gd name="T35" fmla="*/ 26 h 45"/>
                    <a:gd name="T36" fmla="*/ 10 w 37"/>
                    <a:gd name="T37" fmla="*/ 32 h 45"/>
                    <a:gd name="T38" fmla="*/ 15 w 37"/>
                    <a:gd name="T39" fmla="*/ 37 h 45"/>
                    <a:gd name="T40" fmla="*/ 24 w 37"/>
                    <a:gd name="T41" fmla="*/ 33 h 45"/>
                    <a:gd name="T42" fmla="*/ 24 w 37"/>
                    <a:gd name="T43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5">
                      <a:moveTo>
                        <a:pt x="33" y="14"/>
                      </a:move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3" y="35"/>
                        <a:pt x="34" y="37"/>
                        <a:pt x="36" y="37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4"/>
                        <a:pt x="34" y="45"/>
                        <a:pt x="33" y="45"/>
                      </a:cubicBezTo>
                      <a:cubicBezTo>
                        <a:pt x="29" y="45"/>
                        <a:pt x="26" y="42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3" y="42"/>
                        <a:pt x="20" y="45"/>
                        <a:pt x="13" y="45"/>
                      </a:cubicBezTo>
                      <a:cubicBezTo>
                        <a:pt x="5" y="45"/>
                        <a:pt x="0" y="39"/>
                        <a:pt x="0" y="33"/>
                      </a:cubicBezTo>
                      <a:cubicBezTo>
                        <a:pt x="0" y="23"/>
                        <a:pt x="9" y="19"/>
                        <a:pt x="24" y="19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0"/>
                        <a:pt x="21" y="8"/>
                        <a:pt x="16" y="8"/>
                      </a:cubicBezTo>
                      <a:cubicBezTo>
                        <a:pt x="12" y="8"/>
                        <a:pt x="9" y="11"/>
                        <a:pt x="8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6"/>
                        <a:pt x="7" y="0"/>
                        <a:pt x="16" y="0"/>
                      </a:cubicBezTo>
                      <a:cubicBezTo>
                        <a:pt x="27" y="0"/>
                        <a:pt x="33" y="4"/>
                        <a:pt x="33" y="14"/>
                      </a:cubicBezTo>
                      <a:moveTo>
                        <a:pt x="24" y="26"/>
                      </a:moveTo>
                      <a:cubicBezTo>
                        <a:pt x="15" y="25"/>
                        <a:pt x="10" y="27"/>
                        <a:pt x="10" y="32"/>
                      </a:cubicBezTo>
                      <a:cubicBezTo>
                        <a:pt x="10" y="35"/>
                        <a:pt x="12" y="37"/>
                        <a:pt x="15" y="37"/>
                      </a:cubicBezTo>
                      <a:cubicBezTo>
                        <a:pt x="19" y="37"/>
                        <a:pt x="22" y="36"/>
                        <a:pt x="24" y="33"/>
                      </a:cubicBezTo>
                      <a:lnTo>
                        <a:pt x="24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Freeform 233">
                  <a:extLst>
                    <a:ext uri="{FF2B5EF4-FFF2-40B4-BE49-F238E27FC236}">
                      <a16:creationId xmlns:a16="http://schemas.microsoft.com/office/drawing/2014/main" id="{BB3FE44F-1640-4828-903A-0F809852A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0" y="3263"/>
                  <a:ext cx="18" cy="34"/>
                </a:xfrm>
                <a:custGeom>
                  <a:avLst/>
                  <a:gdLst>
                    <a:gd name="T0" fmla="*/ 24 w 24"/>
                    <a:gd name="T1" fmla="*/ 10 h 44"/>
                    <a:gd name="T2" fmla="*/ 20 w 24"/>
                    <a:gd name="T3" fmla="*/ 10 h 44"/>
                    <a:gd name="T4" fmla="*/ 9 w 24"/>
                    <a:gd name="T5" fmla="*/ 14 h 44"/>
                    <a:gd name="T6" fmla="*/ 9 w 24"/>
                    <a:gd name="T7" fmla="*/ 44 h 44"/>
                    <a:gd name="T8" fmla="*/ 0 w 24"/>
                    <a:gd name="T9" fmla="*/ 44 h 44"/>
                    <a:gd name="T10" fmla="*/ 0 w 24"/>
                    <a:gd name="T11" fmla="*/ 1 h 44"/>
                    <a:gd name="T12" fmla="*/ 7 w 24"/>
                    <a:gd name="T13" fmla="*/ 1 h 44"/>
                    <a:gd name="T14" fmla="*/ 9 w 24"/>
                    <a:gd name="T15" fmla="*/ 7 h 44"/>
                    <a:gd name="T16" fmla="*/ 9 w 24"/>
                    <a:gd name="T17" fmla="*/ 7 h 44"/>
                    <a:gd name="T18" fmla="*/ 21 w 24"/>
                    <a:gd name="T19" fmla="*/ 0 h 44"/>
                    <a:gd name="T20" fmla="*/ 24 w 24"/>
                    <a:gd name="T21" fmla="*/ 1 h 44"/>
                    <a:gd name="T22" fmla="*/ 24 w 24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44">
                      <a:moveTo>
                        <a:pt x="24" y="10"/>
                      </a:moveTo>
                      <a:cubicBezTo>
                        <a:pt x="23" y="10"/>
                        <a:pt x="21" y="10"/>
                        <a:pt x="20" y="10"/>
                      </a:cubicBezTo>
                      <a:cubicBezTo>
                        <a:pt x="16" y="10"/>
                        <a:pt x="12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1" y="3"/>
                        <a:pt x="15" y="0"/>
                        <a:pt x="21" y="0"/>
                      </a:cubicBezTo>
                      <a:cubicBezTo>
                        <a:pt x="22" y="0"/>
                        <a:pt x="23" y="0"/>
                        <a:pt x="24" y="1"/>
                      </a:cubicBez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Rectangle 234">
                  <a:extLst>
                    <a:ext uri="{FF2B5EF4-FFF2-40B4-BE49-F238E27FC236}">
                      <a16:creationId xmlns:a16="http://schemas.microsoft.com/office/drawing/2014/main" id="{FF12F64C-0DC0-4371-89C8-2F7D65A2E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1" y="3264"/>
                  <a:ext cx="7" cy="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Freeform 235">
                  <a:extLst>
                    <a:ext uri="{FF2B5EF4-FFF2-40B4-BE49-F238E27FC236}">
                      <a16:creationId xmlns:a16="http://schemas.microsoft.com/office/drawing/2014/main" id="{4142C705-76B8-400B-8D4B-CA92D4A35A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6" y="2678"/>
                  <a:ext cx="35" cy="42"/>
                </a:xfrm>
                <a:custGeom>
                  <a:avLst/>
                  <a:gdLst>
                    <a:gd name="T0" fmla="*/ 35 w 35"/>
                    <a:gd name="T1" fmla="*/ 0 h 42"/>
                    <a:gd name="T2" fmla="*/ 21 w 35"/>
                    <a:gd name="T3" fmla="*/ 28 h 42"/>
                    <a:gd name="T4" fmla="*/ 21 w 35"/>
                    <a:gd name="T5" fmla="*/ 42 h 42"/>
                    <a:gd name="T6" fmla="*/ 14 w 35"/>
                    <a:gd name="T7" fmla="*/ 42 h 42"/>
                    <a:gd name="T8" fmla="*/ 14 w 35"/>
                    <a:gd name="T9" fmla="*/ 28 h 42"/>
                    <a:gd name="T10" fmla="*/ 0 w 35"/>
                    <a:gd name="T11" fmla="*/ 0 h 42"/>
                    <a:gd name="T12" fmla="*/ 8 w 35"/>
                    <a:gd name="T13" fmla="*/ 0 h 42"/>
                    <a:gd name="T14" fmla="*/ 17 w 35"/>
                    <a:gd name="T15" fmla="*/ 20 h 42"/>
                    <a:gd name="T16" fmla="*/ 18 w 35"/>
                    <a:gd name="T17" fmla="*/ 20 h 42"/>
                    <a:gd name="T18" fmla="*/ 27 w 35"/>
                    <a:gd name="T19" fmla="*/ 0 h 42"/>
                    <a:gd name="T20" fmla="*/ 35 w 35"/>
                    <a:gd name="T2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" h="42">
                      <a:moveTo>
                        <a:pt x="35" y="0"/>
                      </a:moveTo>
                      <a:lnTo>
                        <a:pt x="21" y="28"/>
                      </a:lnTo>
                      <a:lnTo>
                        <a:pt x="21" y="42"/>
                      </a:lnTo>
                      <a:lnTo>
                        <a:pt x="14" y="42"/>
                      </a:lnTo>
                      <a:lnTo>
                        <a:pt x="14" y="28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7" y="20"/>
                      </a:lnTo>
                      <a:lnTo>
                        <a:pt x="18" y="20"/>
                      </a:lnTo>
                      <a:lnTo>
                        <a:pt x="27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Freeform 236">
                  <a:extLst>
                    <a:ext uri="{FF2B5EF4-FFF2-40B4-BE49-F238E27FC236}">
                      <a16:creationId xmlns:a16="http://schemas.microsoft.com/office/drawing/2014/main" id="{0911B2FD-B598-44BA-882F-B7063A8929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81" y="2686"/>
                  <a:ext cx="27" cy="34"/>
                </a:xfrm>
                <a:custGeom>
                  <a:avLst/>
                  <a:gdLst>
                    <a:gd name="T0" fmla="*/ 34 w 36"/>
                    <a:gd name="T1" fmla="*/ 40 h 45"/>
                    <a:gd name="T2" fmla="*/ 19 w 36"/>
                    <a:gd name="T3" fmla="*/ 45 h 45"/>
                    <a:gd name="T4" fmla="*/ 0 w 36"/>
                    <a:gd name="T5" fmla="*/ 22 h 45"/>
                    <a:gd name="T6" fmla="*/ 19 w 36"/>
                    <a:gd name="T7" fmla="*/ 0 h 45"/>
                    <a:gd name="T8" fmla="*/ 36 w 36"/>
                    <a:gd name="T9" fmla="*/ 17 h 45"/>
                    <a:gd name="T10" fmla="*/ 35 w 36"/>
                    <a:gd name="T11" fmla="*/ 25 h 45"/>
                    <a:gd name="T12" fmla="*/ 9 w 36"/>
                    <a:gd name="T13" fmla="*/ 25 h 45"/>
                    <a:gd name="T14" fmla="*/ 21 w 36"/>
                    <a:gd name="T15" fmla="*/ 37 h 45"/>
                    <a:gd name="T16" fmla="*/ 30 w 36"/>
                    <a:gd name="T17" fmla="*/ 33 h 45"/>
                    <a:gd name="T18" fmla="*/ 34 w 36"/>
                    <a:gd name="T19" fmla="*/ 40 h 45"/>
                    <a:gd name="T20" fmla="*/ 9 w 36"/>
                    <a:gd name="T21" fmla="*/ 18 h 45"/>
                    <a:gd name="T22" fmla="*/ 27 w 36"/>
                    <a:gd name="T23" fmla="*/ 18 h 45"/>
                    <a:gd name="T24" fmla="*/ 27 w 36"/>
                    <a:gd name="T25" fmla="*/ 17 h 45"/>
                    <a:gd name="T26" fmla="*/ 19 w 36"/>
                    <a:gd name="T27" fmla="*/ 8 h 45"/>
                    <a:gd name="T28" fmla="*/ 9 w 36"/>
                    <a:gd name="T2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5">
                      <a:moveTo>
                        <a:pt x="34" y="40"/>
                      </a:moveTo>
                      <a:cubicBezTo>
                        <a:pt x="31" y="43"/>
                        <a:pt x="27" y="45"/>
                        <a:pt x="19" y="45"/>
                      </a:cubicBezTo>
                      <a:cubicBezTo>
                        <a:pt x="6" y="45"/>
                        <a:pt x="0" y="38"/>
                        <a:pt x="0" y="22"/>
                      </a:cubicBezTo>
                      <a:cubicBezTo>
                        <a:pt x="0" y="8"/>
                        <a:pt x="8" y="0"/>
                        <a:pt x="19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20"/>
                        <a:pt x="36" y="22"/>
                        <a:pt x="35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33"/>
                        <a:pt x="13" y="37"/>
                        <a:pt x="21" y="37"/>
                      </a:cubicBezTo>
                      <a:cubicBezTo>
                        <a:pt x="25" y="37"/>
                        <a:pt x="29" y="35"/>
                        <a:pt x="30" y="33"/>
                      </a:cubicBezTo>
                      <a:lnTo>
                        <a:pt x="34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7" y="11"/>
                        <a:pt x="24" y="8"/>
                        <a:pt x="19" y="8"/>
                      </a:cubicBezTo>
                      <a:cubicBezTo>
                        <a:pt x="13" y="8"/>
                        <a:pt x="9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Freeform 237">
                  <a:extLst>
                    <a:ext uri="{FF2B5EF4-FFF2-40B4-BE49-F238E27FC236}">
                      <a16:creationId xmlns:a16="http://schemas.microsoft.com/office/drawing/2014/main" id="{0A93C101-71E8-4573-ADA5-804F6FDE56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3" y="2686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6 h 44"/>
                    <a:gd name="T6" fmla="*/ 18 w 35"/>
                    <a:gd name="T7" fmla="*/ 8 h 44"/>
                    <a:gd name="T8" fmla="*/ 10 w 35"/>
                    <a:gd name="T9" fmla="*/ 14 h 44"/>
                    <a:gd name="T10" fmla="*/ 10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5 h 44"/>
                    <a:gd name="T20" fmla="*/ 10 w 35"/>
                    <a:gd name="T21" fmla="*/ 5 h 44"/>
                    <a:gd name="T22" fmla="*/ 21 w 35"/>
                    <a:gd name="T23" fmla="*/ 0 h 44"/>
                    <a:gd name="T24" fmla="*/ 35 w 35"/>
                    <a:gd name="T25" fmla="*/ 14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1"/>
                        <a:pt x="23" y="8"/>
                        <a:pt x="18" y="8"/>
                      </a:cubicBezTo>
                      <a:cubicBezTo>
                        <a:pt x="14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30" y="0"/>
                        <a:pt x="35" y="5"/>
                        <a:pt x="35" y="14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Freeform 238">
                  <a:extLst>
                    <a:ext uri="{FF2B5EF4-FFF2-40B4-BE49-F238E27FC236}">
                      <a16:creationId xmlns:a16="http://schemas.microsoft.com/office/drawing/2014/main" id="{5042ABC5-CD0F-49A6-BBE7-C2BB32381A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45" y="2672"/>
                  <a:ext cx="9" cy="48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9"/>
                        <a:pt x="9" y="12"/>
                        <a:pt x="6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moveTo>
                        <a:pt x="1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Freeform 239">
                  <a:extLst>
                    <a:ext uri="{FF2B5EF4-FFF2-40B4-BE49-F238E27FC236}">
                      <a16:creationId xmlns:a16="http://schemas.microsoft.com/office/drawing/2014/main" id="{72D0F5AE-EEC7-4CC9-B927-77C6209CEB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0" y="2678"/>
                  <a:ext cx="34" cy="42"/>
                </a:xfrm>
                <a:custGeom>
                  <a:avLst/>
                  <a:gdLst>
                    <a:gd name="T0" fmla="*/ 34 w 34"/>
                    <a:gd name="T1" fmla="*/ 0 h 42"/>
                    <a:gd name="T2" fmla="*/ 21 w 34"/>
                    <a:gd name="T3" fmla="*/ 28 h 42"/>
                    <a:gd name="T4" fmla="*/ 21 w 34"/>
                    <a:gd name="T5" fmla="*/ 42 h 42"/>
                    <a:gd name="T6" fmla="*/ 13 w 34"/>
                    <a:gd name="T7" fmla="*/ 42 h 42"/>
                    <a:gd name="T8" fmla="*/ 13 w 34"/>
                    <a:gd name="T9" fmla="*/ 28 h 42"/>
                    <a:gd name="T10" fmla="*/ 0 w 34"/>
                    <a:gd name="T11" fmla="*/ 0 h 42"/>
                    <a:gd name="T12" fmla="*/ 8 w 34"/>
                    <a:gd name="T13" fmla="*/ 0 h 42"/>
                    <a:gd name="T14" fmla="*/ 17 w 34"/>
                    <a:gd name="T15" fmla="*/ 20 h 42"/>
                    <a:gd name="T16" fmla="*/ 17 w 34"/>
                    <a:gd name="T17" fmla="*/ 20 h 42"/>
                    <a:gd name="T18" fmla="*/ 26 w 34"/>
                    <a:gd name="T19" fmla="*/ 0 h 42"/>
                    <a:gd name="T20" fmla="*/ 34 w 34"/>
                    <a:gd name="T2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42">
                      <a:moveTo>
                        <a:pt x="34" y="0"/>
                      </a:moveTo>
                      <a:lnTo>
                        <a:pt x="21" y="28"/>
                      </a:lnTo>
                      <a:lnTo>
                        <a:pt x="21" y="42"/>
                      </a:lnTo>
                      <a:lnTo>
                        <a:pt x="13" y="42"/>
                      </a:lnTo>
                      <a:lnTo>
                        <a:pt x="13" y="28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2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Freeform 240">
                  <a:extLst>
                    <a:ext uri="{FF2B5EF4-FFF2-40B4-BE49-F238E27FC236}">
                      <a16:creationId xmlns:a16="http://schemas.microsoft.com/office/drawing/2014/main" id="{4D03768E-64CA-4721-B709-14E1C1317B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7" y="2678"/>
                  <a:ext cx="30" cy="42"/>
                </a:xfrm>
                <a:custGeom>
                  <a:avLst/>
                  <a:gdLst>
                    <a:gd name="T0" fmla="*/ 7 w 30"/>
                    <a:gd name="T1" fmla="*/ 42 h 42"/>
                    <a:gd name="T2" fmla="*/ 0 w 30"/>
                    <a:gd name="T3" fmla="*/ 42 h 42"/>
                    <a:gd name="T4" fmla="*/ 0 w 30"/>
                    <a:gd name="T5" fmla="*/ 0 h 42"/>
                    <a:gd name="T6" fmla="*/ 7 w 30"/>
                    <a:gd name="T7" fmla="*/ 0 h 42"/>
                    <a:gd name="T8" fmla="*/ 7 w 30"/>
                    <a:gd name="T9" fmla="*/ 42 h 42"/>
                    <a:gd name="T10" fmla="*/ 21 w 30"/>
                    <a:gd name="T11" fmla="*/ 0 h 42"/>
                    <a:gd name="T12" fmla="*/ 29 w 30"/>
                    <a:gd name="T13" fmla="*/ 0 h 42"/>
                    <a:gd name="T14" fmla="*/ 16 w 30"/>
                    <a:gd name="T15" fmla="*/ 21 h 42"/>
                    <a:gd name="T16" fmla="*/ 30 w 30"/>
                    <a:gd name="T17" fmla="*/ 42 h 42"/>
                    <a:gd name="T18" fmla="*/ 21 w 30"/>
                    <a:gd name="T19" fmla="*/ 42 h 42"/>
                    <a:gd name="T20" fmla="*/ 8 w 30"/>
                    <a:gd name="T21" fmla="*/ 21 h 42"/>
                    <a:gd name="T22" fmla="*/ 8 w 30"/>
                    <a:gd name="T23" fmla="*/ 21 h 42"/>
                    <a:gd name="T24" fmla="*/ 21 w 3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" h="42">
                      <a:moveTo>
                        <a:pt x="7" y="42"/>
                      </a:move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42"/>
                      </a:lnTo>
                      <a:close/>
                      <a:moveTo>
                        <a:pt x="21" y="0"/>
                      </a:moveTo>
                      <a:lnTo>
                        <a:pt x="29" y="0"/>
                      </a:lnTo>
                      <a:lnTo>
                        <a:pt x="16" y="21"/>
                      </a:lnTo>
                      <a:lnTo>
                        <a:pt x="30" y="42"/>
                      </a:lnTo>
                      <a:lnTo>
                        <a:pt x="21" y="42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Freeform 241">
                  <a:extLst>
                    <a:ext uri="{FF2B5EF4-FFF2-40B4-BE49-F238E27FC236}">
                      <a16:creationId xmlns:a16="http://schemas.microsoft.com/office/drawing/2014/main" id="{F91CCE7F-4B74-486D-B6EA-794795A381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7" y="2677"/>
                  <a:ext cx="28" cy="43"/>
                </a:xfrm>
                <a:custGeom>
                  <a:avLst/>
                  <a:gdLst>
                    <a:gd name="T0" fmla="*/ 28 w 37"/>
                    <a:gd name="T1" fmla="*/ 41 h 56"/>
                    <a:gd name="T2" fmla="*/ 2 w 37"/>
                    <a:gd name="T3" fmla="*/ 16 h 56"/>
                    <a:gd name="T4" fmla="*/ 21 w 37"/>
                    <a:gd name="T5" fmla="*/ 0 h 56"/>
                    <a:gd name="T6" fmla="*/ 36 w 37"/>
                    <a:gd name="T7" fmla="*/ 6 h 56"/>
                    <a:gd name="T8" fmla="*/ 30 w 37"/>
                    <a:gd name="T9" fmla="*/ 13 h 56"/>
                    <a:gd name="T10" fmla="*/ 20 w 37"/>
                    <a:gd name="T11" fmla="*/ 9 h 56"/>
                    <a:gd name="T12" fmla="*/ 12 w 37"/>
                    <a:gd name="T13" fmla="*/ 15 h 56"/>
                    <a:gd name="T14" fmla="*/ 37 w 37"/>
                    <a:gd name="T15" fmla="*/ 40 h 56"/>
                    <a:gd name="T16" fmla="*/ 18 w 37"/>
                    <a:gd name="T17" fmla="*/ 56 h 56"/>
                    <a:gd name="T18" fmla="*/ 0 w 37"/>
                    <a:gd name="T19" fmla="*/ 49 h 56"/>
                    <a:gd name="T20" fmla="*/ 5 w 37"/>
                    <a:gd name="T21" fmla="*/ 42 h 56"/>
                    <a:gd name="T22" fmla="*/ 19 w 37"/>
                    <a:gd name="T23" fmla="*/ 48 h 56"/>
                    <a:gd name="T24" fmla="*/ 28 w 37"/>
                    <a:gd name="T25" fmla="*/ 4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56">
                      <a:moveTo>
                        <a:pt x="28" y="41"/>
                      </a:moveTo>
                      <a:cubicBezTo>
                        <a:pt x="28" y="31"/>
                        <a:pt x="2" y="33"/>
                        <a:pt x="2" y="16"/>
                      </a:cubicBezTo>
                      <a:cubicBezTo>
                        <a:pt x="2" y="7"/>
                        <a:pt x="10" y="0"/>
                        <a:pt x="21" y="0"/>
                      </a:cubicBezTo>
                      <a:cubicBezTo>
                        <a:pt x="28" y="0"/>
                        <a:pt x="34" y="3"/>
                        <a:pt x="36" y="6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28" y="11"/>
                        <a:pt x="25" y="9"/>
                        <a:pt x="20" y="9"/>
                      </a:cubicBezTo>
                      <a:cubicBezTo>
                        <a:pt x="15" y="9"/>
                        <a:pt x="12" y="11"/>
                        <a:pt x="12" y="15"/>
                      </a:cubicBezTo>
                      <a:cubicBezTo>
                        <a:pt x="12" y="25"/>
                        <a:pt x="37" y="23"/>
                        <a:pt x="37" y="40"/>
                      </a:cubicBezTo>
                      <a:cubicBezTo>
                        <a:pt x="37" y="48"/>
                        <a:pt x="31" y="56"/>
                        <a:pt x="18" y="56"/>
                      </a:cubicBezTo>
                      <a:cubicBezTo>
                        <a:pt x="8" y="56"/>
                        <a:pt x="2" y="52"/>
                        <a:pt x="0" y="49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8" y="44"/>
                        <a:pt x="12" y="48"/>
                        <a:pt x="19" y="48"/>
                      </a:cubicBezTo>
                      <a:cubicBezTo>
                        <a:pt x="25" y="48"/>
                        <a:pt x="28" y="45"/>
                        <a:pt x="28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Freeform 242">
                  <a:extLst>
                    <a:ext uri="{FF2B5EF4-FFF2-40B4-BE49-F238E27FC236}">
                      <a16:creationId xmlns:a16="http://schemas.microsoft.com/office/drawing/2014/main" id="{43482D55-6B80-4E8E-8DD6-7C95E2E846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7" y="2675"/>
                  <a:ext cx="12" cy="19"/>
                </a:xfrm>
                <a:custGeom>
                  <a:avLst/>
                  <a:gdLst>
                    <a:gd name="T0" fmla="*/ 0 w 15"/>
                    <a:gd name="T1" fmla="*/ 21 h 25"/>
                    <a:gd name="T2" fmla="*/ 7 w 15"/>
                    <a:gd name="T3" fmla="*/ 13 h 25"/>
                    <a:gd name="T4" fmla="*/ 2 w 15"/>
                    <a:gd name="T5" fmla="*/ 7 h 25"/>
                    <a:gd name="T6" fmla="*/ 2 w 15"/>
                    <a:gd name="T7" fmla="*/ 6 h 25"/>
                    <a:gd name="T8" fmla="*/ 8 w 15"/>
                    <a:gd name="T9" fmla="*/ 0 h 25"/>
                    <a:gd name="T10" fmla="*/ 15 w 15"/>
                    <a:gd name="T11" fmla="*/ 9 h 25"/>
                    <a:gd name="T12" fmla="*/ 2 w 15"/>
                    <a:gd name="T13" fmla="*/ 25 h 25"/>
                    <a:gd name="T14" fmla="*/ 0 w 15"/>
                    <a:gd name="T15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25">
                      <a:moveTo>
                        <a:pt x="0" y="21"/>
                      </a:moveTo>
                      <a:cubicBezTo>
                        <a:pt x="4" y="19"/>
                        <a:pt x="7" y="16"/>
                        <a:pt x="7" y="13"/>
                      </a:cubicBezTo>
                      <a:cubicBezTo>
                        <a:pt x="7" y="10"/>
                        <a:pt x="5" y="8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3"/>
                        <a:pt x="4" y="0"/>
                        <a:pt x="8" y="0"/>
                      </a:cubicBezTo>
                      <a:cubicBezTo>
                        <a:pt x="12" y="0"/>
                        <a:pt x="15" y="4"/>
                        <a:pt x="15" y="9"/>
                      </a:cubicBezTo>
                      <a:cubicBezTo>
                        <a:pt x="15" y="16"/>
                        <a:pt x="9" y="23"/>
                        <a:pt x="2" y="25"/>
                      </a:cubicBez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Freeform 243">
                  <a:extLst>
                    <a:ext uri="{FF2B5EF4-FFF2-40B4-BE49-F238E27FC236}">
                      <a16:creationId xmlns:a16="http://schemas.microsoft.com/office/drawing/2014/main" id="{562F88E4-32EC-4102-B328-F1A12F7064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3" y="2686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6 h 44"/>
                    <a:gd name="T6" fmla="*/ 18 w 35"/>
                    <a:gd name="T7" fmla="*/ 8 h 44"/>
                    <a:gd name="T8" fmla="*/ 9 w 35"/>
                    <a:gd name="T9" fmla="*/ 14 h 44"/>
                    <a:gd name="T10" fmla="*/ 9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5 h 44"/>
                    <a:gd name="T20" fmla="*/ 9 w 35"/>
                    <a:gd name="T21" fmla="*/ 5 h 44"/>
                    <a:gd name="T22" fmla="*/ 21 w 35"/>
                    <a:gd name="T23" fmla="*/ 0 h 44"/>
                    <a:gd name="T24" fmla="*/ 35 w 35"/>
                    <a:gd name="T25" fmla="*/ 14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1"/>
                        <a:pt x="23" y="8"/>
                        <a:pt x="18" y="8"/>
                      </a:cubicBezTo>
                      <a:cubicBezTo>
                        <a:pt x="14" y="8"/>
                        <a:pt x="11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3"/>
                        <a:pt x="16" y="0"/>
                        <a:pt x="21" y="0"/>
                      </a:cubicBezTo>
                      <a:cubicBezTo>
                        <a:pt x="30" y="0"/>
                        <a:pt x="35" y="5"/>
                        <a:pt x="35" y="14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Freeform 244">
                  <a:extLst>
                    <a:ext uri="{FF2B5EF4-FFF2-40B4-BE49-F238E27FC236}">
                      <a16:creationId xmlns:a16="http://schemas.microsoft.com/office/drawing/2014/main" id="{66CFAA7E-7B55-4BCD-A267-F3E4A0C0AE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15" y="2672"/>
                  <a:ext cx="9" cy="48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2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2 w 12"/>
                    <a:gd name="T17" fmla="*/ 61 h 61"/>
                    <a:gd name="T18" fmla="*/ 2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10" y="0"/>
                        <a:pt x="12" y="3"/>
                        <a:pt x="12" y="6"/>
                      </a:cubicBezTo>
                      <a:cubicBezTo>
                        <a:pt x="12" y="9"/>
                        <a:pt x="10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moveTo>
                        <a:pt x="2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2" y="61"/>
                        <a:pt x="2" y="61"/>
                        <a:pt x="2" y="61"/>
                      </a:cubicBez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6" name="Freeform 245">
                  <a:extLst>
                    <a:ext uri="{FF2B5EF4-FFF2-40B4-BE49-F238E27FC236}">
                      <a16:creationId xmlns:a16="http://schemas.microsoft.com/office/drawing/2014/main" id="{B5F50EB4-FF2D-4983-AFD1-95A00A9D99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0" y="2686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6 w 35"/>
                    <a:gd name="T3" fmla="*/ 44 h 44"/>
                    <a:gd name="T4" fmla="*/ 26 w 35"/>
                    <a:gd name="T5" fmla="*/ 16 h 44"/>
                    <a:gd name="T6" fmla="*/ 19 w 35"/>
                    <a:gd name="T7" fmla="*/ 8 h 44"/>
                    <a:gd name="T8" fmla="*/ 10 w 35"/>
                    <a:gd name="T9" fmla="*/ 14 h 44"/>
                    <a:gd name="T10" fmla="*/ 10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8 w 35"/>
                    <a:gd name="T17" fmla="*/ 1 h 44"/>
                    <a:gd name="T18" fmla="*/ 10 w 35"/>
                    <a:gd name="T19" fmla="*/ 5 h 44"/>
                    <a:gd name="T20" fmla="*/ 10 w 35"/>
                    <a:gd name="T21" fmla="*/ 5 h 44"/>
                    <a:gd name="T22" fmla="*/ 22 w 35"/>
                    <a:gd name="T23" fmla="*/ 0 h 44"/>
                    <a:gd name="T24" fmla="*/ 35 w 35"/>
                    <a:gd name="T25" fmla="*/ 14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1"/>
                        <a:pt x="23" y="8"/>
                        <a:pt x="19" y="8"/>
                      </a:cubicBezTo>
                      <a:cubicBezTo>
                        <a:pt x="15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3"/>
                        <a:pt x="16" y="0"/>
                        <a:pt x="22" y="0"/>
                      </a:cubicBezTo>
                      <a:cubicBezTo>
                        <a:pt x="30" y="0"/>
                        <a:pt x="35" y="5"/>
                        <a:pt x="35" y="14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7" name="Freeform 246">
                  <a:extLst>
                    <a:ext uri="{FF2B5EF4-FFF2-40B4-BE49-F238E27FC236}">
                      <a16:creationId xmlns:a16="http://schemas.microsoft.com/office/drawing/2014/main" id="{F5188311-E3B6-451D-9604-6041B1BE9F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52" y="2748"/>
                  <a:ext cx="36" cy="42"/>
                </a:xfrm>
                <a:custGeom>
                  <a:avLst/>
                  <a:gdLst>
                    <a:gd name="T0" fmla="*/ 31 w 48"/>
                    <a:gd name="T1" fmla="*/ 0 h 54"/>
                    <a:gd name="T2" fmla="*/ 48 w 48"/>
                    <a:gd name="T3" fmla="*/ 54 h 54"/>
                    <a:gd name="T4" fmla="*/ 38 w 48"/>
                    <a:gd name="T5" fmla="*/ 54 h 54"/>
                    <a:gd name="T6" fmla="*/ 33 w 48"/>
                    <a:gd name="T7" fmla="*/ 41 h 54"/>
                    <a:gd name="T8" fmla="*/ 14 w 48"/>
                    <a:gd name="T9" fmla="*/ 41 h 54"/>
                    <a:gd name="T10" fmla="*/ 10 w 48"/>
                    <a:gd name="T11" fmla="*/ 54 h 54"/>
                    <a:gd name="T12" fmla="*/ 0 w 48"/>
                    <a:gd name="T13" fmla="*/ 54 h 54"/>
                    <a:gd name="T14" fmla="*/ 17 w 48"/>
                    <a:gd name="T15" fmla="*/ 0 h 54"/>
                    <a:gd name="T16" fmla="*/ 31 w 48"/>
                    <a:gd name="T17" fmla="*/ 0 h 54"/>
                    <a:gd name="T18" fmla="*/ 16 w 48"/>
                    <a:gd name="T19" fmla="*/ 33 h 54"/>
                    <a:gd name="T20" fmla="*/ 31 w 48"/>
                    <a:gd name="T21" fmla="*/ 33 h 54"/>
                    <a:gd name="T22" fmla="*/ 28 w 48"/>
                    <a:gd name="T23" fmla="*/ 21 h 54"/>
                    <a:gd name="T24" fmla="*/ 24 w 48"/>
                    <a:gd name="T25" fmla="*/ 7 h 54"/>
                    <a:gd name="T26" fmla="*/ 24 w 48"/>
                    <a:gd name="T27" fmla="*/ 7 h 54"/>
                    <a:gd name="T28" fmla="*/ 20 w 48"/>
                    <a:gd name="T29" fmla="*/ 21 h 54"/>
                    <a:gd name="T30" fmla="*/ 16 w 48"/>
                    <a:gd name="T31" fmla="*/ 3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" h="54">
                      <a:moveTo>
                        <a:pt x="31" y="0"/>
                      </a:moveTo>
                      <a:cubicBezTo>
                        <a:pt x="48" y="54"/>
                        <a:pt x="48" y="54"/>
                        <a:pt x="48" y="54"/>
                      </a:cubicBezTo>
                      <a:cubicBezTo>
                        <a:pt x="38" y="54"/>
                        <a:pt x="38" y="54"/>
                        <a:pt x="38" y="54"/>
                      </a:cubicBezTo>
                      <a:cubicBezTo>
                        <a:pt x="33" y="41"/>
                        <a:pt x="33" y="41"/>
                        <a:pt x="33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17" y="0"/>
                        <a:pt x="17" y="0"/>
                        <a:pt x="17" y="0"/>
                      </a:cubicBezTo>
                      <a:lnTo>
                        <a:pt x="31" y="0"/>
                      </a:lnTo>
                      <a:close/>
                      <a:moveTo>
                        <a:pt x="16" y="33"/>
                      </a:move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6" y="16"/>
                        <a:pt x="25" y="10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3" y="10"/>
                        <a:pt x="21" y="16"/>
                        <a:pt x="20" y="21"/>
                      </a:cubicBez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8" name="Freeform 247">
                  <a:extLst>
                    <a:ext uri="{FF2B5EF4-FFF2-40B4-BE49-F238E27FC236}">
                      <a16:creationId xmlns:a16="http://schemas.microsoft.com/office/drawing/2014/main" id="{C1E94D13-2424-4EF3-B909-9806CB027C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88" y="2757"/>
                  <a:ext cx="26" cy="49"/>
                </a:xfrm>
                <a:custGeom>
                  <a:avLst/>
                  <a:gdLst>
                    <a:gd name="T0" fmla="*/ 20 w 34"/>
                    <a:gd name="T1" fmla="*/ 0 h 63"/>
                    <a:gd name="T2" fmla="*/ 34 w 34"/>
                    <a:gd name="T3" fmla="*/ 5 h 63"/>
                    <a:gd name="T4" fmla="*/ 27 w 34"/>
                    <a:gd name="T5" fmla="*/ 11 h 63"/>
                    <a:gd name="T6" fmla="*/ 20 w 34"/>
                    <a:gd name="T7" fmla="*/ 8 h 63"/>
                    <a:gd name="T8" fmla="*/ 10 w 34"/>
                    <a:gd name="T9" fmla="*/ 22 h 63"/>
                    <a:gd name="T10" fmla="*/ 19 w 34"/>
                    <a:gd name="T11" fmla="*/ 36 h 63"/>
                    <a:gd name="T12" fmla="*/ 27 w 34"/>
                    <a:gd name="T13" fmla="*/ 32 h 63"/>
                    <a:gd name="T14" fmla="*/ 33 w 34"/>
                    <a:gd name="T15" fmla="*/ 38 h 63"/>
                    <a:gd name="T16" fmla="*/ 19 w 34"/>
                    <a:gd name="T17" fmla="*/ 44 h 63"/>
                    <a:gd name="T18" fmla="*/ 0 w 34"/>
                    <a:gd name="T19" fmla="*/ 22 h 63"/>
                    <a:gd name="T20" fmla="*/ 20 w 34"/>
                    <a:gd name="T21" fmla="*/ 0 h 63"/>
                    <a:gd name="T22" fmla="*/ 16 w 34"/>
                    <a:gd name="T23" fmla="*/ 63 h 63"/>
                    <a:gd name="T24" fmla="*/ 13 w 34"/>
                    <a:gd name="T25" fmla="*/ 58 h 63"/>
                    <a:gd name="T26" fmla="*/ 18 w 34"/>
                    <a:gd name="T27" fmla="*/ 52 h 63"/>
                    <a:gd name="T28" fmla="*/ 16 w 34"/>
                    <a:gd name="T29" fmla="*/ 48 h 63"/>
                    <a:gd name="T30" fmla="*/ 16 w 34"/>
                    <a:gd name="T31" fmla="*/ 47 h 63"/>
                    <a:gd name="T32" fmla="*/ 23 w 34"/>
                    <a:gd name="T33" fmla="*/ 47 h 63"/>
                    <a:gd name="T34" fmla="*/ 25 w 34"/>
                    <a:gd name="T35" fmla="*/ 52 h 63"/>
                    <a:gd name="T36" fmla="*/ 16 w 34"/>
                    <a:gd name="T3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" h="63">
                      <a:moveTo>
                        <a:pt x="20" y="0"/>
                      </a:moveTo>
                      <a:cubicBezTo>
                        <a:pt x="27" y="0"/>
                        <a:pt x="31" y="2"/>
                        <a:pt x="34" y="5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6" y="10"/>
                        <a:pt x="24" y="8"/>
                        <a:pt x="20" y="8"/>
                      </a:cubicBezTo>
                      <a:cubicBezTo>
                        <a:pt x="14" y="8"/>
                        <a:pt x="10" y="11"/>
                        <a:pt x="10" y="22"/>
                      </a:cubicBezTo>
                      <a:cubicBezTo>
                        <a:pt x="10" y="32"/>
                        <a:pt x="13" y="36"/>
                        <a:pt x="19" y="36"/>
                      </a:cubicBezTo>
                      <a:cubicBezTo>
                        <a:pt x="23" y="36"/>
                        <a:pt x="26" y="34"/>
                        <a:pt x="27" y="32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31" y="41"/>
                        <a:pt x="27" y="44"/>
                        <a:pt x="19" y="44"/>
                      </a:cubicBezTo>
                      <a:cubicBezTo>
                        <a:pt x="7" y="44"/>
                        <a:pt x="0" y="38"/>
                        <a:pt x="0" y="22"/>
                      </a:cubicBezTo>
                      <a:cubicBezTo>
                        <a:pt x="0" y="7"/>
                        <a:pt x="8" y="0"/>
                        <a:pt x="20" y="0"/>
                      </a:cubicBezTo>
                      <a:moveTo>
                        <a:pt x="16" y="63"/>
                      </a:move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6" y="57"/>
                        <a:pt x="18" y="55"/>
                        <a:pt x="18" y="52"/>
                      </a:cubicBezTo>
                      <a:cubicBezTo>
                        <a:pt x="18" y="50"/>
                        <a:pt x="17" y="49"/>
                        <a:pt x="16" y="48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24" y="49"/>
                        <a:pt x="25" y="51"/>
                        <a:pt x="25" y="52"/>
                      </a:cubicBezTo>
                      <a:cubicBezTo>
                        <a:pt x="25" y="57"/>
                        <a:pt x="22" y="61"/>
                        <a:pt x="16" y="6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9" name="Rectangle 248">
                  <a:extLst>
                    <a:ext uri="{FF2B5EF4-FFF2-40B4-BE49-F238E27FC236}">
                      <a16:creationId xmlns:a16="http://schemas.microsoft.com/office/drawing/2014/main" id="{CAD67BAB-1B03-4794-8332-583D7B6C60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7" y="2757"/>
                  <a:ext cx="7" cy="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0" name="Freeform 249">
                  <a:extLst>
                    <a:ext uri="{FF2B5EF4-FFF2-40B4-BE49-F238E27FC236}">
                      <a16:creationId xmlns:a16="http://schemas.microsoft.com/office/drawing/2014/main" id="{B2E4AC4A-2DFD-409F-BAE5-5A7AD8026E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31" y="2745"/>
                  <a:ext cx="26" cy="45"/>
                </a:xfrm>
                <a:custGeom>
                  <a:avLst/>
                  <a:gdLst>
                    <a:gd name="T0" fmla="*/ 7 w 26"/>
                    <a:gd name="T1" fmla="*/ 45 h 45"/>
                    <a:gd name="T2" fmla="*/ 0 w 26"/>
                    <a:gd name="T3" fmla="*/ 45 h 45"/>
                    <a:gd name="T4" fmla="*/ 0 w 26"/>
                    <a:gd name="T5" fmla="*/ 0 h 45"/>
                    <a:gd name="T6" fmla="*/ 7 w 26"/>
                    <a:gd name="T7" fmla="*/ 0 h 45"/>
                    <a:gd name="T8" fmla="*/ 7 w 26"/>
                    <a:gd name="T9" fmla="*/ 45 h 45"/>
                    <a:gd name="T10" fmla="*/ 7 w 26"/>
                    <a:gd name="T11" fmla="*/ 28 h 45"/>
                    <a:gd name="T12" fmla="*/ 17 w 26"/>
                    <a:gd name="T13" fmla="*/ 12 h 45"/>
                    <a:gd name="T14" fmla="*/ 26 w 26"/>
                    <a:gd name="T15" fmla="*/ 12 h 45"/>
                    <a:gd name="T16" fmla="*/ 16 w 26"/>
                    <a:gd name="T17" fmla="*/ 27 h 45"/>
                    <a:gd name="T18" fmla="*/ 16 w 26"/>
                    <a:gd name="T19" fmla="*/ 28 h 45"/>
                    <a:gd name="T20" fmla="*/ 26 w 26"/>
                    <a:gd name="T21" fmla="*/ 45 h 45"/>
                    <a:gd name="T22" fmla="*/ 18 w 26"/>
                    <a:gd name="T23" fmla="*/ 45 h 45"/>
                    <a:gd name="T24" fmla="*/ 7 w 26"/>
                    <a:gd name="T25" fmla="*/ 28 h 45"/>
                    <a:gd name="T26" fmla="*/ 7 w 26"/>
                    <a:gd name="T27" fmla="*/ 2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6" h="45">
                      <a:moveTo>
                        <a:pt x="7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45"/>
                      </a:lnTo>
                      <a:close/>
                      <a:moveTo>
                        <a:pt x="7" y="28"/>
                      </a:moveTo>
                      <a:lnTo>
                        <a:pt x="17" y="12"/>
                      </a:lnTo>
                      <a:lnTo>
                        <a:pt x="26" y="12"/>
                      </a:lnTo>
                      <a:lnTo>
                        <a:pt x="16" y="27"/>
                      </a:lnTo>
                      <a:lnTo>
                        <a:pt x="16" y="28"/>
                      </a:lnTo>
                      <a:lnTo>
                        <a:pt x="26" y="45"/>
                      </a:lnTo>
                      <a:lnTo>
                        <a:pt x="18" y="45"/>
                      </a:lnTo>
                      <a:lnTo>
                        <a:pt x="7" y="28"/>
                      </a:lnTo>
                      <a:lnTo>
                        <a:pt x="7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1" name="Freeform 250">
                  <a:extLst>
                    <a:ext uri="{FF2B5EF4-FFF2-40B4-BE49-F238E27FC236}">
                      <a16:creationId xmlns:a16="http://schemas.microsoft.com/office/drawing/2014/main" id="{1A2836B8-6FB3-4195-AC35-39260D9259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0" y="2745"/>
                  <a:ext cx="12" cy="46"/>
                </a:xfrm>
                <a:custGeom>
                  <a:avLst/>
                  <a:gdLst>
                    <a:gd name="T0" fmla="*/ 10 w 16"/>
                    <a:gd name="T1" fmla="*/ 0 h 59"/>
                    <a:gd name="T2" fmla="*/ 10 w 16"/>
                    <a:gd name="T3" fmla="*/ 46 h 59"/>
                    <a:gd name="T4" fmla="*/ 14 w 16"/>
                    <a:gd name="T5" fmla="*/ 51 h 59"/>
                    <a:gd name="T6" fmla="*/ 16 w 16"/>
                    <a:gd name="T7" fmla="*/ 50 h 59"/>
                    <a:gd name="T8" fmla="*/ 16 w 16"/>
                    <a:gd name="T9" fmla="*/ 58 h 59"/>
                    <a:gd name="T10" fmla="*/ 11 w 16"/>
                    <a:gd name="T11" fmla="*/ 59 h 59"/>
                    <a:gd name="T12" fmla="*/ 0 w 16"/>
                    <a:gd name="T13" fmla="*/ 49 h 59"/>
                    <a:gd name="T14" fmla="*/ 0 w 16"/>
                    <a:gd name="T15" fmla="*/ 0 h 59"/>
                    <a:gd name="T16" fmla="*/ 10 w 16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9">
                      <a:moveTo>
                        <a:pt x="10" y="0"/>
                      </a:move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50"/>
                        <a:pt x="11" y="51"/>
                        <a:pt x="14" y="51"/>
                      </a:cubicBezTo>
                      <a:cubicBezTo>
                        <a:pt x="15" y="51"/>
                        <a:pt x="16" y="51"/>
                        <a:pt x="16" y="50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5" y="59"/>
                        <a:pt x="13" y="59"/>
                        <a:pt x="11" y="59"/>
                      </a:cubicBezTo>
                      <a:cubicBezTo>
                        <a:pt x="4" y="59"/>
                        <a:pt x="0" y="55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2" name="Freeform 251">
                  <a:extLst>
                    <a:ext uri="{FF2B5EF4-FFF2-40B4-BE49-F238E27FC236}">
                      <a16:creationId xmlns:a16="http://schemas.microsoft.com/office/drawing/2014/main" id="{0E1E79C3-81B4-4946-B43A-EFF3A8A205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74" y="2757"/>
                  <a:ext cx="27" cy="34"/>
                </a:xfrm>
                <a:custGeom>
                  <a:avLst/>
                  <a:gdLst>
                    <a:gd name="T0" fmla="*/ 33 w 37"/>
                    <a:gd name="T1" fmla="*/ 13 h 44"/>
                    <a:gd name="T2" fmla="*/ 33 w 37"/>
                    <a:gd name="T3" fmla="*/ 31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3 w 37"/>
                    <a:gd name="T11" fmla="*/ 44 h 44"/>
                    <a:gd name="T12" fmla="*/ 25 w 37"/>
                    <a:gd name="T13" fmla="*/ 39 h 44"/>
                    <a:gd name="T14" fmla="*/ 25 w 37"/>
                    <a:gd name="T15" fmla="*/ 39 h 44"/>
                    <a:gd name="T16" fmla="*/ 13 w 37"/>
                    <a:gd name="T17" fmla="*/ 44 h 44"/>
                    <a:gd name="T18" fmla="*/ 0 w 37"/>
                    <a:gd name="T19" fmla="*/ 32 h 44"/>
                    <a:gd name="T20" fmla="*/ 24 w 37"/>
                    <a:gd name="T21" fmla="*/ 19 h 44"/>
                    <a:gd name="T22" fmla="*/ 24 w 37"/>
                    <a:gd name="T23" fmla="*/ 15 h 44"/>
                    <a:gd name="T24" fmla="*/ 16 w 37"/>
                    <a:gd name="T25" fmla="*/ 7 h 44"/>
                    <a:gd name="T26" fmla="*/ 8 w 37"/>
                    <a:gd name="T27" fmla="*/ 12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3 w 37"/>
                    <a:gd name="T33" fmla="*/ 13 h 44"/>
                    <a:gd name="T34" fmla="*/ 24 w 37"/>
                    <a:gd name="T35" fmla="*/ 25 h 44"/>
                    <a:gd name="T36" fmla="*/ 10 w 37"/>
                    <a:gd name="T37" fmla="*/ 32 h 44"/>
                    <a:gd name="T38" fmla="*/ 15 w 37"/>
                    <a:gd name="T39" fmla="*/ 37 h 44"/>
                    <a:gd name="T40" fmla="*/ 24 w 37"/>
                    <a:gd name="T41" fmla="*/ 33 h 44"/>
                    <a:gd name="T42" fmla="*/ 24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3" y="13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4"/>
                        <a:pt x="34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4"/>
                        <a:pt x="34" y="44"/>
                        <a:pt x="33" y="44"/>
                      </a:cubicBezTo>
                      <a:cubicBezTo>
                        <a:pt x="28" y="44"/>
                        <a:pt x="26" y="42"/>
                        <a:pt x="25" y="39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3" y="41"/>
                        <a:pt x="20" y="44"/>
                        <a:pt x="13" y="44"/>
                      </a:cubicBezTo>
                      <a:cubicBezTo>
                        <a:pt x="5" y="44"/>
                        <a:pt x="0" y="38"/>
                        <a:pt x="0" y="32"/>
                      </a:cubicBezTo>
                      <a:cubicBezTo>
                        <a:pt x="0" y="23"/>
                        <a:pt x="9" y="18"/>
                        <a:pt x="24" y="19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9"/>
                        <a:pt x="21" y="7"/>
                        <a:pt x="16" y="7"/>
                      </a:cubicBezTo>
                      <a:cubicBezTo>
                        <a:pt x="12" y="7"/>
                        <a:pt x="9" y="10"/>
                        <a:pt x="8" y="1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5"/>
                        <a:pt x="7" y="0"/>
                        <a:pt x="16" y="0"/>
                      </a:cubicBezTo>
                      <a:cubicBezTo>
                        <a:pt x="27" y="0"/>
                        <a:pt x="33" y="4"/>
                        <a:pt x="33" y="13"/>
                      </a:cubicBezTo>
                      <a:moveTo>
                        <a:pt x="24" y="25"/>
                      </a:moveTo>
                      <a:cubicBezTo>
                        <a:pt x="15" y="25"/>
                        <a:pt x="10" y="27"/>
                        <a:pt x="10" y="32"/>
                      </a:cubicBezTo>
                      <a:cubicBezTo>
                        <a:pt x="10" y="35"/>
                        <a:pt x="12" y="37"/>
                        <a:pt x="15" y="37"/>
                      </a:cubicBezTo>
                      <a:cubicBezTo>
                        <a:pt x="19" y="37"/>
                        <a:pt x="22" y="35"/>
                        <a:pt x="24" y="33"/>
                      </a:cubicBezTo>
                      <a:lnTo>
                        <a:pt x="24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3" name="Freeform 252">
                  <a:extLst>
                    <a:ext uri="{FF2B5EF4-FFF2-40B4-BE49-F238E27FC236}">
                      <a16:creationId xmlns:a16="http://schemas.microsoft.com/office/drawing/2014/main" id="{6A2CC5B8-D2F2-4D0C-9EE8-64C0D52FA6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" y="2756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7 h 44"/>
                    <a:gd name="T6" fmla="*/ 18 w 35"/>
                    <a:gd name="T7" fmla="*/ 9 h 44"/>
                    <a:gd name="T8" fmla="*/ 9 w 35"/>
                    <a:gd name="T9" fmla="*/ 15 h 44"/>
                    <a:gd name="T10" fmla="*/ 9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6 h 44"/>
                    <a:gd name="T20" fmla="*/ 9 w 35"/>
                    <a:gd name="T21" fmla="*/ 6 h 44"/>
                    <a:gd name="T22" fmla="*/ 21 w 35"/>
                    <a:gd name="T23" fmla="*/ 0 h 44"/>
                    <a:gd name="T24" fmla="*/ 35 w 35"/>
                    <a:gd name="T25" fmla="*/ 15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1"/>
                        <a:pt x="23" y="9"/>
                        <a:pt x="18" y="9"/>
                      </a:cubicBezTo>
                      <a:cubicBezTo>
                        <a:pt x="14" y="9"/>
                        <a:pt x="11" y="11"/>
                        <a:pt x="9" y="1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1" y="3"/>
                        <a:pt x="16" y="0"/>
                        <a:pt x="21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4" name="Freeform 253">
                  <a:extLst>
                    <a:ext uri="{FF2B5EF4-FFF2-40B4-BE49-F238E27FC236}">
                      <a16:creationId xmlns:a16="http://schemas.microsoft.com/office/drawing/2014/main" id="{F970F7AB-5AA1-454D-8C94-863454541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7" y="2756"/>
                  <a:ext cx="44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5 h 44"/>
                    <a:gd name="T4" fmla="*/ 58 w 58"/>
                    <a:gd name="T5" fmla="*/ 44 h 44"/>
                    <a:gd name="T6" fmla="*/ 49 w 58"/>
                    <a:gd name="T7" fmla="*/ 44 h 44"/>
                    <a:gd name="T8" fmla="*/ 49 w 58"/>
                    <a:gd name="T9" fmla="*/ 16 h 44"/>
                    <a:gd name="T10" fmla="*/ 42 w 58"/>
                    <a:gd name="T11" fmla="*/ 9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7 h 44"/>
                    <a:gd name="T20" fmla="*/ 17 w 58"/>
                    <a:gd name="T21" fmla="*/ 9 h 44"/>
                    <a:gd name="T22" fmla="*/ 9 w 58"/>
                    <a:gd name="T23" fmla="*/ 15 h 44"/>
                    <a:gd name="T24" fmla="*/ 9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8 w 58"/>
                    <a:gd name="T31" fmla="*/ 1 h 44"/>
                    <a:gd name="T32" fmla="*/ 9 w 58"/>
                    <a:gd name="T33" fmla="*/ 6 h 44"/>
                    <a:gd name="T34" fmla="*/ 10 w 58"/>
                    <a:gd name="T35" fmla="*/ 6 h 44"/>
                    <a:gd name="T36" fmla="*/ 21 w 58"/>
                    <a:gd name="T37" fmla="*/ 0 h 44"/>
                    <a:gd name="T38" fmla="*/ 32 w 58"/>
                    <a:gd name="T39" fmla="*/ 7 h 44"/>
                    <a:gd name="T40" fmla="*/ 32 w 58"/>
                    <a:gd name="T41" fmla="*/ 7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3" y="0"/>
                        <a:pt x="58" y="5"/>
                        <a:pt x="58" y="15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1"/>
                        <a:pt x="46" y="9"/>
                        <a:pt x="42" y="9"/>
                      </a:cubicBezTo>
                      <a:cubicBezTo>
                        <a:pt x="38" y="9"/>
                        <a:pt x="35" y="11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1"/>
                        <a:pt x="22" y="9"/>
                        <a:pt x="17" y="9"/>
                      </a:cubicBezTo>
                      <a:cubicBezTo>
                        <a:pt x="13" y="9"/>
                        <a:pt x="10" y="11"/>
                        <a:pt x="9" y="1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27" y="0"/>
                        <a:pt x="30" y="3"/>
                        <a:pt x="32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4" y="3"/>
                        <a:pt x="38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5" name="Freeform 254">
                  <a:extLst>
                    <a:ext uri="{FF2B5EF4-FFF2-40B4-BE49-F238E27FC236}">
                      <a16:creationId xmlns:a16="http://schemas.microsoft.com/office/drawing/2014/main" id="{29AF1201-57B4-428C-9E24-B65F4E34A9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85" y="2757"/>
                  <a:ext cx="28" cy="34"/>
                </a:xfrm>
                <a:custGeom>
                  <a:avLst/>
                  <a:gdLst>
                    <a:gd name="T0" fmla="*/ 32 w 37"/>
                    <a:gd name="T1" fmla="*/ 13 h 44"/>
                    <a:gd name="T2" fmla="*/ 32 w 37"/>
                    <a:gd name="T3" fmla="*/ 31 h 44"/>
                    <a:gd name="T4" fmla="*/ 35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2 w 37"/>
                    <a:gd name="T11" fmla="*/ 44 h 44"/>
                    <a:gd name="T12" fmla="*/ 24 w 37"/>
                    <a:gd name="T13" fmla="*/ 39 h 44"/>
                    <a:gd name="T14" fmla="*/ 24 w 37"/>
                    <a:gd name="T15" fmla="*/ 39 h 44"/>
                    <a:gd name="T16" fmla="*/ 12 w 37"/>
                    <a:gd name="T17" fmla="*/ 44 h 44"/>
                    <a:gd name="T18" fmla="*/ 0 w 37"/>
                    <a:gd name="T19" fmla="*/ 32 h 44"/>
                    <a:gd name="T20" fmla="*/ 23 w 37"/>
                    <a:gd name="T21" fmla="*/ 19 h 44"/>
                    <a:gd name="T22" fmla="*/ 23 w 37"/>
                    <a:gd name="T23" fmla="*/ 15 h 44"/>
                    <a:gd name="T24" fmla="*/ 16 w 37"/>
                    <a:gd name="T25" fmla="*/ 7 h 44"/>
                    <a:gd name="T26" fmla="*/ 8 w 37"/>
                    <a:gd name="T27" fmla="*/ 12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3 h 44"/>
                    <a:gd name="T34" fmla="*/ 23 w 37"/>
                    <a:gd name="T35" fmla="*/ 25 h 44"/>
                    <a:gd name="T36" fmla="*/ 9 w 37"/>
                    <a:gd name="T37" fmla="*/ 32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3"/>
                      </a:move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4"/>
                        <a:pt x="33" y="36"/>
                        <a:pt x="35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2" y="44"/>
                      </a:cubicBezTo>
                      <a:cubicBezTo>
                        <a:pt x="4" y="44"/>
                        <a:pt x="0" y="38"/>
                        <a:pt x="0" y="32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7"/>
                        <a:pt x="16" y="7"/>
                      </a:cubicBezTo>
                      <a:cubicBezTo>
                        <a:pt x="11" y="7"/>
                        <a:pt x="9" y="10"/>
                        <a:pt x="8" y="1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5"/>
                        <a:pt x="7" y="0"/>
                        <a:pt x="16" y="0"/>
                      </a:cubicBezTo>
                      <a:cubicBezTo>
                        <a:pt x="26" y="0"/>
                        <a:pt x="32" y="4"/>
                        <a:pt x="32" y="13"/>
                      </a:cubicBezTo>
                      <a:moveTo>
                        <a:pt x="23" y="25"/>
                      </a:moveTo>
                      <a:cubicBezTo>
                        <a:pt x="15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9" y="37"/>
                        <a:pt x="22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6" name="Freeform 255">
                  <a:extLst>
                    <a:ext uri="{FF2B5EF4-FFF2-40B4-BE49-F238E27FC236}">
                      <a16:creationId xmlns:a16="http://schemas.microsoft.com/office/drawing/2014/main" id="{C9604405-D25C-4D95-A41C-BB48F7B32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3" y="2757"/>
                  <a:ext cx="25" cy="34"/>
                </a:xfrm>
                <a:custGeom>
                  <a:avLst/>
                  <a:gdLst>
                    <a:gd name="T0" fmla="*/ 3 w 33"/>
                    <a:gd name="T1" fmla="*/ 12 h 44"/>
                    <a:gd name="T2" fmla="*/ 18 w 33"/>
                    <a:gd name="T3" fmla="*/ 0 h 44"/>
                    <a:gd name="T4" fmla="*/ 33 w 33"/>
                    <a:gd name="T5" fmla="*/ 5 h 44"/>
                    <a:gd name="T6" fmla="*/ 27 w 33"/>
                    <a:gd name="T7" fmla="*/ 11 h 44"/>
                    <a:gd name="T8" fmla="*/ 18 w 33"/>
                    <a:gd name="T9" fmla="*/ 7 h 44"/>
                    <a:gd name="T10" fmla="*/ 12 w 33"/>
                    <a:gd name="T11" fmla="*/ 12 h 44"/>
                    <a:gd name="T12" fmla="*/ 33 w 33"/>
                    <a:gd name="T13" fmla="*/ 31 h 44"/>
                    <a:gd name="T14" fmla="*/ 17 w 33"/>
                    <a:gd name="T15" fmla="*/ 44 h 44"/>
                    <a:gd name="T16" fmla="*/ 0 w 33"/>
                    <a:gd name="T17" fmla="*/ 38 h 44"/>
                    <a:gd name="T18" fmla="*/ 6 w 33"/>
                    <a:gd name="T19" fmla="*/ 31 h 44"/>
                    <a:gd name="T20" fmla="*/ 17 w 33"/>
                    <a:gd name="T21" fmla="*/ 36 h 44"/>
                    <a:gd name="T22" fmla="*/ 24 w 33"/>
                    <a:gd name="T23" fmla="*/ 32 h 44"/>
                    <a:gd name="T24" fmla="*/ 3 w 33"/>
                    <a:gd name="T25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4">
                      <a:moveTo>
                        <a:pt x="3" y="12"/>
                      </a:moveTo>
                      <a:cubicBezTo>
                        <a:pt x="3" y="6"/>
                        <a:pt x="8" y="0"/>
                        <a:pt x="18" y="0"/>
                      </a:cubicBezTo>
                      <a:cubicBezTo>
                        <a:pt x="25" y="0"/>
                        <a:pt x="30" y="2"/>
                        <a:pt x="33" y="5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5" y="9"/>
                        <a:pt x="22" y="7"/>
                        <a:pt x="18" y="7"/>
                      </a:cubicBezTo>
                      <a:cubicBezTo>
                        <a:pt x="14" y="7"/>
                        <a:pt x="12" y="9"/>
                        <a:pt x="12" y="12"/>
                      </a:cubicBezTo>
                      <a:cubicBezTo>
                        <a:pt x="12" y="20"/>
                        <a:pt x="33" y="17"/>
                        <a:pt x="33" y="31"/>
                      </a:cubicBezTo>
                      <a:cubicBezTo>
                        <a:pt x="33" y="37"/>
                        <a:pt x="28" y="44"/>
                        <a:pt x="17" y="44"/>
                      </a:cubicBezTo>
                      <a:cubicBezTo>
                        <a:pt x="8" y="44"/>
                        <a:pt x="2" y="41"/>
                        <a:pt x="0" y="38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8" y="34"/>
                        <a:pt x="12" y="36"/>
                        <a:pt x="17" y="36"/>
                      </a:cubicBezTo>
                      <a:cubicBezTo>
                        <a:pt x="22" y="36"/>
                        <a:pt x="24" y="34"/>
                        <a:pt x="24" y="32"/>
                      </a:cubicBezTo>
                      <a:cubicBezTo>
                        <a:pt x="24" y="24"/>
                        <a:pt x="3" y="27"/>
                        <a:pt x="3" y="12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7" name="Rectangle 256">
                  <a:extLst>
                    <a:ext uri="{FF2B5EF4-FFF2-40B4-BE49-F238E27FC236}">
                      <a16:creationId xmlns:a16="http://schemas.microsoft.com/office/drawing/2014/main" id="{8F208BD7-82FB-40AC-B3F1-7CF6EC919D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3" y="2757"/>
                  <a:ext cx="7" cy="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8" name="Freeform 257">
                  <a:extLst>
                    <a:ext uri="{FF2B5EF4-FFF2-40B4-BE49-F238E27FC236}">
                      <a16:creationId xmlns:a16="http://schemas.microsoft.com/office/drawing/2014/main" id="{96B316F2-8914-4D10-B59D-99046C6C05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92" y="3048"/>
                  <a:ext cx="36" cy="42"/>
                </a:xfrm>
                <a:custGeom>
                  <a:avLst/>
                  <a:gdLst>
                    <a:gd name="T0" fmla="*/ 31 w 48"/>
                    <a:gd name="T1" fmla="*/ 0 h 54"/>
                    <a:gd name="T2" fmla="*/ 48 w 48"/>
                    <a:gd name="T3" fmla="*/ 54 h 54"/>
                    <a:gd name="T4" fmla="*/ 37 w 48"/>
                    <a:gd name="T5" fmla="*/ 54 h 54"/>
                    <a:gd name="T6" fmla="*/ 33 w 48"/>
                    <a:gd name="T7" fmla="*/ 41 h 54"/>
                    <a:gd name="T8" fmla="*/ 14 w 48"/>
                    <a:gd name="T9" fmla="*/ 41 h 54"/>
                    <a:gd name="T10" fmla="*/ 10 w 48"/>
                    <a:gd name="T11" fmla="*/ 54 h 54"/>
                    <a:gd name="T12" fmla="*/ 0 w 48"/>
                    <a:gd name="T13" fmla="*/ 54 h 54"/>
                    <a:gd name="T14" fmla="*/ 17 w 48"/>
                    <a:gd name="T15" fmla="*/ 0 h 54"/>
                    <a:gd name="T16" fmla="*/ 31 w 48"/>
                    <a:gd name="T17" fmla="*/ 0 h 54"/>
                    <a:gd name="T18" fmla="*/ 16 w 48"/>
                    <a:gd name="T19" fmla="*/ 32 h 54"/>
                    <a:gd name="T20" fmla="*/ 31 w 48"/>
                    <a:gd name="T21" fmla="*/ 32 h 54"/>
                    <a:gd name="T22" fmla="*/ 28 w 48"/>
                    <a:gd name="T23" fmla="*/ 21 h 54"/>
                    <a:gd name="T24" fmla="*/ 24 w 48"/>
                    <a:gd name="T25" fmla="*/ 7 h 54"/>
                    <a:gd name="T26" fmla="*/ 23 w 48"/>
                    <a:gd name="T27" fmla="*/ 7 h 54"/>
                    <a:gd name="T28" fmla="*/ 20 w 48"/>
                    <a:gd name="T29" fmla="*/ 21 h 54"/>
                    <a:gd name="T30" fmla="*/ 16 w 48"/>
                    <a:gd name="T31" fmla="*/ 3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" h="54">
                      <a:moveTo>
                        <a:pt x="31" y="0"/>
                      </a:moveTo>
                      <a:cubicBezTo>
                        <a:pt x="48" y="54"/>
                        <a:pt x="48" y="54"/>
                        <a:pt x="48" y="54"/>
                      </a:cubicBezTo>
                      <a:cubicBezTo>
                        <a:pt x="37" y="54"/>
                        <a:pt x="37" y="54"/>
                        <a:pt x="37" y="54"/>
                      </a:cubicBezTo>
                      <a:cubicBezTo>
                        <a:pt x="33" y="41"/>
                        <a:pt x="33" y="41"/>
                        <a:pt x="33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17" y="0"/>
                        <a:pt x="17" y="0"/>
                        <a:pt x="17" y="0"/>
                      </a:cubicBezTo>
                      <a:lnTo>
                        <a:pt x="31" y="0"/>
                      </a:lnTo>
                      <a:close/>
                      <a:moveTo>
                        <a:pt x="16" y="32"/>
                      </a:move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6" y="16"/>
                        <a:pt x="24" y="10"/>
                        <a:pt x="24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10"/>
                        <a:pt x="21" y="16"/>
                        <a:pt x="20" y="21"/>
                      </a:cubicBez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9" name="Freeform 258">
                  <a:extLst>
                    <a:ext uri="{FF2B5EF4-FFF2-40B4-BE49-F238E27FC236}">
                      <a16:creationId xmlns:a16="http://schemas.microsoft.com/office/drawing/2014/main" id="{1F5BDA8C-01FB-4BA5-B9A7-4AC5E0BD4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3" y="3048"/>
                  <a:ext cx="34" cy="42"/>
                </a:xfrm>
                <a:custGeom>
                  <a:avLst/>
                  <a:gdLst>
                    <a:gd name="T0" fmla="*/ 34 w 34"/>
                    <a:gd name="T1" fmla="*/ 0 h 42"/>
                    <a:gd name="T2" fmla="*/ 21 w 34"/>
                    <a:gd name="T3" fmla="*/ 28 h 42"/>
                    <a:gd name="T4" fmla="*/ 21 w 34"/>
                    <a:gd name="T5" fmla="*/ 42 h 42"/>
                    <a:gd name="T6" fmla="*/ 13 w 34"/>
                    <a:gd name="T7" fmla="*/ 42 h 42"/>
                    <a:gd name="T8" fmla="*/ 13 w 34"/>
                    <a:gd name="T9" fmla="*/ 28 h 42"/>
                    <a:gd name="T10" fmla="*/ 0 w 34"/>
                    <a:gd name="T11" fmla="*/ 0 h 42"/>
                    <a:gd name="T12" fmla="*/ 7 w 34"/>
                    <a:gd name="T13" fmla="*/ 0 h 42"/>
                    <a:gd name="T14" fmla="*/ 17 w 34"/>
                    <a:gd name="T15" fmla="*/ 20 h 42"/>
                    <a:gd name="T16" fmla="*/ 17 w 34"/>
                    <a:gd name="T17" fmla="*/ 20 h 42"/>
                    <a:gd name="T18" fmla="*/ 26 w 34"/>
                    <a:gd name="T19" fmla="*/ 0 h 42"/>
                    <a:gd name="T20" fmla="*/ 34 w 34"/>
                    <a:gd name="T2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42">
                      <a:moveTo>
                        <a:pt x="34" y="0"/>
                      </a:moveTo>
                      <a:lnTo>
                        <a:pt x="21" y="28"/>
                      </a:lnTo>
                      <a:lnTo>
                        <a:pt x="21" y="42"/>
                      </a:lnTo>
                      <a:lnTo>
                        <a:pt x="13" y="42"/>
                      </a:lnTo>
                      <a:lnTo>
                        <a:pt x="13" y="2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2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0" name="Freeform 259">
                  <a:extLst>
                    <a:ext uri="{FF2B5EF4-FFF2-40B4-BE49-F238E27FC236}">
                      <a16:creationId xmlns:a16="http://schemas.microsoft.com/office/drawing/2014/main" id="{F45C65BF-6234-42F5-A109-10FEA3B8A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9" y="3048"/>
                  <a:ext cx="24" cy="42"/>
                </a:xfrm>
                <a:custGeom>
                  <a:avLst/>
                  <a:gdLst>
                    <a:gd name="T0" fmla="*/ 0 w 24"/>
                    <a:gd name="T1" fmla="*/ 42 h 42"/>
                    <a:gd name="T2" fmla="*/ 0 w 24"/>
                    <a:gd name="T3" fmla="*/ 0 h 42"/>
                    <a:gd name="T4" fmla="*/ 24 w 24"/>
                    <a:gd name="T5" fmla="*/ 0 h 42"/>
                    <a:gd name="T6" fmla="*/ 24 w 24"/>
                    <a:gd name="T7" fmla="*/ 6 h 42"/>
                    <a:gd name="T8" fmla="*/ 8 w 24"/>
                    <a:gd name="T9" fmla="*/ 6 h 42"/>
                    <a:gd name="T10" fmla="*/ 8 w 24"/>
                    <a:gd name="T11" fmla="*/ 18 h 42"/>
                    <a:gd name="T12" fmla="*/ 21 w 24"/>
                    <a:gd name="T13" fmla="*/ 18 h 42"/>
                    <a:gd name="T14" fmla="*/ 21 w 24"/>
                    <a:gd name="T15" fmla="*/ 24 h 42"/>
                    <a:gd name="T16" fmla="*/ 8 w 24"/>
                    <a:gd name="T17" fmla="*/ 24 h 42"/>
                    <a:gd name="T18" fmla="*/ 8 w 24"/>
                    <a:gd name="T19" fmla="*/ 36 h 42"/>
                    <a:gd name="T20" fmla="*/ 24 w 24"/>
                    <a:gd name="T21" fmla="*/ 36 h 42"/>
                    <a:gd name="T22" fmla="*/ 24 w 24"/>
                    <a:gd name="T23" fmla="*/ 42 h 42"/>
                    <a:gd name="T24" fmla="*/ 0 w 24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42">
                      <a:moveTo>
                        <a:pt x="0" y="42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24" y="6"/>
                      </a:lnTo>
                      <a:lnTo>
                        <a:pt x="8" y="6"/>
                      </a:lnTo>
                      <a:lnTo>
                        <a:pt x="8" y="18"/>
                      </a:lnTo>
                      <a:lnTo>
                        <a:pt x="21" y="18"/>
                      </a:lnTo>
                      <a:lnTo>
                        <a:pt x="21" y="24"/>
                      </a:lnTo>
                      <a:lnTo>
                        <a:pt x="8" y="24"/>
                      </a:lnTo>
                      <a:lnTo>
                        <a:pt x="8" y="36"/>
                      </a:lnTo>
                      <a:lnTo>
                        <a:pt x="24" y="36"/>
                      </a:lnTo>
                      <a:lnTo>
                        <a:pt x="24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1" name="Freeform 260">
                  <a:extLst>
                    <a:ext uri="{FF2B5EF4-FFF2-40B4-BE49-F238E27FC236}">
                      <a16:creationId xmlns:a16="http://schemas.microsoft.com/office/drawing/2014/main" id="{0F5BB615-6834-41D3-8435-7B360145D7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89" y="3048"/>
                  <a:ext cx="27" cy="42"/>
                </a:xfrm>
                <a:custGeom>
                  <a:avLst/>
                  <a:gdLst>
                    <a:gd name="T0" fmla="*/ 35 w 35"/>
                    <a:gd name="T1" fmla="*/ 16 h 54"/>
                    <a:gd name="T2" fmla="*/ 15 w 35"/>
                    <a:gd name="T3" fmla="*/ 34 h 54"/>
                    <a:gd name="T4" fmla="*/ 9 w 35"/>
                    <a:gd name="T5" fmla="*/ 34 h 54"/>
                    <a:gd name="T6" fmla="*/ 9 w 35"/>
                    <a:gd name="T7" fmla="*/ 54 h 54"/>
                    <a:gd name="T8" fmla="*/ 0 w 35"/>
                    <a:gd name="T9" fmla="*/ 54 h 54"/>
                    <a:gd name="T10" fmla="*/ 0 w 35"/>
                    <a:gd name="T11" fmla="*/ 0 h 54"/>
                    <a:gd name="T12" fmla="*/ 17 w 35"/>
                    <a:gd name="T13" fmla="*/ 0 h 54"/>
                    <a:gd name="T14" fmla="*/ 35 w 35"/>
                    <a:gd name="T15" fmla="*/ 16 h 54"/>
                    <a:gd name="T16" fmla="*/ 9 w 35"/>
                    <a:gd name="T17" fmla="*/ 8 h 54"/>
                    <a:gd name="T18" fmla="*/ 9 w 35"/>
                    <a:gd name="T19" fmla="*/ 26 h 54"/>
                    <a:gd name="T20" fmla="*/ 15 w 35"/>
                    <a:gd name="T21" fmla="*/ 26 h 54"/>
                    <a:gd name="T22" fmla="*/ 25 w 35"/>
                    <a:gd name="T23" fmla="*/ 17 h 54"/>
                    <a:gd name="T24" fmla="*/ 15 w 35"/>
                    <a:gd name="T25" fmla="*/ 8 h 54"/>
                    <a:gd name="T26" fmla="*/ 9 w 35"/>
                    <a:gd name="T27" fmla="*/ 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54">
                      <a:moveTo>
                        <a:pt x="35" y="16"/>
                      </a:moveTo>
                      <a:cubicBezTo>
                        <a:pt x="35" y="26"/>
                        <a:pt x="30" y="34"/>
                        <a:pt x="15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28" y="0"/>
                        <a:pt x="35" y="4"/>
                        <a:pt x="35" y="16"/>
                      </a:cubicBezTo>
                      <a:moveTo>
                        <a:pt x="9" y="8"/>
                      </a:move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23" y="26"/>
                        <a:pt x="25" y="23"/>
                        <a:pt x="25" y="17"/>
                      </a:cubicBezTo>
                      <a:cubicBezTo>
                        <a:pt x="25" y="11"/>
                        <a:pt x="22" y="8"/>
                        <a:pt x="15" y="8"/>
                      </a:cubicBezTo>
                      <a:lnTo>
                        <a:pt x="9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2" name="Rectangle 261">
                  <a:extLst>
                    <a:ext uri="{FF2B5EF4-FFF2-40B4-BE49-F238E27FC236}">
                      <a16:creationId xmlns:a16="http://schemas.microsoft.com/office/drawing/2014/main" id="{55EB4628-ED78-40BD-8897-F68F9AED8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1" y="3068"/>
                  <a:ext cx="18" cy="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3" name="Freeform 262">
                  <a:extLst>
                    <a:ext uri="{FF2B5EF4-FFF2-40B4-BE49-F238E27FC236}">
                      <a16:creationId xmlns:a16="http://schemas.microsoft.com/office/drawing/2014/main" id="{31151E97-3BB8-4EE4-839F-B882A3F95F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67" y="3035"/>
                  <a:ext cx="32" cy="55"/>
                </a:xfrm>
                <a:custGeom>
                  <a:avLst/>
                  <a:gdLst>
                    <a:gd name="T0" fmla="*/ 21 w 43"/>
                    <a:gd name="T1" fmla="*/ 72 h 72"/>
                    <a:gd name="T2" fmla="*/ 0 w 43"/>
                    <a:gd name="T3" fmla="*/ 45 h 72"/>
                    <a:gd name="T4" fmla="*/ 22 w 43"/>
                    <a:gd name="T5" fmla="*/ 16 h 72"/>
                    <a:gd name="T6" fmla="*/ 43 w 43"/>
                    <a:gd name="T7" fmla="*/ 44 h 72"/>
                    <a:gd name="T8" fmla="*/ 21 w 43"/>
                    <a:gd name="T9" fmla="*/ 72 h 72"/>
                    <a:gd name="T10" fmla="*/ 13 w 43"/>
                    <a:gd name="T11" fmla="*/ 0 h 72"/>
                    <a:gd name="T12" fmla="*/ 18 w 43"/>
                    <a:gd name="T13" fmla="*/ 5 h 72"/>
                    <a:gd name="T14" fmla="*/ 13 w 43"/>
                    <a:gd name="T15" fmla="*/ 10 h 72"/>
                    <a:gd name="T16" fmla="*/ 7 w 43"/>
                    <a:gd name="T17" fmla="*/ 5 h 72"/>
                    <a:gd name="T18" fmla="*/ 13 w 43"/>
                    <a:gd name="T19" fmla="*/ 0 h 72"/>
                    <a:gd name="T20" fmla="*/ 22 w 43"/>
                    <a:gd name="T21" fmla="*/ 64 h 72"/>
                    <a:gd name="T22" fmla="*/ 33 w 43"/>
                    <a:gd name="T23" fmla="*/ 45 h 72"/>
                    <a:gd name="T24" fmla="*/ 21 w 43"/>
                    <a:gd name="T25" fmla="*/ 25 h 72"/>
                    <a:gd name="T26" fmla="*/ 9 w 43"/>
                    <a:gd name="T27" fmla="*/ 44 h 72"/>
                    <a:gd name="T28" fmla="*/ 22 w 43"/>
                    <a:gd name="T29" fmla="*/ 64 h 72"/>
                    <a:gd name="T30" fmla="*/ 30 w 43"/>
                    <a:gd name="T31" fmla="*/ 0 h 72"/>
                    <a:gd name="T32" fmla="*/ 35 w 43"/>
                    <a:gd name="T33" fmla="*/ 5 h 72"/>
                    <a:gd name="T34" fmla="*/ 30 w 43"/>
                    <a:gd name="T35" fmla="*/ 10 h 72"/>
                    <a:gd name="T36" fmla="*/ 25 w 43"/>
                    <a:gd name="T37" fmla="*/ 5 h 72"/>
                    <a:gd name="T38" fmla="*/ 30 w 43"/>
                    <a:gd name="T3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3" h="72">
                      <a:moveTo>
                        <a:pt x="21" y="72"/>
                      </a:moveTo>
                      <a:cubicBezTo>
                        <a:pt x="8" y="72"/>
                        <a:pt x="0" y="65"/>
                        <a:pt x="0" y="45"/>
                      </a:cubicBezTo>
                      <a:cubicBezTo>
                        <a:pt x="0" y="25"/>
                        <a:pt x="9" y="16"/>
                        <a:pt x="22" y="16"/>
                      </a:cubicBezTo>
                      <a:cubicBezTo>
                        <a:pt x="35" y="16"/>
                        <a:pt x="43" y="24"/>
                        <a:pt x="43" y="44"/>
                      </a:cubicBezTo>
                      <a:cubicBezTo>
                        <a:pt x="43" y="64"/>
                        <a:pt x="34" y="72"/>
                        <a:pt x="21" y="72"/>
                      </a:cubicBezTo>
                      <a:moveTo>
                        <a:pt x="13" y="0"/>
                      </a:moveTo>
                      <a:cubicBezTo>
                        <a:pt x="16" y="0"/>
                        <a:pt x="18" y="2"/>
                        <a:pt x="18" y="5"/>
                      </a:cubicBezTo>
                      <a:cubicBezTo>
                        <a:pt x="18" y="8"/>
                        <a:pt x="16" y="10"/>
                        <a:pt x="13" y="10"/>
                      </a:cubicBezTo>
                      <a:cubicBezTo>
                        <a:pt x="10" y="10"/>
                        <a:pt x="7" y="8"/>
                        <a:pt x="7" y="5"/>
                      </a:cubicBezTo>
                      <a:cubicBezTo>
                        <a:pt x="7" y="2"/>
                        <a:pt x="10" y="0"/>
                        <a:pt x="13" y="0"/>
                      </a:cubicBezTo>
                      <a:moveTo>
                        <a:pt x="22" y="64"/>
                      </a:moveTo>
                      <a:cubicBezTo>
                        <a:pt x="29" y="64"/>
                        <a:pt x="33" y="59"/>
                        <a:pt x="33" y="45"/>
                      </a:cubicBezTo>
                      <a:cubicBezTo>
                        <a:pt x="33" y="30"/>
                        <a:pt x="29" y="25"/>
                        <a:pt x="21" y="25"/>
                      </a:cubicBezTo>
                      <a:cubicBezTo>
                        <a:pt x="14" y="25"/>
                        <a:pt x="9" y="29"/>
                        <a:pt x="9" y="44"/>
                      </a:cubicBezTo>
                      <a:cubicBezTo>
                        <a:pt x="9" y="59"/>
                        <a:pt x="14" y="64"/>
                        <a:pt x="22" y="64"/>
                      </a:cubicBezTo>
                      <a:moveTo>
                        <a:pt x="30" y="0"/>
                      </a:moveTo>
                      <a:cubicBezTo>
                        <a:pt x="33" y="0"/>
                        <a:pt x="35" y="2"/>
                        <a:pt x="35" y="5"/>
                      </a:cubicBezTo>
                      <a:cubicBezTo>
                        <a:pt x="35" y="8"/>
                        <a:pt x="33" y="10"/>
                        <a:pt x="30" y="10"/>
                      </a:cubicBezTo>
                      <a:cubicBezTo>
                        <a:pt x="27" y="10"/>
                        <a:pt x="25" y="8"/>
                        <a:pt x="25" y="5"/>
                      </a:cubicBezTo>
                      <a:cubicBezTo>
                        <a:pt x="25" y="2"/>
                        <a:pt x="27" y="0"/>
                        <a:pt x="30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4" name="Freeform 263">
                  <a:extLst>
                    <a:ext uri="{FF2B5EF4-FFF2-40B4-BE49-F238E27FC236}">
                      <a16:creationId xmlns:a16="http://schemas.microsoft.com/office/drawing/2014/main" id="{EC75A217-7C57-4E25-BAAD-6120164FF7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03" y="3042"/>
                  <a:ext cx="27" cy="61"/>
                </a:xfrm>
                <a:custGeom>
                  <a:avLst/>
                  <a:gdLst>
                    <a:gd name="T0" fmla="*/ 36 w 36"/>
                    <a:gd name="T1" fmla="*/ 60 h 78"/>
                    <a:gd name="T2" fmla="*/ 17 w 36"/>
                    <a:gd name="T3" fmla="*/ 78 h 78"/>
                    <a:gd name="T4" fmla="*/ 1 w 36"/>
                    <a:gd name="T5" fmla="*/ 72 h 78"/>
                    <a:gd name="T6" fmla="*/ 6 w 36"/>
                    <a:gd name="T7" fmla="*/ 65 h 78"/>
                    <a:gd name="T8" fmla="*/ 17 w 36"/>
                    <a:gd name="T9" fmla="*/ 70 h 78"/>
                    <a:gd name="T10" fmla="*/ 27 w 36"/>
                    <a:gd name="T11" fmla="*/ 60 h 78"/>
                    <a:gd name="T12" fmla="*/ 27 w 36"/>
                    <a:gd name="T13" fmla="*/ 57 h 78"/>
                    <a:gd name="T14" fmla="*/ 26 w 36"/>
                    <a:gd name="T15" fmla="*/ 57 h 78"/>
                    <a:gd name="T16" fmla="*/ 17 w 36"/>
                    <a:gd name="T17" fmla="*/ 60 h 78"/>
                    <a:gd name="T18" fmla="*/ 0 w 36"/>
                    <a:gd name="T19" fmla="*/ 40 h 78"/>
                    <a:gd name="T20" fmla="*/ 21 w 36"/>
                    <a:gd name="T21" fmla="*/ 18 h 78"/>
                    <a:gd name="T22" fmla="*/ 36 w 36"/>
                    <a:gd name="T23" fmla="*/ 20 h 78"/>
                    <a:gd name="T24" fmla="*/ 36 w 36"/>
                    <a:gd name="T25" fmla="*/ 60 h 78"/>
                    <a:gd name="T26" fmla="*/ 35 w 36"/>
                    <a:gd name="T27" fmla="*/ 4 h 78"/>
                    <a:gd name="T28" fmla="*/ 29 w 36"/>
                    <a:gd name="T29" fmla="*/ 0 h 78"/>
                    <a:gd name="T30" fmla="*/ 21 w 36"/>
                    <a:gd name="T31" fmla="*/ 6 h 78"/>
                    <a:gd name="T32" fmla="*/ 12 w 36"/>
                    <a:gd name="T33" fmla="*/ 0 h 78"/>
                    <a:gd name="T34" fmla="*/ 6 w 36"/>
                    <a:gd name="T35" fmla="*/ 4 h 78"/>
                    <a:gd name="T36" fmla="*/ 21 w 36"/>
                    <a:gd name="T37" fmla="*/ 13 h 78"/>
                    <a:gd name="T38" fmla="*/ 35 w 36"/>
                    <a:gd name="T39" fmla="*/ 4 h 78"/>
                    <a:gd name="T40" fmla="*/ 21 w 36"/>
                    <a:gd name="T41" fmla="*/ 25 h 78"/>
                    <a:gd name="T42" fmla="*/ 10 w 36"/>
                    <a:gd name="T43" fmla="*/ 40 h 78"/>
                    <a:gd name="T44" fmla="*/ 19 w 36"/>
                    <a:gd name="T45" fmla="*/ 52 h 78"/>
                    <a:gd name="T46" fmla="*/ 27 w 36"/>
                    <a:gd name="T47" fmla="*/ 49 h 78"/>
                    <a:gd name="T48" fmla="*/ 27 w 36"/>
                    <a:gd name="T49" fmla="*/ 26 h 78"/>
                    <a:gd name="T50" fmla="*/ 21 w 36"/>
                    <a:gd name="T51" fmla="*/ 2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6" h="78">
                      <a:moveTo>
                        <a:pt x="36" y="60"/>
                      </a:moveTo>
                      <a:cubicBezTo>
                        <a:pt x="36" y="72"/>
                        <a:pt x="28" y="78"/>
                        <a:pt x="17" y="78"/>
                      </a:cubicBezTo>
                      <a:cubicBezTo>
                        <a:pt x="7" y="78"/>
                        <a:pt x="3" y="75"/>
                        <a:pt x="1" y="72"/>
                      </a:cubicBezTo>
                      <a:cubicBezTo>
                        <a:pt x="6" y="65"/>
                        <a:pt x="6" y="65"/>
                        <a:pt x="6" y="65"/>
                      </a:cubicBezTo>
                      <a:cubicBezTo>
                        <a:pt x="8" y="68"/>
                        <a:pt x="12" y="70"/>
                        <a:pt x="17" y="70"/>
                      </a:cubicBezTo>
                      <a:cubicBezTo>
                        <a:pt x="24" y="70"/>
                        <a:pt x="27" y="67"/>
                        <a:pt x="27" y="60"/>
                      </a:cubicBez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5" y="59"/>
                        <a:pt x="22" y="60"/>
                        <a:pt x="17" y="60"/>
                      </a:cubicBezTo>
                      <a:cubicBezTo>
                        <a:pt x="8" y="60"/>
                        <a:pt x="0" y="55"/>
                        <a:pt x="0" y="40"/>
                      </a:cubicBezTo>
                      <a:cubicBezTo>
                        <a:pt x="0" y="27"/>
                        <a:pt x="7" y="18"/>
                        <a:pt x="21" y="18"/>
                      </a:cubicBezTo>
                      <a:cubicBezTo>
                        <a:pt x="28" y="18"/>
                        <a:pt x="33" y="19"/>
                        <a:pt x="36" y="20"/>
                      </a:cubicBezTo>
                      <a:lnTo>
                        <a:pt x="36" y="60"/>
                      </a:lnTo>
                      <a:close/>
                      <a:moveTo>
                        <a:pt x="35" y="4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2"/>
                        <a:pt x="26" y="6"/>
                        <a:pt x="21" y="6"/>
                      </a:cubicBezTo>
                      <a:cubicBezTo>
                        <a:pt x="15" y="6"/>
                        <a:pt x="13" y="2"/>
                        <a:pt x="12" y="0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8" y="8"/>
                        <a:pt x="12" y="13"/>
                        <a:pt x="21" y="13"/>
                      </a:cubicBezTo>
                      <a:cubicBezTo>
                        <a:pt x="29" y="13"/>
                        <a:pt x="34" y="8"/>
                        <a:pt x="35" y="4"/>
                      </a:cubicBezTo>
                      <a:moveTo>
                        <a:pt x="21" y="25"/>
                      </a:moveTo>
                      <a:cubicBezTo>
                        <a:pt x="14" y="25"/>
                        <a:pt x="10" y="30"/>
                        <a:pt x="10" y="40"/>
                      </a:cubicBezTo>
                      <a:cubicBezTo>
                        <a:pt x="10" y="50"/>
                        <a:pt x="14" y="52"/>
                        <a:pt x="19" y="52"/>
                      </a:cubicBezTo>
                      <a:cubicBezTo>
                        <a:pt x="22" y="52"/>
                        <a:pt x="25" y="51"/>
                        <a:pt x="27" y="49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5" y="26"/>
                        <a:pt x="23" y="25"/>
                        <a:pt x="21" y="2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5" name="Freeform 264">
                  <a:extLst>
                    <a:ext uri="{FF2B5EF4-FFF2-40B4-BE49-F238E27FC236}">
                      <a16:creationId xmlns:a16="http://schemas.microsoft.com/office/drawing/2014/main" id="{DA57DE5C-2E4C-4834-97C3-91CC5842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6" y="3056"/>
                  <a:ext cx="18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10 h 44"/>
                    <a:gd name="T4" fmla="*/ 10 w 25"/>
                    <a:gd name="T5" fmla="*/ 14 h 44"/>
                    <a:gd name="T6" fmla="*/ 10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8 w 25"/>
                    <a:gd name="T13" fmla="*/ 1 h 44"/>
                    <a:gd name="T14" fmla="*/ 10 w 25"/>
                    <a:gd name="T15" fmla="*/ 7 h 44"/>
                    <a:gd name="T16" fmla="*/ 10 w 25"/>
                    <a:gd name="T17" fmla="*/ 7 h 44"/>
                    <a:gd name="T18" fmla="*/ 21 w 25"/>
                    <a:gd name="T19" fmla="*/ 0 h 44"/>
                    <a:gd name="T20" fmla="*/ 25 w 25"/>
                    <a:gd name="T21" fmla="*/ 1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10"/>
                        <a:pt x="22" y="10"/>
                        <a:pt x="20" y="10"/>
                      </a:cubicBezTo>
                      <a:cubicBezTo>
                        <a:pt x="16" y="10"/>
                        <a:pt x="12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23" y="0"/>
                        <a:pt x="24" y="1"/>
                        <a:pt x="25" y="1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6" name="Freeform 265">
                  <a:extLst>
                    <a:ext uri="{FF2B5EF4-FFF2-40B4-BE49-F238E27FC236}">
                      <a16:creationId xmlns:a16="http://schemas.microsoft.com/office/drawing/2014/main" id="{2FCC0E7D-ED38-4868-A679-F4EE0D5230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55" y="3056"/>
                  <a:ext cx="27" cy="34"/>
                </a:xfrm>
                <a:custGeom>
                  <a:avLst/>
                  <a:gdLst>
                    <a:gd name="T0" fmla="*/ 34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5 w 36"/>
                    <a:gd name="T11" fmla="*/ 24 h 44"/>
                    <a:gd name="T12" fmla="*/ 9 w 36"/>
                    <a:gd name="T13" fmla="*/ 24 h 44"/>
                    <a:gd name="T14" fmla="*/ 21 w 36"/>
                    <a:gd name="T15" fmla="*/ 36 h 44"/>
                    <a:gd name="T16" fmla="*/ 30 w 36"/>
                    <a:gd name="T17" fmla="*/ 33 h 44"/>
                    <a:gd name="T18" fmla="*/ 34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4" y="40"/>
                      </a:moveTo>
                      <a:cubicBezTo>
                        <a:pt x="31" y="42"/>
                        <a:pt x="27" y="44"/>
                        <a:pt x="20" y="44"/>
                      </a:cubicBezTo>
                      <a:cubicBezTo>
                        <a:pt x="6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6"/>
                        <a:pt x="36" y="17"/>
                      </a:cubicBezTo>
                      <a:cubicBezTo>
                        <a:pt x="36" y="19"/>
                        <a:pt x="36" y="21"/>
                        <a:pt x="35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33"/>
                        <a:pt x="13" y="36"/>
                        <a:pt x="21" y="36"/>
                      </a:cubicBezTo>
                      <a:cubicBezTo>
                        <a:pt x="25" y="36"/>
                        <a:pt x="29" y="34"/>
                        <a:pt x="30" y="33"/>
                      </a:cubicBezTo>
                      <a:lnTo>
                        <a:pt x="34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3" y="7"/>
                        <a:pt x="9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7" name="Freeform 266">
                  <a:extLst>
                    <a:ext uri="{FF2B5EF4-FFF2-40B4-BE49-F238E27FC236}">
                      <a16:creationId xmlns:a16="http://schemas.microsoft.com/office/drawing/2014/main" id="{66546A41-FAF6-4BB1-91B5-BB9658107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3" y="3048"/>
                  <a:ext cx="22" cy="42"/>
                </a:xfrm>
                <a:custGeom>
                  <a:avLst/>
                  <a:gdLst>
                    <a:gd name="T0" fmla="*/ 6 w 29"/>
                    <a:gd name="T1" fmla="*/ 41 h 55"/>
                    <a:gd name="T2" fmla="*/ 6 w 29"/>
                    <a:gd name="T3" fmla="*/ 19 h 55"/>
                    <a:gd name="T4" fmla="*/ 0 w 29"/>
                    <a:gd name="T5" fmla="*/ 19 h 55"/>
                    <a:gd name="T6" fmla="*/ 0 w 29"/>
                    <a:gd name="T7" fmla="*/ 13 h 55"/>
                    <a:gd name="T8" fmla="*/ 6 w 29"/>
                    <a:gd name="T9" fmla="*/ 11 h 55"/>
                    <a:gd name="T10" fmla="*/ 9 w 29"/>
                    <a:gd name="T11" fmla="*/ 0 h 55"/>
                    <a:gd name="T12" fmla="*/ 16 w 29"/>
                    <a:gd name="T13" fmla="*/ 0 h 55"/>
                    <a:gd name="T14" fmla="*/ 16 w 29"/>
                    <a:gd name="T15" fmla="*/ 11 h 55"/>
                    <a:gd name="T16" fmla="*/ 27 w 29"/>
                    <a:gd name="T17" fmla="*/ 11 h 55"/>
                    <a:gd name="T18" fmla="*/ 27 w 29"/>
                    <a:gd name="T19" fmla="*/ 19 h 55"/>
                    <a:gd name="T20" fmla="*/ 16 w 29"/>
                    <a:gd name="T21" fmla="*/ 19 h 55"/>
                    <a:gd name="T22" fmla="*/ 16 w 29"/>
                    <a:gd name="T23" fmla="*/ 41 h 55"/>
                    <a:gd name="T24" fmla="*/ 21 w 29"/>
                    <a:gd name="T25" fmla="*/ 47 h 55"/>
                    <a:gd name="T26" fmla="*/ 27 w 29"/>
                    <a:gd name="T27" fmla="*/ 45 h 55"/>
                    <a:gd name="T28" fmla="*/ 29 w 29"/>
                    <a:gd name="T29" fmla="*/ 52 h 55"/>
                    <a:gd name="T30" fmla="*/ 18 w 29"/>
                    <a:gd name="T31" fmla="*/ 55 h 55"/>
                    <a:gd name="T32" fmla="*/ 6 w 29"/>
                    <a:gd name="T33" fmla="*/ 4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5">
                      <a:moveTo>
                        <a:pt x="6" y="41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5"/>
                        <a:pt x="18" y="47"/>
                        <a:pt x="21" y="47"/>
                      </a:cubicBezTo>
                      <a:cubicBezTo>
                        <a:pt x="23" y="47"/>
                        <a:pt x="25" y="46"/>
                        <a:pt x="27" y="45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8" y="53"/>
                        <a:pt x="25" y="55"/>
                        <a:pt x="18" y="55"/>
                      </a:cubicBezTo>
                      <a:cubicBezTo>
                        <a:pt x="11" y="55"/>
                        <a:pt x="6" y="51"/>
                        <a:pt x="6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" name="Freeform 267">
                  <a:extLst>
                    <a:ext uri="{FF2B5EF4-FFF2-40B4-BE49-F238E27FC236}">
                      <a16:creationId xmlns:a16="http://schemas.microsoft.com/office/drawing/2014/main" id="{AC7D4D19-F7E4-491B-8331-DDD1667F84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8" y="3056"/>
                  <a:ext cx="43" cy="34"/>
                </a:xfrm>
                <a:custGeom>
                  <a:avLst/>
                  <a:gdLst>
                    <a:gd name="T0" fmla="*/ 44 w 58"/>
                    <a:gd name="T1" fmla="*/ 0 h 44"/>
                    <a:gd name="T2" fmla="*/ 58 w 58"/>
                    <a:gd name="T3" fmla="*/ 15 h 44"/>
                    <a:gd name="T4" fmla="*/ 58 w 58"/>
                    <a:gd name="T5" fmla="*/ 44 h 44"/>
                    <a:gd name="T6" fmla="*/ 48 w 58"/>
                    <a:gd name="T7" fmla="*/ 44 h 44"/>
                    <a:gd name="T8" fmla="*/ 48 w 58"/>
                    <a:gd name="T9" fmla="*/ 16 h 44"/>
                    <a:gd name="T10" fmla="*/ 42 w 58"/>
                    <a:gd name="T11" fmla="*/ 8 h 44"/>
                    <a:gd name="T12" fmla="*/ 33 w 58"/>
                    <a:gd name="T13" fmla="*/ 14 h 44"/>
                    <a:gd name="T14" fmla="*/ 33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7 h 44"/>
                    <a:gd name="T20" fmla="*/ 17 w 58"/>
                    <a:gd name="T21" fmla="*/ 8 h 44"/>
                    <a:gd name="T22" fmla="*/ 9 w 58"/>
                    <a:gd name="T23" fmla="*/ 15 h 44"/>
                    <a:gd name="T24" fmla="*/ 9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7 w 58"/>
                    <a:gd name="T31" fmla="*/ 1 h 44"/>
                    <a:gd name="T32" fmla="*/ 9 w 58"/>
                    <a:gd name="T33" fmla="*/ 6 h 44"/>
                    <a:gd name="T34" fmla="*/ 9 w 58"/>
                    <a:gd name="T35" fmla="*/ 6 h 44"/>
                    <a:gd name="T36" fmla="*/ 20 w 58"/>
                    <a:gd name="T37" fmla="*/ 0 h 44"/>
                    <a:gd name="T38" fmla="*/ 31 w 58"/>
                    <a:gd name="T39" fmla="*/ 7 h 44"/>
                    <a:gd name="T40" fmla="*/ 32 w 58"/>
                    <a:gd name="T41" fmla="*/ 7 h 44"/>
                    <a:gd name="T42" fmla="*/ 44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4" y="0"/>
                      </a:moveTo>
                      <a:cubicBezTo>
                        <a:pt x="53" y="0"/>
                        <a:pt x="58" y="5"/>
                        <a:pt x="58" y="15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8" y="44"/>
                        <a:pt x="48" y="44"/>
                        <a:pt x="48" y="44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1"/>
                        <a:pt x="45" y="8"/>
                        <a:pt x="42" y="8"/>
                      </a:cubicBezTo>
                      <a:cubicBezTo>
                        <a:pt x="38" y="8"/>
                        <a:pt x="35" y="11"/>
                        <a:pt x="33" y="14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1"/>
                        <a:pt x="21" y="8"/>
                        <a:pt x="17" y="8"/>
                      </a:cubicBezTo>
                      <a:cubicBezTo>
                        <a:pt x="13" y="8"/>
                        <a:pt x="10" y="11"/>
                        <a:pt x="9" y="1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1" y="3"/>
                        <a:pt x="15" y="0"/>
                        <a:pt x="20" y="0"/>
                      </a:cubicBezTo>
                      <a:cubicBezTo>
                        <a:pt x="27" y="0"/>
                        <a:pt x="30" y="3"/>
                        <a:pt x="31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4" y="3"/>
                        <a:pt x="38" y="0"/>
                        <a:pt x="44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" name="Freeform 268">
                  <a:extLst>
                    <a:ext uri="{FF2B5EF4-FFF2-40B4-BE49-F238E27FC236}">
                      <a16:creationId xmlns:a16="http://schemas.microsoft.com/office/drawing/2014/main" id="{624985A9-2E84-4144-83E4-B23CFCD773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56" y="3056"/>
                  <a:ext cx="27" cy="34"/>
                </a:xfrm>
                <a:custGeom>
                  <a:avLst/>
                  <a:gdLst>
                    <a:gd name="T0" fmla="*/ 34 w 36"/>
                    <a:gd name="T1" fmla="*/ 40 h 44"/>
                    <a:gd name="T2" fmla="*/ 19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5 w 36"/>
                    <a:gd name="T11" fmla="*/ 24 h 44"/>
                    <a:gd name="T12" fmla="*/ 9 w 36"/>
                    <a:gd name="T13" fmla="*/ 24 h 44"/>
                    <a:gd name="T14" fmla="*/ 21 w 36"/>
                    <a:gd name="T15" fmla="*/ 36 h 44"/>
                    <a:gd name="T16" fmla="*/ 30 w 36"/>
                    <a:gd name="T17" fmla="*/ 33 h 44"/>
                    <a:gd name="T18" fmla="*/ 34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4" y="40"/>
                      </a:moveTo>
                      <a:cubicBezTo>
                        <a:pt x="31" y="42"/>
                        <a:pt x="27" y="44"/>
                        <a:pt x="19" y="44"/>
                      </a:cubicBezTo>
                      <a:cubicBezTo>
                        <a:pt x="6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6"/>
                        <a:pt x="36" y="17"/>
                      </a:cubicBezTo>
                      <a:cubicBezTo>
                        <a:pt x="36" y="19"/>
                        <a:pt x="36" y="21"/>
                        <a:pt x="35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33"/>
                        <a:pt x="13" y="36"/>
                        <a:pt x="21" y="36"/>
                      </a:cubicBezTo>
                      <a:cubicBezTo>
                        <a:pt x="25" y="36"/>
                        <a:pt x="29" y="34"/>
                        <a:pt x="30" y="33"/>
                      </a:cubicBezTo>
                      <a:lnTo>
                        <a:pt x="34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3" y="7"/>
                        <a:pt x="9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0" name="Freeform 269">
                  <a:extLst>
                    <a:ext uri="{FF2B5EF4-FFF2-40B4-BE49-F238E27FC236}">
                      <a16:creationId xmlns:a16="http://schemas.microsoft.com/office/drawing/2014/main" id="{7CCC6700-DF02-47FB-B4FD-85428CD49E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7" y="3056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7 h 44"/>
                    <a:gd name="T6" fmla="*/ 18 w 35"/>
                    <a:gd name="T7" fmla="*/ 8 h 44"/>
                    <a:gd name="T8" fmla="*/ 10 w 35"/>
                    <a:gd name="T9" fmla="*/ 15 h 44"/>
                    <a:gd name="T10" fmla="*/ 10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6 h 44"/>
                    <a:gd name="T20" fmla="*/ 10 w 35"/>
                    <a:gd name="T21" fmla="*/ 6 h 44"/>
                    <a:gd name="T22" fmla="*/ 21 w 35"/>
                    <a:gd name="T23" fmla="*/ 0 h 44"/>
                    <a:gd name="T24" fmla="*/ 35 w 35"/>
                    <a:gd name="T25" fmla="*/ 15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1"/>
                        <a:pt x="23" y="8"/>
                        <a:pt x="18" y="8"/>
                      </a:cubicBezTo>
                      <a:cubicBezTo>
                        <a:pt x="14" y="8"/>
                        <a:pt x="11" y="11"/>
                        <a:pt x="10" y="15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1" name="Freeform 270">
                  <a:extLst>
                    <a:ext uri="{FF2B5EF4-FFF2-40B4-BE49-F238E27FC236}">
                      <a16:creationId xmlns:a16="http://schemas.microsoft.com/office/drawing/2014/main" id="{4697B206-8F9F-48F1-B41F-9FFEC952E3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4" y="3048"/>
                  <a:ext cx="24" cy="42"/>
                </a:xfrm>
                <a:custGeom>
                  <a:avLst/>
                  <a:gdLst>
                    <a:gd name="T0" fmla="*/ 0 w 24"/>
                    <a:gd name="T1" fmla="*/ 42 h 42"/>
                    <a:gd name="T2" fmla="*/ 0 w 24"/>
                    <a:gd name="T3" fmla="*/ 0 h 42"/>
                    <a:gd name="T4" fmla="*/ 24 w 24"/>
                    <a:gd name="T5" fmla="*/ 0 h 42"/>
                    <a:gd name="T6" fmla="*/ 24 w 24"/>
                    <a:gd name="T7" fmla="*/ 6 h 42"/>
                    <a:gd name="T8" fmla="*/ 8 w 24"/>
                    <a:gd name="T9" fmla="*/ 6 h 42"/>
                    <a:gd name="T10" fmla="*/ 8 w 24"/>
                    <a:gd name="T11" fmla="*/ 18 h 42"/>
                    <a:gd name="T12" fmla="*/ 21 w 24"/>
                    <a:gd name="T13" fmla="*/ 18 h 42"/>
                    <a:gd name="T14" fmla="*/ 21 w 24"/>
                    <a:gd name="T15" fmla="*/ 24 h 42"/>
                    <a:gd name="T16" fmla="*/ 8 w 24"/>
                    <a:gd name="T17" fmla="*/ 24 h 42"/>
                    <a:gd name="T18" fmla="*/ 8 w 24"/>
                    <a:gd name="T19" fmla="*/ 36 h 42"/>
                    <a:gd name="T20" fmla="*/ 24 w 24"/>
                    <a:gd name="T21" fmla="*/ 36 h 42"/>
                    <a:gd name="T22" fmla="*/ 24 w 24"/>
                    <a:gd name="T23" fmla="*/ 42 h 42"/>
                    <a:gd name="T24" fmla="*/ 0 w 24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42">
                      <a:moveTo>
                        <a:pt x="0" y="42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24" y="6"/>
                      </a:lnTo>
                      <a:lnTo>
                        <a:pt x="8" y="6"/>
                      </a:lnTo>
                      <a:lnTo>
                        <a:pt x="8" y="18"/>
                      </a:lnTo>
                      <a:lnTo>
                        <a:pt x="21" y="18"/>
                      </a:lnTo>
                      <a:lnTo>
                        <a:pt x="21" y="24"/>
                      </a:lnTo>
                      <a:lnTo>
                        <a:pt x="8" y="24"/>
                      </a:lnTo>
                      <a:lnTo>
                        <a:pt x="8" y="36"/>
                      </a:lnTo>
                      <a:lnTo>
                        <a:pt x="24" y="36"/>
                      </a:lnTo>
                      <a:lnTo>
                        <a:pt x="24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2" name="Freeform 271">
                  <a:extLst>
                    <a:ext uri="{FF2B5EF4-FFF2-40B4-BE49-F238E27FC236}">
                      <a16:creationId xmlns:a16="http://schemas.microsoft.com/office/drawing/2014/main" id="{29B8FD6A-EE54-4193-9D9D-90F134E5D9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61" y="3042"/>
                  <a:ext cx="27" cy="61"/>
                </a:xfrm>
                <a:custGeom>
                  <a:avLst/>
                  <a:gdLst>
                    <a:gd name="T0" fmla="*/ 36 w 36"/>
                    <a:gd name="T1" fmla="*/ 60 h 78"/>
                    <a:gd name="T2" fmla="*/ 17 w 36"/>
                    <a:gd name="T3" fmla="*/ 78 h 78"/>
                    <a:gd name="T4" fmla="*/ 0 w 36"/>
                    <a:gd name="T5" fmla="*/ 72 h 78"/>
                    <a:gd name="T6" fmla="*/ 6 w 36"/>
                    <a:gd name="T7" fmla="*/ 65 h 78"/>
                    <a:gd name="T8" fmla="*/ 17 w 36"/>
                    <a:gd name="T9" fmla="*/ 70 h 78"/>
                    <a:gd name="T10" fmla="*/ 26 w 36"/>
                    <a:gd name="T11" fmla="*/ 60 h 78"/>
                    <a:gd name="T12" fmla="*/ 26 w 36"/>
                    <a:gd name="T13" fmla="*/ 57 h 78"/>
                    <a:gd name="T14" fmla="*/ 26 w 36"/>
                    <a:gd name="T15" fmla="*/ 57 h 78"/>
                    <a:gd name="T16" fmla="*/ 17 w 36"/>
                    <a:gd name="T17" fmla="*/ 60 h 78"/>
                    <a:gd name="T18" fmla="*/ 0 w 36"/>
                    <a:gd name="T19" fmla="*/ 40 h 78"/>
                    <a:gd name="T20" fmla="*/ 21 w 36"/>
                    <a:gd name="T21" fmla="*/ 18 h 78"/>
                    <a:gd name="T22" fmla="*/ 36 w 36"/>
                    <a:gd name="T23" fmla="*/ 20 h 78"/>
                    <a:gd name="T24" fmla="*/ 36 w 36"/>
                    <a:gd name="T25" fmla="*/ 60 h 78"/>
                    <a:gd name="T26" fmla="*/ 35 w 36"/>
                    <a:gd name="T27" fmla="*/ 4 h 78"/>
                    <a:gd name="T28" fmla="*/ 29 w 36"/>
                    <a:gd name="T29" fmla="*/ 0 h 78"/>
                    <a:gd name="T30" fmla="*/ 20 w 36"/>
                    <a:gd name="T31" fmla="*/ 6 h 78"/>
                    <a:gd name="T32" fmla="*/ 12 w 36"/>
                    <a:gd name="T33" fmla="*/ 0 h 78"/>
                    <a:gd name="T34" fmla="*/ 6 w 36"/>
                    <a:gd name="T35" fmla="*/ 4 h 78"/>
                    <a:gd name="T36" fmla="*/ 20 w 36"/>
                    <a:gd name="T37" fmla="*/ 13 h 78"/>
                    <a:gd name="T38" fmla="*/ 35 w 36"/>
                    <a:gd name="T39" fmla="*/ 4 h 78"/>
                    <a:gd name="T40" fmla="*/ 21 w 36"/>
                    <a:gd name="T41" fmla="*/ 25 h 78"/>
                    <a:gd name="T42" fmla="*/ 9 w 36"/>
                    <a:gd name="T43" fmla="*/ 40 h 78"/>
                    <a:gd name="T44" fmla="*/ 19 w 36"/>
                    <a:gd name="T45" fmla="*/ 52 h 78"/>
                    <a:gd name="T46" fmla="*/ 26 w 36"/>
                    <a:gd name="T47" fmla="*/ 49 h 78"/>
                    <a:gd name="T48" fmla="*/ 26 w 36"/>
                    <a:gd name="T49" fmla="*/ 26 h 78"/>
                    <a:gd name="T50" fmla="*/ 21 w 36"/>
                    <a:gd name="T51" fmla="*/ 2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6" h="78">
                      <a:moveTo>
                        <a:pt x="36" y="60"/>
                      </a:moveTo>
                      <a:cubicBezTo>
                        <a:pt x="36" y="72"/>
                        <a:pt x="28" y="78"/>
                        <a:pt x="17" y="78"/>
                      </a:cubicBezTo>
                      <a:cubicBezTo>
                        <a:pt x="7" y="78"/>
                        <a:pt x="3" y="75"/>
                        <a:pt x="0" y="72"/>
                      </a:cubicBezTo>
                      <a:cubicBezTo>
                        <a:pt x="6" y="65"/>
                        <a:pt x="6" y="65"/>
                        <a:pt x="6" y="65"/>
                      </a:cubicBezTo>
                      <a:cubicBezTo>
                        <a:pt x="8" y="68"/>
                        <a:pt x="12" y="70"/>
                        <a:pt x="17" y="70"/>
                      </a:cubicBezTo>
                      <a:cubicBezTo>
                        <a:pt x="23" y="70"/>
                        <a:pt x="26" y="67"/>
                        <a:pt x="26" y="60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4" y="59"/>
                        <a:pt x="21" y="60"/>
                        <a:pt x="17" y="60"/>
                      </a:cubicBezTo>
                      <a:cubicBezTo>
                        <a:pt x="8" y="60"/>
                        <a:pt x="0" y="55"/>
                        <a:pt x="0" y="40"/>
                      </a:cubicBezTo>
                      <a:cubicBezTo>
                        <a:pt x="0" y="27"/>
                        <a:pt x="7" y="18"/>
                        <a:pt x="21" y="18"/>
                      </a:cubicBezTo>
                      <a:cubicBezTo>
                        <a:pt x="28" y="18"/>
                        <a:pt x="32" y="19"/>
                        <a:pt x="36" y="20"/>
                      </a:cubicBezTo>
                      <a:lnTo>
                        <a:pt x="36" y="60"/>
                      </a:lnTo>
                      <a:close/>
                      <a:moveTo>
                        <a:pt x="35" y="4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2"/>
                        <a:pt x="26" y="6"/>
                        <a:pt x="20" y="6"/>
                      </a:cubicBezTo>
                      <a:cubicBezTo>
                        <a:pt x="15" y="6"/>
                        <a:pt x="12" y="2"/>
                        <a:pt x="12" y="0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8"/>
                        <a:pt x="12" y="13"/>
                        <a:pt x="20" y="13"/>
                      </a:cubicBezTo>
                      <a:cubicBezTo>
                        <a:pt x="29" y="13"/>
                        <a:pt x="33" y="8"/>
                        <a:pt x="35" y="4"/>
                      </a:cubicBezTo>
                      <a:moveTo>
                        <a:pt x="21" y="25"/>
                      </a:moveTo>
                      <a:cubicBezTo>
                        <a:pt x="14" y="25"/>
                        <a:pt x="9" y="30"/>
                        <a:pt x="9" y="40"/>
                      </a:cubicBezTo>
                      <a:cubicBezTo>
                        <a:pt x="9" y="50"/>
                        <a:pt x="14" y="52"/>
                        <a:pt x="19" y="52"/>
                      </a:cubicBezTo>
                      <a:cubicBezTo>
                        <a:pt x="22" y="52"/>
                        <a:pt x="24" y="51"/>
                        <a:pt x="26" y="49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4" y="26"/>
                        <a:pt x="23" y="25"/>
                        <a:pt x="21" y="2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3" name="Freeform 272">
                  <a:extLst>
                    <a:ext uri="{FF2B5EF4-FFF2-40B4-BE49-F238E27FC236}">
                      <a16:creationId xmlns:a16="http://schemas.microsoft.com/office/drawing/2014/main" id="{1DC2EFDB-4BBA-4100-B390-4EC5571092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94" y="3043"/>
                  <a:ext cx="8" cy="47"/>
                </a:xfrm>
                <a:custGeom>
                  <a:avLst/>
                  <a:gdLst>
                    <a:gd name="T0" fmla="*/ 5 w 11"/>
                    <a:gd name="T1" fmla="*/ 0 h 60"/>
                    <a:gd name="T2" fmla="*/ 11 w 11"/>
                    <a:gd name="T3" fmla="*/ 6 h 60"/>
                    <a:gd name="T4" fmla="*/ 5 w 11"/>
                    <a:gd name="T5" fmla="*/ 11 h 60"/>
                    <a:gd name="T6" fmla="*/ 0 w 11"/>
                    <a:gd name="T7" fmla="*/ 6 h 60"/>
                    <a:gd name="T8" fmla="*/ 5 w 11"/>
                    <a:gd name="T9" fmla="*/ 0 h 60"/>
                    <a:gd name="T10" fmla="*/ 1 w 11"/>
                    <a:gd name="T11" fmla="*/ 17 h 60"/>
                    <a:gd name="T12" fmla="*/ 10 w 11"/>
                    <a:gd name="T13" fmla="*/ 17 h 60"/>
                    <a:gd name="T14" fmla="*/ 10 w 11"/>
                    <a:gd name="T15" fmla="*/ 60 h 60"/>
                    <a:gd name="T16" fmla="*/ 1 w 11"/>
                    <a:gd name="T17" fmla="*/ 60 h 60"/>
                    <a:gd name="T18" fmla="*/ 1 w 11"/>
                    <a:gd name="T19" fmla="*/ 1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60">
                      <a:moveTo>
                        <a:pt x="5" y="0"/>
                      </a:moveTo>
                      <a:cubicBezTo>
                        <a:pt x="9" y="0"/>
                        <a:pt x="11" y="2"/>
                        <a:pt x="11" y="6"/>
                      </a:cubicBezTo>
                      <a:cubicBezTo>
                        <a:pt x="11" y="9"/>
                        <a:pt x="9" y="11"/>
                        <a:pt x="5" y="11"/>
                      </a:cubicBezTo>
                      <a:cubicBezTo>
                        <a:pt x="2" y="11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5" y="0"/>
                      </a:cubicBezTo>
                      <a:moveTo>
                        <a:pt x="1" y="17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60"/>
                        <a:pt x="10" y="60"/>
                        <a:pt x="10" y="60"/>
                      </a:cubicBezTo>
                      <a:cubicBezTo>
                        <a:pt x="1" y="60"/>
                        <a:pt x="1" y="60"/>
                        <a:pt x="1" y="60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4" name="Freeform 273">
                  <a:extLst>
                    <a:ext uri="{FF2B5EF4-FFF2-40B4-BE49-F238E27FC236}">
                      <a16:creationId xmlns:a16="http://schemas.microsoft.com/office/drawing/2014/main" id="{9572A604-C63F-4DBC-883E-C21474417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5" y="3048"/>
                  <a:ext cx="22" cy="42"/>
                </a:xfrm>
                <a:custGeom>
                  <a:avLst/>
                  <a:gdLst>
                    <a:gd name="T0" fmla="*/ 6 w 29"/>
                    <a:gd name="T1" fmla="*/ 41 h 55"/>
                    <a:gd name="T2" fmla="*/ 6 w 29"/>
                    <a:gd name="T3" fmla="*/ 19 h 55"/>
                    <a:gd name="T4" fmla="*/ 0 w 29"/>
                    <a:gd name="T5" fmla="*/ 19 h 55"/>
                    <a:gd name="T6" fmla="*/ 0 w 29"/>
                    <a:gd name="T7" fmla="*/ 13 h 55"/>
                    <a:gd name="T8" fmla="*/ 6 w 29"/>
                    <a:gd name="T9" fmla="*/ 11 h 55"/>
                    <a:gd name="T10" fmla="*/ 9 w 29"/>
                    <a:gd name="T11" fmla="*/ 0 h 55"/>
                    <a:gd name="T12" fmla="*/ 15 w 29"/>
                    <a:gd name="T13" fmla="*/ 0 h 55"/>
                    <a:gd name="T14" fmla="*/ 15 w 29"/>
                    <a:gd name="T15" fmla="*/ 11 h 55"/>
                    <a:gd name="T16" fmla="*/ 26 w 29"/>
                    <a:gd name="T17" fmla="*/ 11 h 55"/>
                    <a:gd name="T18" fmla="*/ 26 w 29"/>
                    <a:gd name="T19" fmla="*/ 19 h 55"/>
                    <a:gd name="T20" fmla="*/ 15 w 29"/>
                    <a:gd name="T21" fmla="*/ 19 h 55"/>
                    <a:gd name="T22" fmla="*/ 15 w 29"/>
                    <a:gd name="T23" fmla="*/ 41 h 55"/>
                    <a:gd name="T24" fmla="*/ 20 w 29"/>
                    <a:gd name="T25" fmla="*/ 47 h 55"/>
                    <a:gd name="T26" fmla="*/ 26 w 29"/>
                    <a:gd name="T27" fmla="*/ 45 h 55"/>
                    <a:gd name="T28" fmla="*/ 29 w 29"/>
                    <a:gd name="T29" fmla="*/ 52 h 55"/>
                    <a:gd name="T30" fmla="*/ 18 w 29"/>
                    <a:gd name="T31" fmla="*/ 55 h 55"/>
                    <a:gd name="T32" fmla="*/ 6 w 29"/>
                    <a:gd name="T33" fmla="*/ 4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5">
                      <a:moveTo>
                        <a:pt x="6" y="41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5"/>
                        <a:pt x="17" y="47"/>
                        <a:pt x="20" y="47"/>
                      </a:cubicBezTo>
                      <a:cubicBezTo>
                        <a:pt x="23" y="47"/>
                        <a:pt x="25" y="46"/>
                        <a:pt x="26" y="45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7" y="53"/>
                        <a:pt x="24" y="55"/>
                        <a:pt x="18" y="55"/>
                      </a:cubicBezTo>
                      <a:cubicBezTo>
                        <a:pt x="10" y="55"/>
                        <a:pt x="6" y="51"/>
                        <a:pt x="6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5" name="Freeform 274">
                  <a:extLst>
                    <a:ext uri="{FF2B5EF4-FFF2-40B4-BE49-F238E27FC236}">
                      <a16:creationId xmlns:a16="http://schemas.microsoft.com/office/drawing/2014/main" id="{0483EDB8-599C-4C34-8A2B-2AAD70B1F4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29" y="3043"/>
                  <a:ext cx="8" cy="47"/>
                </a:xfrm>
                <a:custGeom>
                  <a:avLst/>
                  <a:gdLst>
                    <a:gd name="T0" fmla="*/ 5 w 11"/>
                    <a:gd name="T1" fmla="*/ 0 h 60"/>
                    <a:gd name="T2" fmla="*/ 11 w 11"/>
                    <a:gd name="T3" fmla="*/ 6 h 60"/>
                    <a:gd name="T4" fmla="*/ 5 w 11"/>
                    <a:gd name="T5" fmla="*/ 11 h 60"/>
                    <a:gd name="T6" fmla="*/ 0 w 11"/>
                    <a:gd name="T7" fmla="*/ 6 h 60"/>
                    <a:gd name="T8" fmla="*/ 5 w 11"/>
                    <a:gd name="T9" fmla="*/ 0 h 60"/>
                    <a:gd name="T10" fmla="*/ 1 w 11"/>
                    <a:gd name="T11" fmla="*/ 17 h 60"/>
                    <a:gd name="T12" fmla="*/ 10 w 11"/>
                    <a:gd name="T13" fmla="*/ 17 h 60"/>
                    <a:gd name="T14" fmla="*/ 10 w 11"/>
                    <a:gd name="T15" fmla="*/ 60 h 60"/>
                    <a:gd name="T16" fmla="*/ 1 w 11"/>
                    <a:gd name="T17" fmla="*/ 60 h 60"/>
                    <a:gd name="T18" fmla="*/ 1 w 11"/>
                    <a:gd name="T19" fmla="*/ 1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60">
                      <a:moveTo>
                        <a:pt x="5" y="0"/>
                      </a:moveTo>
                      <a:cubicBezTo>
                        <a:pt x="9" y="0"/>
                        <a:pt x="11" y="2"/>
                        <a:pt x="11" y="6"/>
                      </a:cubicBezTo>
                      <a:cubicBezTo>
                        <a:pt x="11" y="9"/>
                        <a:pt x="9" y="11"/>
                        <a:pt x="5" y="11"/>
                      </a:cubicBezTo>
                      <a:cubicBezTo>
                        <a:pt x="2" y="11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5" y="0"/>
                      </a:cubicBezTo>
                      <a:moveTo>
                        <a:pt x="1" y="17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60"/>
                        <a:pt x="10" y="60"/>
                        <a:pt x="10" y="60"/>
                      </a:cubicBezTo>
                      <a:cubicBezTo>
                        <a:pt x="1" y="60"/>
                        <a:pt x="1" y="60"/>
                        <a:pt x="1" y="60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6" name="Freeform 275">
                  <a:extLst>
                    <a:ext uri="{FF2B5EF4-FFF2-40B4-BE49-F238E27FC236}">
                      <a16:creationId xmlns:a16="http://schemas.microsoft.com/office/drawing/2014/main" id="{931E8A0C-99D0-4DB0-ADA6-E498F8E4A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3" y="3056"/>
                  <a:ext cx="44" cy="34"/>
                </a:xfrm>
                <a:custGeom>
                  <a:avLst/>
                  <a:gdLst>
                    <a:gd name="T0" fmla="*/ 45 w 59"/>
                    <a:gd name="T1" fmla="*/ 0 h 44"/>
                    <a:gd name="T2" fmla="*/ 59 w 59"/>
                    <a:gd name="T3" fmla="*/ 15 h 44"/>
                    <a:gd name="T4" fmla="*/ 59 w 59"/>
                    <a:gd name="T5" fmla="*/ 44 h 44"/>
                    <a:gd name="T6" fmla="*/ 49 w 59"/>
                    <a:gd name="T7" fmla="*/ 44 h 44"/>
                    <a:gd name="T8" fmla="*/ 49 w 59"/>
                    <a:gd name="T9" fmla="*/ 16 h 44"/>
                    <a:gd name="T10" fmla="*/ 42 w 59"/>
                    <a:gd name="T11" fmla="*/ 8 h 44"/>
                    <a:gd name="T12" fmla="*/ 34 w 59"/>
                    <a:gd name="T13" fmla="*/ 14 h 44"/>
                    <a:gd name="T14" fmla="*/ 34 w 59"/>
                    <a:gd name="T15" fmla="*/ 44 h 44"/>
                    <a:gd name="T16" fmla="*/ 25 w 59"/>
                    <a:gd name="T17" fmla="*/ 44 h 44"/>
                    <a:gd name="T18" fmla="*/ 25 w 59"/>
                    <a:gd name="T19" fmla="*/ 17 h 44"/>
                    <a:gd name="T20" fmla="*/ 18 w 59"/>
                    <a:gd name="T21" fmla="*/ 8 h 44"/>
                    <a:gd name="T22" fmla="*/ 10 w 59"/>
                    <a:gd name="T23" fmla="*/ 15 h 44"/>
                    <a:gd name="T24" fmla="*/ 10 w 59"/>
                    <a:gd name="T25" fmla="*/ 44 h 44"/>
                    <a:gd name="T26" fmla="*/ 0 w 59"/>
                    <a:gd name="T27" fmla="*/ 44 h 44"/>
                    <a:gd name="T28" fmla="*/ 0 w 59"/>
                    <a:gd name="T29" fmla="*/ 1 h 44"/>
                    <a:gd name="T30" fmla="*/ 8 w 59"/>
                    <a:gd name="T31" fmla="*/ 1 h 44"/>
                    <a:gd name="T32" fmla="*/ 10 w 59"/>
                    <a:gd name="T33" fmla="*/ 6 h 44"/>
                    <a:gd name="T34" fmla="*/ 10 w 59"/>
                    <a:gd name="T35" fmla="*/ 6 h 44"/>
                    <a:gd name="T36" fmla="*/ 21 w 59"/>
                    <a:gd name="T37" fmla="*/ 0 h 44"/>
                    <a:gd name="T38" fmla="*/ 32 w 59"/>
                    <a:gd name="T39" fmla="*/ 7 h 44"/>
                    <a:gd name="T40" fmla="*/ 33 w 59"/>
                    <a:gd name="T41" fmla="*/ 7 h 44"/>
                    <a:gd name="T42" fmla="*/ 45 w 59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9" h="44">
                      <a:moveTo>
                        <a:pt x="45" y="0"/>
                      </a:moveTo>
                      <a:cubicBezTo>
                        <a:pt x="54" y="0"/>
                        <a:pt x="59" y="5"/>
                        <a:pt x="59" y="15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1"/>
                        <a:pt x="46" y="8"/>
                        <a:pt x="42" y="8"/>
                      </a:cubicBezTo>
                      <a:cubicBezTo>
                        <a:pt x="39" y="8"/>
                        <a:pt x="35" y="11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1"/>
                        <a:pt x="22" y="8"/>
                        <a:pt x="18" y="8"/>
                      </a:cubicBezTo>
                      <a:cubicBezTo>
                        <a:pt x="14" y="8"/>
                        <a:pt x="11" y="11"/>
                        <a:pt x="10" y="15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28" y="0"/>
                        <a:pt x="31" y="3"/>
                        <a:pt x="32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5" y="3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7" name="Freeform 276">
                  <a:extLst>
                    <a:ext uri="{FF2B5EF4-FFF2-40B4-BE49-F238E27FC236}">
                      <a16:creationId xmlns:a16="http://schemas.microsoft.com/office/drawing/2014/main" id="{2E1EF3C4-329C-4DF6-8431-B10E17A7B2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3" y="3045"/>
                  <a:ext cx="12" cy="45"/>
                </a:xfrm>
                <a:custGeom>
                  <a:avLst/>
                  <a:gdLst>
                    <a:gd name="T0" fmla="*/ 9 w 16"/>
                    <a:gd name="T1" fmla="*/ 0 h 59"/>
                    <a:gd name="T2" fmla="*/ 9 w 16"/>
                    <a:gd name="T3" fmla="*/ 46 h 59"/>
                    <a:gd name="T4" fmla="*/ 13 w 16"/>
                    <a:gd name="T5" fmla="*/ 51 h 59"/>
                    <a:gd name="T6" fmla="*/ 16 w 16"/>
                    <a:gd name="T7" fmla="*/ 50 h 59"/>
                    <a:gd name="T8" fmla="*/ 16 w 16"/>
                    <a:gd name="T9" fmla="*/ 58 h 59"/>
                    <a:gd name="T10" fmla="*/ 10 w 16"/>
                    <a:gd name="T11" fmla="*/ 59 h 59"/>
                    <a:gd name="T12" fmla="*/ 0 w 16"/>
                    <a:gd name="T13" fmla="*/ 49 h 59"/>
                    <a:gd name="T14" fmla="*/ 0 w 16"/>
                    <a:gd name="T15" fmla="*/ 0 h 59"/>
                    <a:gd name="T16" fmla="*/ 9 w 16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9">
                      <a:moveTo>
                        <a:pt x="9" y="0"/>
                      </a:move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9"/>
                        <a:pt x="11" y="51"/>
                        <a:pt x="13" y="51"/>
                      </a:cubicBezTo>
                      <a:cubicBezTo>
                        <a:pt x="14" y="51"/>
                        <a:pt x="15" y="51"/>
                        <a:pt x="16" y="50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4" y="59"/>
                        <a:pt x="12" y="59"/>
                        <a:pt x="10" y="59"/>
                      </a:cubicBezTo>
                      <a:cubicBezTo>
                        <a:pt x="4" y="59"/>
                        <a:pt x="0" y="55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8" name="Freeform 277">
                  <a:extLst>
                    <a:ext uri="{FF2B5EF4-FFF2-40B4-BE49-F238E27FC236}">
                      <a16:creationId xmlns:a16="http://schemas.microsoft.com/office/drawing/2014/main" id="{B2DF84EF-3478-4086-BBB8-2F65BF2645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07" y="3056"/>
                  <a:ext cx="27" cy="34"/>
                </a:xfrm>
                <a:custGeom>
                  <a:avLst/>
                  <a:gdLst>
                    <a:gd name="T0" fmla="*/ 35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6 w 36"/>
                    <a:gd name="T11" fmla="*/ 24 h 44"/>
                    <a:gd name="T12" fmla="*/ 9 w 36"/>
                    <a:gd name="T13" fmla="*/ 24 h 44"/>
                    <a:gd name="T14" fmla="*/ 21 w 36"/>
                    <a:gd name="T15" fmla="*/ 36 h 44"/>
                    <a:gd name="T16" fmla="*/ 31 w 36"/>
                    <a:gd name="T17" fmla="*/ 33 h 44"/>
                    <a:gd name="T18" fmla="*/ 35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5" y="40"/>
                      </a:moveTo>
                      <a:cubicBezTo>
                        <a:pt x="32" y="42"/>
                        <a:pt x="27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6"/>
                        <a:pt x="36" y="17"/>
                      </a:cubicBezTo>
                      <a:cubicBezTo>
                        <a:pt x="36" y="19"/>
                        <a:pt x="36" y="21"/>
                        <a:pt x="36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33"/>
                        <a:pt x="13" y="36"/>
                        <a:pt x="21" y="36"/>
                      </a:cubicBezTo>
                      <a:cubicBezTo>
                        <a:pt x="25" y="36"/>
                        <a:pt x="29" y="34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4" y="7"/>
                        <a:pt x="10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9" name="Freeform 278">
                  <a:extLst>
                    <a:ext uri="{FF2B5EF4-FFF2-40B4-BE49-F238E27FC236}">
                      <a16:creationId xmlns:a16="http://schemas.microsoft.com/office/drawing/2014/main" id="{881D8929-1D05-4224-B173-86A1C51103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8" y="3056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10 h 44"/>
                    <a:gd name="T4" fmla="*/ 10 w 25"/>
                    <a:gd name="T5" fmla="*/ 14 h 44"/>
                    <a:gd name="T6" fmla="*/ 10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8 w 25"/>
                    <a:gd name="T13" fmla="*/ 1 h 44"/>
                    <a:gd name="T14" fmla="*/ 10 w 25"/>
                    <a:gd name="T15" fmla="*/ 7 h 44"/>
                    <a:gd name="T16" fmla="*/ 10 w 25"/>
                    <a:gd name="T17" fmla="*/ 7 h 44"/>
                    <a:gd name="T18" fmla="*/ 21 w 25"/>
                    <a:gd name="T19" fmla="*/ 0 h 44"/>
                    <a:gd name="T20" fmla="*/ 25 w 25"/>
                    <a:gd name="T21" fmla="*/ 1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10"/>
                        <a:pt x="22" y="10"/>
                        <a:pt x="20" y="10"/>
                      </a:cubicBezTo>
                      <a:cubicBezTo>
                        <a:pt x="16" y="10"/>
                        <a:pt x="12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23" y="0"/>
                        <a:pt x="24" y="1"/>
                        <a:pt x="25" y="1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0" name="Freeform 279">
                  <a:extLst>
                    <a:ext uri="{FF2B5EF4-FFF2-40B4-BE49-F238E27FC236}">
                      <a16:creationId xmlns:a16="http://schemas.microsoft.com/office/drawing/2014/main" id="{0D57ABB1-1D2F-41E6-B9A4-BE6E12543B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59" y="3043"/>
                  <a:ext cx="9" cy="47"/>
                </a:xfrm>
                <a:custGeom>
                  <a:avLst/>
                  <a:gdLst>
                    <a:gd name="T0" fmla="*/ 5 w 11"/>
                    <a:gd name="T1" fmla="*/ 0 h 60"/>
                    <a:gd name="T2" fmla="*/ 11 w 11"/>
                    <a:gd name="T3" fmla="*/ 6 h 60"/>
                    <a:gd name="T4" fmla="*/ 5 w 11"/>
                    <a:gd name="T5" fmla="*/ 11 h 60"/>
                    <a:gd name="T6" fmla="*/ 0 w 11"/>
                    <a:gd name="T7" fmla="*/ 6 h 60"/>
                    <a:gd name="T8" fmla="*/ 5 w 11"/>
                    <a:gd name="T9" fmla="*/ 0 h 60"/>
                    <a:gd name="T10" fmla="*/ 1 w 11"/>
                    <a:gd name="T11" fmla="*/ 17 h 60"/>
                    <a:gd name="T12" fmla="*/ 10 w 11"/>
                    <a:gd name="T13" fmla="*/ 17 h 60"/>
                    <a:gd name="T14" fmla="*/ 10 w 11"/>
                    <a:gd name="T15" fmla="*/ 60 h 60"/>
                    <a:gd name="T16" fmla="*/ 1 w 11"/>
                    <a:gd name="T17" fmla="*/ 60 h 60"/>
                    <a:gd name="T18" fmla="*/ 1 w 11"/>
                    <a:gd name="T19" fmla="*/ 1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60">
                      <a:moveTo>
                        <a:pt x="5" y="0"/>
                      </a:moveTo>
                      <a:cubicBezTo>
                        <a:pt x="9" y="0"/>
                        <a:pt x="11" y="2"/>
                        <a:pt x="11" y="6"/>
                      </a:cubicBezTo>
                      <a:cubicBezTo>
                        <a:pt x="11" y="9"/>
                        <a:pt x="9" y="11"/>
                        <a:pt x="5" y="11"/>
                      </a:cubicBezTo>
                      <a:cubicBezTo>
                        <a:pt x="2" y="11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5" y="0"/>
                      </a:cubicBezTo>
                      <a:moveTo>
                        <a:pt x="1" y="17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60"/>
                        <a:pt x="10" y="60"/>
                        <a:pt x="10" y="60"/>
                      </a:cubicBezTo>
                      <a:cubicBezTo>
                        <a:pt x="1" y="60"/>
                        <a:pt x="1" y="60"/>
                        <a:pt x="1" y="60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1" name="Freeform 280">
                  <a:extLst>
                    <a:ext uri="{FF2B5EF4-FFF2-40B4-BE49-F238E27FC236}">
                      <a16:creationId xmlns:a16="http://schemas.microsoft.com/office/drawing/2014/main" id="{9143F7A5-874C-46E2-BC00-89539F608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3056"/>
                  <a:ext cx="26" cy="34"/>
                </a:xfrm>
                <a:custGeom>
                  <a:avLst/>
                  <a:gdLst>
                    <a:gd name="T0" fmla="*/ 34 w 34"/>
                    <a:gd name="T1" fmla="*/ 44 h 44"/>
                    <a:gd name="T2" fmla="*/ 25 w 34"/>
                    <a:gd name="T3" fmla="*/ 44 h 44"/>
                    <a:gd name="T4" fmla="*/ 25 w 34"/>
                    <a:gd name="T5" fmla="*/ 17 h 44"/>
                    <a:gd name="T6" fmla="*/ 18 w 34"/>
                    <a:gd name="T7" fmla="*/ 8 h 44"/>
                    <a:gd name="T8" fmla="*/ 9 w 34"/>
                    <a:gd name="T9" fmla="*/ 15 h 44"/>
                    <a:gd name="T10" fmla="*/ 9 w 34"/>
                    <a:gd name="T11" fmla="*/ 44 h 44"/>
                    <a:gd name="T12" fmla="*/ 0 w 34"/>
                    <a:gd name="T13" fmla="*/ 44 h 44"/>
                    <a:gd name="T14" fmla="*/ 0 w 34"/>
                    <a:gd name="T15" fmla="*/ 1 h 44"/>
                    <a:gd name="T16" fmla="*/ 7 w 34"/>
                    <a:gd name="T17" fmla="*/ 1 h 44"/>
                    <a:gd name="T18" fmla="*/ 9 w 34"/>
                    <a:gd name="T19" fmla="*/ 6 h 44"/>
                    <a:gd name="T20" fmla="*/ 9 w 34"/>
                    <a:gd name="T21" fmla="*/ 6 h 44"/>
                    <a:gd name="T22" fmla="*/ 21 w 34"/>
                    <a:gd name="T23" fmla="*/ 0 h 44"/>
                    <a:gd name="T24" fmla="*/ 34 w 34"/>
                    <a:gd name="T25" fmla="*/ 15 h 44"/>
                    <a:gd name="T26" fmla="*/ 34 w 34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" h="44">
                      <a:moveTo>
                        <a:pt x="34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1"/>
                        <a:pt x="22" y="8"/>
                        <a:pt x="18" y="8"/>
                      </a:cubicBezTo>
                      <a:cubicBezTo>
                        <a:pt x="14" y="8"/>
                        <a:pt x="10" y="11"/>
                        <a:pt x="9" y="1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1" y="3"/>
                        <a:pt x="16" y="0"/>
                        <a:pt x="21" y="0"/>
                      </a:cubicBezTo>
                      <a:cubicBezTo>
                        <a:pt x="29" y="0"/>
                        <a:pt x="34" y="5"/>
                        <a:pt x="34" y="15"/>
                      </a:cubicBezTo>
                      <a:lnTo>
                        <a:pt x="34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2" name="Freeform 281">
                  <a:extLst>
                    <a:ext uri="{FF2B5EF4-FFF2-40B4-BE49-F238E27FC236}">
                      <a16:creationId xmlns:a16="http://schemas.microsoft.com/office/drawing/2014/main" id="{C26ACB67-9D60-4F22-A78B-CB93AE1642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06" y="3043"/>
                  <a:ext cx="9" cy="47"/>
                </a:xfrm>
                <a:custGeom>
                  <a:avLst/>
                  <a:gdLst>
                    <a:gd name="T0" fmla="*/ 6 w 12"/>
                    <a:gd name="T1" fmla="*/ 0 h 60"/>
                    <a:gd name="T2" fmla="*/ 12 w 12"/>
                    <a:gd name="T3" fmla="*/ 6 h 60"/>
                    <a:gd name="T4" fmla="*/ 6 w 12"/>
                    <a:gd name="T5" fmla="*/ 11 h 60"/>
                    <a:gd name="T6" fmla="*/ 0 w 12"/>
                    <a:gd name="T7" fmla="*/ 6 h 60"/>
                    <a:gd name="T8" fmla="*/ 6 w 12"/>
                    <a:gd name="T9" fmla="*/ 0 h 60"/>
                    <a:gd name="T10" fmla="*/ 2 w 12"/>
                    <a:gd name="T11" fmla="*/ 17 h 60"/>
                    <a:gd name="T12" fmla="*/ 11 w 12"/>
                    <a:gd name="T13" fmla="*/ 17 h 60"/>
                    <a:gd name="T14" fmla="*/ 11 w 12"/>
                    <a:gd name="T15" fmla="*/ 60 h 60"/>
                    <a:gd name="T16" fmla="*/ 2 w 12"/>
                    <a:gd name="T17" fmla="*/ 60 h 60"/>
                    <a:gd name="T18" fmla="*/ 2 w 12"/>
                    <a:gd name="T19" fmla="*/ 1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0">
                      <a:moveTo>
                        <a:pt x="6" y="0"/>
                      </a:moveTo>
                      <a:cubicBezTo>
                        <a:pt x="10" y="0"/>
                        <a:pt x="12" y="2"/>
                        <a:pt x="12" y="6"/>
                      </a:cubicBezTo>
                      <a:cubicBezTo>
                        <a:pt x="12" y="9"/>
                        <a:pt x="10" y="11"/>
                        <a:pt x="6" y="11"/>
                      </a:cubicBezTo>
                      <a:cubicBezTo>
                        <a:pt x="3" y="11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moveTo>
                        <a:pt x="2" y="17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2" y="60"/>
                        <a:pt x="2" y="60"/>
                        <a:pt x="2" y="60"/>
                      </a:cubicBez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3" name="Freeform 282">
                  <a:extLst>
                    <a:ext uri="{FF2B5EF4-FFF2-40B4-BE49-F238E27FC236}">
                      <a16:creationId xmlns:a16="http://schemas.microsoft.com/office/drawing/2014/main" id="{5775D888-A26F-4300-A723-5B22A9B63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1" y="3056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6 w 35"/>
                    <a:gd name="T3" fmla="*/ 44 h 44"/>
                    <a:gd name="T4" fmla="*/ 26 w 35"/>
                    <a:gd name="T5" fmla="*/ 17 h 44"/>
                    <a:gd name="T6" fmla="*/ 18 w 35"/>
                    <a:gd name="T7" fmla="*/ 8 h 44"/>
                    <a:gd name="T8" fmla="*/ 10 w 35"/>
                    <a:gd name="T9" fmla="*/ 15 h 44"/>
                    <a:gd name="T10" fmla="*/ 10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8 w 35"/>
                    <a:gd name="T17" fmla="*/ 1 h 44"/>
                    <a:gd name="T18" fmla="*/ 9 w 35"/>
                    <a:gd name="T19" fmla="*/ 6 h 44"/>
                    <a:gd name="T20" fmla="*/ 10 w 35"/>
                    <a:gd name="T21" fmla="*/ 6 h 44"/>
                    <a:gd name="T22" fmla="*/ 22 w 35"/>
                    <a:gd name="T23" fmla="*/ 0 h 44"/>
                    <a:gd name="T24" fmla="*/ 35 w 35"/>
                    <a:gd name="T25" fmla="*/ 15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1"/>
                        <a:pt x="23" y="8"/>
                        <a:pt x="18" y="8"/>
                      </a:cubicBezTo>
                      <a:cubicBezTo>
                        <a:pt x="14" y="8"/>
                        <a:pt x="11" y="11"/>
                        <a:pt x="10" y="15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3"/>
                        <a:pt x="16" y="0"/>
                        <a:pt x="22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4" name="Freeform 283">
                  <a:extLst>
                    <a:ext uri="{FF2B5EF4-FFF2-40B4-BE49-F238E27FC236}">
                      <a16:creationId xmlns:a16="http://schemas.microsoft.com/office/drawing/2014/main" id="{4EBDCEF3-9130-4317-AC42-AEDFF21A7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3" y="3048"/>
                  <a:ext cx="34" cy="42"/>
                </a:xfrm>
                <a:custGeom>
                  <a:avLst/>
                  <a:gdLst>
                    <a:gd name="T0" fmla="*/ 34 w 34"/>
                    <a:gd name="T1" fmla="*/ 0 h 42"/>
                    <a:gd name="T2" fmla="*/ 21 w 34"/>
                    <a:gd name="T3" fmla="*/ 28 h 42"/>
                    <a:gd name="T4" fmla="*/ 21 w 34"/>
                    <a:gd name="T5" fmla="*/ 42 h 42"/>
                    <a:gd name="T6" fmla="*/ 13 w 34"/>
                    <a:gd name="T7" fmla="*/ 42 h 42"/>
                    <a:gd name="T8" fmla="*/ 13 w 34"/>
                    <a:gd name="T9" fmla="*/ 28 h 42"/>
                    <a:gd name="T10" fmla="*/ 0 w 34"/>
                    <a:gd name="T11" fmla="*/ 0 h 42"/>
                    <a:gd name="T12" fmla="*/ 8 w 34"/>
                    <a:gd name="T13" fmla="*/ 0 h 42"/>
                    <a:gd name="T14" fmla="*/ 17 w 34"/>
                    <a:gd name="T15" fmla="*/ 20 h 42"/>
                    <a:gd name="T16" fmla="*/ 18 w 34"/>
                    <a:gd name="T17" fmla="*/ 20 h 42"/>
                    <a:gd name="T18" fmla="*/ 27 w 34"/>
                    <a:gd name="T19" fmla="*/ 0 h 42"/>
                    <a:gd name="T20" fmla="*/ 34 w 34"/>
                    <a:gd name="T2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42">
                      <a:moveTo>
                        <a:pt x="34" y="0"/>
                      </a:moveTo>
                      <a:lnTo>
                        <a:pt x="21" y="28"/>
                      </a:lnTo>
                      <a:lnTo>
                        <a:pt x="21" y="42"/>
                      </a:lnTo>
                      <a:lnTo>
                        <a:pt x="13" y="42"/>
                      </a:lnTo>
                      <a:lnTo>
                        <a:pt x="13" y="28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7" y="20"/>
                      </a:lnTo>
                      <a:lnTo>
                        <a:pt x="18" y="20"/>
                      </a:lnTo>
                      <a:lnTo>
                        <a:pt x="2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5" name="Freeform 284">
                  <a:extLst>
                    <a:ext uri="{FF2B5EF4-FFF2-40B4-BE49-F238E27FC236}">
                      <a16:creationId xmlns:a16="http://schemas.microsoft.com/office/drawing/2014/main" id="{C5E0DED0-952C-4ABE-A89D-C48CD4956C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94" y="3056"/>
                  <a:ext cx="28" cy="34"/>
                </a:xfrm>
                <a:custGeom>
                  <a:avLst/>
                  <a:gdLst>
                    <a:gd name="T0" fmla="*/ 32 w 37"/>
                    <a:gd name="T1" fmla="*/ 13 h 44"/>
                    <a:gd name="T2" fmla="*/ 32 w 37"/>
                    <a:gd name="T3" fmla="*/ 31 h 44"/>
                    <a:gd name="T4" fmla="*/ 35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2 w 37"/>
                    <a:gd name="T11" fmla="*/ 44 h 44"/>
                    <a:gd name="T12" fmla="*/ 24 w 37"/>
                    <a:gd name="T13" fmla="*/ 39 h 44"/>
                    <a:gd name="T14" fmla="*/ 24 w 37"/>
                    <a:gd name="T15" fmla="*/ 39 h 44"/>
                    <a:gd name="T16" fmla="*/ 12 w 37"/>
                    <a:gd name="T17" fmla="*/ 44 h 44"/>
                    <a:gd name="T18" fmla="*/ 0 w 37"/>
                    <a:gd name="T19" fmla="*/ 32 h 44"/>
                    <a:gd name="T20" fmla="*/ 23 w 37"/>
                    <a:gd name="T21" fmla="*/ 19 h 44"/>
                    <a:gd name="T22" fmla="*/ 23 w 37"/>
                    <a:gd name="T23" fmla="*/ 15 h 44"/>
                    <a:gd name="T24" fmla="*/ 16 w 37"/>
                    <a:gd name="T25" fmla="*/ 7 h 44"/>
                    <a:gd name="T26" fmla="*/ 7 w 37"/>
                    <a:gd name="T27" fmla="*/ 12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3 h 44"/>
                    <a:gd name="T34" fmla="*/ 23 w 37"/>
                    <a:gd name="T35" fmla="*/ 25 h 44"/>
                    <a:gd name="T36" fmla="*/ 9 w 37"/>
                    <a:gd name="T37" fmla="*/ 32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3"/>
                      </a:move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4"/>
                        <a:pt x="33" y="36"/>
                        <a:pt x="35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2" y="44"/>
                      </a:cubicBezTo>
                      <a:cubicBezTo>
                        <a:pt x="4" y="44"/>
                        <a:pt x="0" y="38"/>
                        <a:pt x="0" y="32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7"/>
                        <a:pt x="16" y="7"/>
                      </a:cubicBezTo>
                      <a:cubicBezTo>
                        <a:pt x="11" y="7"/>
                        <a:pt x="9" y="10"/>
                        <a:pt x="7" y="1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5"/>
                        <a:pt x="6" y="0"/>
                        <a:pt x="16" y="0"/>
                      </a:cubicBezTo>
                      <a:cubicBezTo>
                        <a:pt x="26" y="0"/>
                        <a:pt x="32" y="3"/>
                        <a:pt x="32" y="13"/>
                      </a:cubicBezTo>
                      <a:moveTo>
                        <a:pt x="23" y="25"/>
                      </a:moveTo>
                      <a:cubicBezTo>
                        <a:pt x="14" y="25"/>
                        <a:pt x="9" y="27"/>
                        <a:pt x="9" y="32"/>
                      </a:cubicBezTo>
                      <a:cubicBezTo>
                        <a:pt x="9" y="34"/>
                        <a:pt x="11" y="37"/>
                        <a:pt x="15" y="37"/>
                      </a:cubicBezTo>
                      <a:cubicBezTo>
                        <a:pt x="18" y="37"/>
                        <a:pt x="21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6" name="Freeform 285">
                  <a:extLst>
                    <a:ext uri="{FF2B5EF4-FFF2-40B4-BE49-F238E27FC236}">
                      <a16:creationId xmlns:a16="http://schemas.microsoft.com/office/drawing/2014/main" id="{DA0F0867-62ED-4011-9CDF-87B8D1F069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225" y="3056"/>
                  <a:ext cx="27" cy="45"/>
                </a:xfrm>
                <a:custGeom>
                  <a:avLst/>
                  <a:gdLst>
                    <a:gd name="T0" fmla="*/ 16 w 36"/>
                    <a:gd name="T1" fmla="*/ 44 h 58"/>
                    <a:gd name="T2" fmla="*/ 10 w 36"/>
                    <a:gd name="T3" fmla="*/ 43 h 58"/>
                    <a:gd name="T4" fmla="*/ 10 w 36"/>
                    <a:gd name="T5" fmla="*/ 58 h 58"/>
                    <a:gd name="T6" fmla="*/ 0 w 36"/>
                    <a:gd name="T7" fmla="*/ 58 h 58"/>
                    <a:gd name="T8" fmla="*/ 0 w 36"/>
                    <a:gd name="T9" fmla="*/ 0 h 58"/>
                    <a:gd name="T10" fmla="*/ 7 w 36"/>
                    <a:gd name="T11" fmla="*/ 0 h 58"/>
                    <a:gd name="T12" fmla="*/ 9 w 36"/>
                    <a:gd name="T13" fmla="*/ 4 h 58"/>
                    <a:gd name="T14" fmla="*/ 10 w 36"/>
                    <a:gd name="T15" fmla="*/ 4 h 58"/>
                    <a:gd name="T16" fmla="*/ 20 w 36"/>
                    <a:gd name="T17" fmla="*/ 0 h 58"/>
                    <a:gd name="T18" fmla="*/ 36 w 36"/>
                    <a:gd name="T19" fmla="*/ 20 h 58"/>
                    <a:gd name="T20" fmla="*/ 16 w 36"/>
                    <a:gd name="T21" fmla="*/ 44 h 58"/>
                    <a:gd name="T22" fmla="*/ 15 w 36"/>
                    <a:gd name="T23" fmla="*/ 36 h 58"/>
                    <a:gd name="T24" fmla="*/ 27 w 36"/>
                    <a:gd name="T25" fmla="*/ 21 h 58"/>
                    <a:gd name="T26" fmla="*/ 17 w 36"/>
                    <a:gd name="T27" fmla="*/ 7 h 58"/>
                    <a:gd name="T28" fmla="*/ 10 w 36"/>
                    <a:gd name="T29" fmla="*/ 12 h 58"/>
                    <a:gd name="T30" fmla="*/ 10 w 36"/>
                    <a:gd name="T31" fmla="*/ 34 h 58"/>
                    <a:gd name="T32" fmla="*/ 15 w 36"/>
                    <a:gd name="T33" fmla="*/ 3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58">
                      <a:moveTo>
                        <a:pt x="16" y="44"/>
                      </a:moveTo>
                      <a:cubicBezTo>
                        <a:pt x="14" y="44"/>
                        <a:pt x="12" y="43"/>
                        <a:pt x="10" y="43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2"/>
                        <a:pt x="15" y="0"/>
                        <a:pt x="20" y="0"/>
                      </a:cubicBezTo>
                      <a:cubicBezTo>
                        <a:pt x="30" y="0"/>
                        <a:pt x="36" y="6"/>
                        <a:pt x="36" y="20"/>
                      </a:cubicBezTo>
                      <a:cubicBezTo>
                        <a:pt x="36" y="36"/>
                        <a:pt x="28" y="44"/>
                        <a:pt x="16" y="44"/>
                      </a:cubicBezTo>
                      <a:moveTo>
                        <a:pt x="15" y="36"/>
                      </a:moveTo>
                      <a:cubicBezTo>
                        <a:pt x="23" y="36"/>
                        <a:pt x="27" y="32"/>
                        <a:pt x="27" y="21"/>
                      </a:cubicBezTo>
                      <a:cubicBezTo>
                        <a:pt x="27" y="11"/>
                        <a:pt x="22" y="7"/>
                        <a:pt x="17" y="7"/>
                      </a:cubicBezTo>
                      <a:cubicBezTo>
                        <a:pt x="14" y="7"/>
                        <a:pt x="11" y="9"/>
                        <a:pt x="10" y="12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1" y="35"/>
                        <a:pt x="14" y="36"/>
                        <a:pt x="15" y="3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7" name="Rectangle 286">
                  <a:extLst>
                    <a:ext uri="{FF2B5EF4-FFF2-40B4-BE49-F238E27FC236}">
                      <a16:creationId xmlns:a16="http://schemas.microsoft.com/office/drawing/2014/main" id="{9DF78433-0BF5-4402-8E5E-E0FF540D32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7" y="3056"/>
                  <a:ext cx="8" cy="3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8" name="Freeform 287">
                  <a:extLst>
                    <a:ext uri="{FF2B5EF4-FFF2-40B4-BE49-F238E27FC236}">
                      <a16:creationId xmlns:a16="http://schemas.microsoft.com/office/drawing/2014/main" id="{BB67F8F9-6BAF-4742-84F7-9521FDD3AB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3045"/>
                  <a:ext cx="12" cy="45"/>
                </a:xfrm>
                <a:custGeom>
                  <a:avLst/>
                  <a:gdLst>
                    <a:gd name="T0" fmla="*/ 10 w 16"/>
                    <a:gd name="T1" fmla="*/ 0 h 59"/>
                    <a:gd name="T2" fmla="*/ 10 w 16"/>
                    <a:gd name="T3" fmla="*/ 46 h 59"/>
                    <a:gd name="T4" fmla="*/ 13 w 16"/>
                    <a:gd name="T5" fmla="*/ 51 h 59"/>
                    <a:gd name="T6" fmla="*/ 16 w 16"/>
                    <a:gd name="T7" fmla="*/ 50 h 59"/>
                    <a:gd name="T8" fmla="*/ 16 w 16"/>
                    <a:gd name="T9" fmla="*/ 58 h 59"/>
                    <a:gd name="T10" fmla="*/ 10 w 16"/>
                    <a:gd name="T11" fmla="*/ 59 h 59"/>
                    <a:gd name="T12" fmla="*/ 0 w 16"/>
                    <a:gd name="T13" fmla="*/ 49 h 59"/>
                    <a:gd name="T14" fmla="*/ 0 w 16"/>
                    <a:gd name="T15" fmla="*/ 0 h 59"/>
                    <a:gd name="T16" fmla="*/ 10 w 16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9">
                      <a:moveTo>
                        <a:pt x="10" y="0"/>
                      </a:move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49"/>
                        <a:pt x="11" y="51"/>
                        <a:pt x="13" y="51"/>
                      </a:cubicBezTo>
                      <a:cubicBezTo>
                        <a:pt x="15" y="51"/>
                        <a:pt x="15" y="51"/>
                        <a:pt x="16" y="50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4" y="59"/>
                        <a:pt x="13" y="59"/>
                        <a:pt x="10" y="59"/>
                      </a:cubicBezTo>
                      <a:cubicBezTo>
                        <a:pt x="4" y="59"/>
                        <a:pt x="0" y="55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9" name="Freeform 288">
                  <a:extLst>
                    <a:ext uri="{FF2B5EF4-FFF2-40B4-BE49-F238E27FC236}">
                      <a16:creationId xmlns:a16="http://schemas.microsoft.com/office/drawing/2014/main" id="{5D89B2FD-BCE0-4C0E-8030-B7FDCBBB0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" y="3056"/>
                  <a:ext cx="43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5 h 44"/>
                    <a:gd name="T4" fmla="*/ 58 w 58"/>
                    <a:gd name="T5" fmla="*/ 44 h 44"/>
                    <a:gd name="T6" fmla="*/ 49 w 58"/>
                    <a:gd name="T7" fmla="*/ 44 h 44"/>
                    <a:gd name="T8" fmla="*/ 49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5 w 58"/>
                    <a:gd name="T17" fmla="*/ 44 h 44"/>
                    <a:gd name="T18" fmla="*/ 25 w 58"/>
                    <a:gd name="T19" fmla="*/ 17 h 44"/>
                    <a:gd name="T20" fmla="*/ 18 w 58"/>
                    <a:gd name="T21" fmla="*/ 8 h 44"/>
                    <a:gd name="T22" fmla="*/ 10 w 58"/>
                    <a:gd name="T23" fmla="*/ 15 h 44"/>
                    <a:gd name="T24" fmla="*/ 10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8 w 58"/>
                    <a:gd name="T31" fmla="*/ 1 h 44"/>
                    <a:gd name="T32" fmla="*/ 10 w 58"/>
                    <a:gd name="T33" fmla="*/ 6 h 44"/>
                    <a:gd name="T34" fmla="*/ 10 w 58"/>
                    <a:gd name="T35" fmla="*/ 6 h 44"/>
                    <a:gd name="T36" fmla="*/ 21 w 58"/>
                    <a:gd name="T37" fmla="*/ 0 h 44"/>
                    <a:gd name="T38" fmla="*/ 32 w 58"/>
                    <a:gd name="T39" fmla="*/ 7 h 44"/>
                    <a:gd name="T40" fmla="*/ 33 w 58"/>
                    <a:gd name="T41" fmla="*/ 7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4" y="0"/>
                        <a:pt x="58" y="5"/>
                        <a:pt x="58" y="15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1"/>
                        <a:pt x="46" y="8"/>
                        <a:pt x="42" y="8"/>
                      </a:cubicBezTo>
                      <a:cubicBezTo>
                        <a:pt x="38" y="8"/>
                        <a:pt x="35" y="11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1"/>
                        <a:pt x="22" y="8"/>
                        <a:pt x="18" y="8"/>
                      </a:cubicBezTo>
                      <a:cubicBezTo>
                        <a:pt x="14" y="8"/>
                        <a:pt x="11" y="11"/>
                        <a:pt x="10" y="15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28" y="0"/>
                        <a:pt x="31" y="3"/>
                        <a:pt x="32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5" y="3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0" name="Freeform 289">
                  <a:extLst>
                    <a:ext uri="{FF2B5EF4-FFF2-40B4-BE49-F238E27FC236}">
                      <a16:creationId xmlns:a16="http://schemas.microsoft.com/office/drawing/2014/main" id="{9501DF3E-9E97-47F1-A169-86F53BE85D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35" y="3056"/>
                  <a:ext cx="27" cy="34"/>
                </a:xfrm>
                <a:custGeom>
                  <a:avLst/>
                  <a:gdLst>
                    <a:gd name="T0" fmla="*/ 32 w 37"/>
                    <a:gd name="T1" fmla="*/ 13 h 44"/>
                    <a:gd name="T2" fmla="*/ 32 w 37"/>
                    <a:gd name="T3" fmla="*/ 31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3 w 37"/>
                    <a:gd name="T11" fmla="*/ 44 h 44"/>
                    <a:gd name="T12" fmla="*/ 25 w 37"/>
                    <a:gd name="T13" fmla="*/ 39 h 44"/>
                    <a:gd name="T14" fmla="*/ 24 w 37"/>
                    <a:gd name="T15" fmla="*/ 39 h 44"/>
                    <a:gd name="T16" fmla="*/ 13 w 37"/>
                    <a:gd name="T17" fmla="*/ 44 h 44"/>
                    <a:gd name="T18" fmla="*/ 0 w 37"/>
                    <a:gd name="T19" fmla="*/ 32 h 44"/>
                    <a:gd name="T20" fmla="*/ 23 w 37"/>
                    <a:gd name="T21" fmla="*/ 19 h 44"/>
                    <a:gd name="T22" fmla="*/ 23 w 37"/>
                    <a:gd name="T23" fmla="*/ 15 h 44"/>
                    <a:gd name="T24" fmla="*/ 16 w 37"/>
                    <a:gd name="T25" fmla="*/ 7 h 44"/>
                    <a:gd name="T26" fmla="*/ 8 w 37"/>
                    <a:gd name="T27" fmla="*/ 12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3 h 44"/>
                    <a:gd name="T34" fmla="*/ 23 w 37"/>
                    <a:gd name="T35" fmla="*/ 25 h 44"/>
                    <a:gd name="T36" fmla="*/ 10 w 37"/>
                    <a:gd name="T37" fmla="*/ 32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3"/>
                      </a:move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4"/>
                        <a:pt x="33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4"/>
                        <a:pt x="34" y="44"/>
                        <a:pt x="33" y="44"/>
                      </a:cubicBezTo>
                      <a:cubicBezTo>
                        <a:pt x="28" y="44"/>
                        <a:pt x="26" y="42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3" y="41"/>
                        <a:pt x="19" y="44"/>
                        <a:pt x="13" y="44"/>
                      </a:cubicBezTo>
                      <a:cubicBezTo>
                        <a:pt x="5" y="44"/>
                        <a:pt x="0" y="38"/>
                        <a:pt x="0" y="32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1" y="7"/>
                        <a:pt x="16" y="7"/>
                      </a:cubicBezTo>
                      <a:cubicBezTo>
                        <a:pt x="11" y="7"/>
                        <a:pt x="9" y="10"/>
                        <a:pt x="8" y="1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5"/>
                        <a:pt x="7" y="0"/>
                        <a:pt x="16" y="0"/>
                      </a:cubicBezTo>
                      <a:cubicBezTo>
                        <a:pt x="27" y="0"/>
                        <a:pt x="32" y="3"/>
                        <a:pt x="32" y="13"/>
                      </a:cubicBezTo>
                      <a:moveTo>
                        <a:pt x="23" y="25"/>
                      </a:moveTo>
                      <a:cubicBezTo>
                        <a:pt x="15" y="25"/>
                        <a:pt x="10" y="27"/>
                        <a:pt x="10" y="32"/>
                      </a:cubicBezTo>
                      <a:cubicBezTo>
                        <a:pt x="10" y="34"/>
                        <a:pt x="12" y="37"/>
                        <a:pt x="15" y="37"/>
                      </a:cubicBezTo>
                      <a:cubicBezTo>
                        <a:pt x="19" y="37"/>
                        <a:pt x="22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1" name="Freeform 290">
                  <a:extLst>
                    <a:ext uri="{FF2B5EF4-FFF2-40B4-BE49-F238E27FC236}">
                      <a16:creationId xmlns:a16="http://schemas.microsoft.com/office/drawing/2014/main" id="{E1D8F6E0-0C8C-4621-95DA-377F787B4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" y="3056"/>
                  <a:ext cx="25" cy="34"/>
                </a:xfrm>
                <a:custGeom>
                  <a:avLst/>
                  <a:gdLst>
                    <a:gd name="T0" fmla="*/ 3 w 33"/>
                    <a:gd name="T1" fmla="*/ 12 h 44"/>
                    <a:gd name="T2" fmla="*/ 19 w 33"/>
                    <a:gd name="T3" fmla="*/ 0 h 44"/>
                    <a:gd name="T4" fmla="*/ 33 w 33"/>
                    <a:gd name="T5" fmla="*/ 5 h 44"/>
                    <a:gd name="T6" fmla="*/ 27 w 33"/>
                    <a:gd name="T7" fmla="*/ 11 h 44"/>
                    <a:gd name="T8" fmla="*/ 18 w 33"/>
                    <a:gd name="T9" fmla="*/ 7 h 44"/>
                    <a:gd name="T10" fmla="*/ 13 w 33"/>
                    <a:gd name="T11" fmla="*/ 12 h 44"/>
                    <a:gd name="T12" fmla="*/ 33 w 33"/>
                    <a:gd name="T13" fmla="*/ 31 h 44"/>
                    <a:gd name="T14" fmla="*/ 17 w 33"/>
                    <a:gd name="T15" fmla="*/ 44 h 44"/>
                    <a:gd name="T16" fmla="*/ 0 w 33"/>
                    <a:gd name="T17" fmla="*/ 38 h 44"/>
                    <a:gd name="T18" fmla="*/ 6 w 33"/>
                    <a:gd name="T19" fmla="*/ 31 h 44"/>
                    <a:gd name="T20" fmla="*/ 17 w 33"/>
                    <a:gd name="T21" fmla="*/ 36 h 44"/>
                    <a:gd name="T22" fmla="*/ 24 w 33"/>
                    <a:gd name="T23" fmla="*/ 32 h 44"/>
                    <a:gd name="T24" fmla="*/ 3 w 33"/>
                    <a:gd name="T25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4">
                      <a:moveTo>
                        <a:pt x="3" y="12"/>
                      </a:moveTo>
                      <a:cubicBezTo>
                        <a:pt x="3" y="6"/>
                        <a:pt x="9" y="0"/>
                        <a:pt x="19" y="0"/>
                      </a:cubicBezTo>
                      <a:cubicBezTo>
                        <a:pt x="25" y="0"/>
                        <a:pt x="30" y="2"/>
                        <a:pt x="33" y="5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5" y="9"/>
                        <a:pt x="22" y="7"/>
                        <a:pt x="18" y="7"/>
                      </a:cubicBezTo>
                      <a:cubicBezTo>
                        <a:pt x="15" y="7"/>
                        <a:pt x="13" y="9"/>
                        <a:pt x="13" y="12"/>
                      </a:cubicBezTo>
                      <a:cubicBezTo>
                        <a:pt x="13" y="19"/>
                        <a:pt x="33" y="17"/>
                        <a:pt x="33" y="31"/>
                      </a:cubicBezTo>
                      <a:cubicBezTo>
                        <a:pt x="33" y="37"/>
                        <a:pt x="29" y="44"/>
                        <a:pt x="17" y="44"/>
                      </a:cubicBezTo>
                      <a:cubicBezTo>
                        <a:pt x="8" y="44"/>
                        <a:pt x="3" y="41"/>
                        <a:pt x="0" y="38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8" y="34"/>
                        <a:pt x="12" y="36"/>
                        <a:pt x="17" y="36"/>
                      </a:cubicBezTo>
                      <a:cubicBezTo>
                        <a:pt x="22" y="36"/>
                        <a:pt x="24" y="34"/>
                        <a:pt x="24" y="32"/>
                      </a:cubicBezTo>
                      <a:cubicBezTo>
                        <a:pt x="24" y="24"/>
                        <a:pt x="3" y="27"/>
                        <a:pt x="3" y="12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2" name="Rectangle 291">
                  <a:extLst>
                    <a:ext uri="{FF2B5EF4-FFF2-40B4-BE49-F238E27FC236}">
                      <a16:creationId xmlns:a16="http://schemas.microsoft.com/office/drawing/2014/main" id="{C762D354-5B8B-46CA-BDDC-39A670A61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2" y="3056"/>
                  <a:ext cx="8" cy="3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3" name="Freeform 292">
                  <a:extLst>
                    <a:ext uri="{FF2B5EF4-FFF2-40B4-BE49-F238E27FC236}">
                      <a16:creationId xmlns:a16="http://schemas.microsoft.com/office/drawing/2014/main" id="{73C41C51-EA77-4554-A60C-207B8D4C8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7" y="3056"/>
                  <a:ext cx="29" cy="34"/>
                </a:xfrm>
                <a:custGeom>
                  <a:avLst/>
                  <a:gdLst>
                    <a:gd name="T0" fmla="*/ 17 w 39"/>
                    <a:gd name="T1" fmla="*/ 23 h 43"/>
                    <a:gd name="T2" fmla="*/ 20 w 39"/>
                    <a:gd name="T3" fmla="*/ 34 h 43"/>
                    <a:gd name="T4" fmla="*/ 20 w 39"/>
                    <a:gd name="T5" fmla="*/ 34 h 43"/>
                    <a:gd name="T6" fmla="*/ 23 w 39"/>
                    <a:gd name="T7" fmla="*/ 23 h 43"/>
                    <a:gd name="T8" fmla="*/ 29 w 39"/>
                    <a:gd name="T9" fmla="*/ 0 h 43"/>
                    <a:gd name="T10" fmla="*/ 39 w 39"/>
                    <a:gd name="T11" fmla="*/ 0 h 43"/>
                    <a:gd name="T12" fmla="*/ 25 w 39"/>
                    <a:gd name="T13" fmla="*/ 43 h 43"/>
                    <a:gd name="T14" fmla="*/ 14 w 39"/>
                    <a:gd name="T15" fmla="*/ 43 h 43"/>
                    <a:gd name="T16" fmla="*/ 0 w 39"/>
                    <a:gd name="T17" fmla="*/ 0 h 43"/>
                    <a:gd name="T18" fmla="*/ 10 w 39"/>
                    <a:gd name="T19" fmla="*/ 0 h 43"/>
                    <a:gd name="T20" fmla="*/ 17 w 39"/>
                    <a:gd name="T21" fmla="*/ 2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" h="43">
                      <a:moveTo>
                        <a:pt x="17" y="23"/>
                      </a:moveTo>
                      <a:cubicBezTo>
                        <a:pt x="18" y="28"/>
                        <a:pt x="19" y="31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1" y="31"/>
                        <a:pt x="21" y="28"/>
                        <a:pt x="23" y="23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5" y="43"/>
                        <a:pt x="25" y="43"/>
                        <a:pt x="25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lnTo>
                        <a:pt x="17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4" name="Freeform 293">
                  <a:extLst>
                    <a:ext uri="{FF2B5EF4-FFF2-40B4-BE49-F238E27FC236}">
                      <a16:creationId xmlns:a16="http://schemas.microsoft.com/office/drawing/2014/main" id="{CD13D026-172A-48FB-949F-7E3C55E3CC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47" y="3056"/>
                  <a:ext cx="27" cy="34"/>
                </a:xfrm>
                <a:custGeom>
                  <a:avLst/>
                  <a:gdLst>
                    <a:gd name="T0" fmla="*/ 35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6 w 36"/>
                    <a:gd name="T11" fmla="*/ 24 h 44"/>
                    <a:gd name="T12" fmla="*/ 9 w 36"/>
                    <a:gd name="T13" fmla="*/ 24 h 44"/>
                    <a:gd name="T14" fmla="*/ 21 w 36"/>
                    <a:gd name="T15" fmla="*/ 36 h 44"/>
                    <a:gd name="T16" fmla="*/ 31 w 36"/>
                    <a:gd name="T17" fmla="*/ 33 h 44"/>
                    <a:gd name="T18" fmla="*/ 35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5" y="40"/>
                      </a:moveTo>
                      <a:cubicBezTo>
                        <a:pt x="32" y="42"/>
                        <a:pt x="27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6"/>
                        <a:pt x="36" y="17"/>
                      </a:cubicBezTo>
                      <a:cubicBezTo>
                        <a:pt x="36" y="19"/>
                        <a:pt x="36" y="21"/>
                        <a:pt x="36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33"/>
                        <a:pt x="13" y="36"/>
                        <a:pt x="21" y="36"/>
                      </a:cubicBezTo>
                      <a:cubicBezTo>
                        <a:pt x="25" y="36"/>
                        <a:pt x="29" y="34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4" y="7"/>
                        <a:pt x="10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5" name="Freeform 294">
                  <a:extLst>
                    <a:ext uri="{FF2B5EF4-FFF2-40B4-BE49-F238E27FC236}">
                      <a16:creationId xmlns:a16="http://schemas.microsoft.com/office/drawing/2014/main" id="{9E77EFD0-3CB1-4E65-AE9C-7659C619D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1" y="3047"/>
                  <a:ext cx="27" cy="43"/>
                </a:xfrm>
                <a:custGeom>
                  <a:avLst/>
                  <a:gdLst>
                    <a:gd name="T0" fmla="*/ 27 w 37"/>
                    <a:gd name="T1" fmla="*/ 41 h 56"/>
                    <a:gd name="T2" fmla="*/ 2 w 37"/>
                    <a:gd name="T3" fmla="*/ 16 h 56"/>
                    <a:gd name="T4" fmla="*/ 20 w 37"/>
                    <a:gd name="T5" fmla="*/ 0 h 56"/>
                    <a:gd name="T6" fmla="*/ 36 w 37"/>
                    <a:gd name="T7" fmla="*/ 6 h 56"/>
                    <a:gd name="T8" fmla="*/ 30 w 37"/>
                    <a:gd name="T9" fmla="*/ 13 h 56"/>
                    <a:gd name="T10" fmla="*/ 20 w 37"/>
                    <a:gd name="T11" fmla="*/ 9 h 56"/>
                    <a:gd name="T12" fmla="*/ 12 w 37"/>
                    <a:gd name="T13" fmla="*/ 15 h 56"/>
                    <a:gd name="T14" fmla="*/ 37 w 37"/>
                    <a:gd name="T15" fmla="*/ 41 h 56"/>
                    <a:gd name="T16" fmla="*/ 18 w 37"/>
                    <a:gd name="T17" fmla="*/ 56 h 56"/>
                    <a:gd name="T18" fmla="*/ 0 w 37"/>
                    <a:gd name="T19" fmla="*/ 50 h 56"/>
                    <a:gd name="T20" fmla="*/ 5 w 37"/>
                    <a:gd name="T21" fmla="*/ 42 h 56"/>
                    <a:gd name="T22" fmla="*/ 19 w 37"/>
                    <a:gd name="T23" fmla="*/ 48 h 56"/>
                    <a:gd name="T24" fmla="*/ 27 w 37"/>
                    <a:gd name="T25" fmla="*/ 4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56">
                      <a:moveTo>
                        <a:pt x="27" y="41"/>
                      </a:moveTo>
                      <a:cubicBezTo>
                        <a:pt x="27" y="31"/>
                        <a:pt x="2" y="33"/>
                        <a:pt x="2" y="16"/>
                      </a:cubicBezTo>
                      <a:cubicBezTo>
                        <a:pt x="2" y="7"/>
                        <a:pt x="10" y="0"/>
                        <a:pt x="20" y="0"/>
                      </a:cubicBezTo>
                      <a:cubicBezTo>
                        <a:pt x="28" y="0"/>
                        <a:pt x="34" y="4"/>
                        <a:pt x="36" y="6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28" y="12"/>
                        <a:pt x="25" y="9"/>
                        <a:pt x="20" y="9"/>
                      </a:cubicBezTo>
                      <a:cubicBezTo>
                        <a:pt x="15" y="9"/>
                        <a:pt x="12" y="12"/>
                        <a:pt x="12" y="15"/>
                      </a:cubicBezTo>
                      <a:cubicBezTo>
                        <a:pt x="12" y="25"/>
                        <a:pt x="37" y="23"/>
                        <a:pt x="37" y="41"/>
                      </a:cubicBezTo>
                      <a:cubicBezTo>
                        <a:pt x="37" y="49"/>
                        <a:pt x="31" y="56"/>
                        <a:pt x="18" y="56"/>
                      </a:cubicBezTo>
                      <a:cubicBezTo>
                        <a:pt x="8" y="56"/>
                        <a:pt x="2" y="52"/>
                        <a:pt x="0" y="50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8" y="44"/>
                        <a:pt x="12" y="48"/>
                        <a:pt x="19" y="48"/>
                      </a:cubicBezTo>
                      <a:cubicBezTo>
                        <a:pt x="25" y="48"/>
                        <a:pt x="27" y="45"/>
                        <a:pt x="27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6" name="Freeform 295">
                  <a:extLst>
                    <a:ext uri="{FF2B5EF4-FFF2-40B4-BE49-F238E27FC236}">
                      <a16:creationId xmlns:a16="http://schemas.microsoft.com/office/drawing/2014/main" id="{00901F92-796D-4142-80F3-4A91E89DB6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21" y="3056"/>
                  <a:ext cx="27" cy="34"/>
                </a:xfrm>
                <a:custGeom>
                  <a:avLst/>
                  <a:gdLst>
                    <a:gd name="T0" fmla="*/ 35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6 w 36"/>
                    <a:gd name="T11" fmla="*/ 24 h 44"/>
                    <a:gd name="T12" fmla="*/ 9 w 36"/>
                    <a:gd name="T13" fmla="*/ 24 h 44"/>
                    <a:gd name="T14" fmla="*/ 21 w 36"/>
                    <a:gd name="T15" fmla="*/ 36 h 44"/>
                    <a:gd name="T16" fmla="*/ 31 w 36"/>
                    <a:gd name="T17" fmla="*/ 33 h 44"/>
                    <a:gd name="T18" fmla="*/ 35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5" y="40"/>
                      </a:moveTo>
                      <a:cubicBezTo>
                        <a:pt x="32" y="42"/>
                        <a:pt x="27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6"/>
                        <a:pt x="36" y="17"/>
                      </a:cubicBezTo>
                      <a:cubicBezTo>
                        <a:pt x="36" y="19"/>
                        <a:pt x="36" y="21"/>
                        <a:pt x="36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33"/>
                        <a:pt x="13" y="36"/>
                        <a:pt x="21" y="36"/>
                      </a:cubicBezTo>
                      <a:cubicBezTo>
                        <a:pt x="25" y="36"/>
                        <a:pt x="29" y="34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4" y="7"/>
                        <a:pt x="10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7" name="Freeform 296">
                  <a:extLst>
                    <a:ext uri="{FF2B5EF4-FFF2-40B4-BE49-F238E27FC236}">
                      <a16:creationId xmlns:a16="http://schemas.microsoft.com/office/drawing/2014/main" id="{FB42D062-8812-493B-8AC6-1EE996E682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3" y="3056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10 h 44"/>
                    <a:gd name="T4" fmla="*/ 10 w 25"/>
                    <a:gd name="T5" fmla="*/ 14 h 44"/>
                    <a:gd name="T6" fmla="*/ 10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8 w 25"/>
                    <a:gd name="T13" fmla="*/ 1 h 44"/>
                    <a:gd name="T14" fmla="*/ 10 w 25"/>
                    <a:gd name="T15" fmla="*/ 7 h 44"/>
                    <a:gd name="T16" fmla="*/ 10 w 25"/>
                    <a:gd name="T17" fmla="*/ 7 h 44"/>
                    <a:gd name="T18" fmla="*/ 21 w 25"/>
                    <a:gd name="T19" fmla="*/ 0 h 44"/>
                    <a:gd name="T20" fmla="*/ 25 w 25"/>
                    <a:gd name="T21" fmla="*/ 1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10"/>
                        <a:pt x="22" y="10"/>
                        <a:pt x="20" y="10"/>
                      </a:cubicBezTo>
                      <a:cubicBezTo>
                        <a:pt x="16" y="10"/>
                        <a:pt x="12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23" y="0"/>
                        <a:pt x="24" y="1"/>
                        <a:pt x="25" y="1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8" name="Freeform 297">
                  <a:extLst>
                    <a:ext uri="{FF2B5EF4-FFF2-40B4-BE49-F238E27FC236}">
                      <a16:creationId xmlns:a16="http://schemas.microsoft.com/office/drawing/2014/main" id="{F8C3A8B8-84E5-41C1-A807-6FB654F9B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1" y="3048"/>
                  <a:ext cx="22" cy="42"/>
                </a:xfrm>
                <a:custGeom>
                  <a:avLst/>
                  <a:gdLst>
                    <a:gd name="T0" fmla="*/ 6 w 29"/>
                    <a:gd name="T1" fmla="*/ 41 h 55"/>
                    <a:gd name="T2" fmla="*/ 6 w 29"/>
                    <a:gd name="T3" fmla="*/ 19 h 55"/>
                    <a:gd name="T4" fmla="*/ 0 w 29"/>
                    <a:gd name="T5" fmla="*/ 19 h 55"/>
                    <a:gd name="T6" fmla="*/ 0 w 29"/>
                    <a:gd name="T7" fmla="*/ 13 h 55"/>
                    <a:gd name="T8" fmla="*/ 6 w 29"/>
                    <a:gd name="T9" fmla="*/ 11 h 55"/>
                    <a:gd name="T10" fmla="*/ 9 w 29"/>
                    <a:gd name="T11" fmla="*/ 0 h 55"/>
                    <a:gd name="T12" fmla="*/ 15 w 29"/>
                    <a:gd name="T13" fmla="*/ 0 h 55"/>
                    <a:gd name="T14" fmla="*/ 15 w 29"/>
                    <a:gd name="T15" fmla="*/ 11 h 55"/>
                    <a:gd name="T16" fmla="*/ 27 w 29"/>
                    <a:gd name="T17" fmla="*/ 11 h 55"/>
                    <a:gd name="T18" fmla="*/ 27 w 29"/>
                    <a:gd name="T19" fmla="*/ 19 h 55"/>
                    <a:gd name="T20" fmla="*/ 15 w 29"/>
                    <a:gd name="T21" fmla="*/ 19 h 55"/>
                    <a:gd name="T22" fmla="*/ 15 w 29"/>
                    <a:gd name="T23" fmla="*/ 41 h 55"/>
                    <a:gd name="T24" fmla="*/ 21 w 29"/>
                    <a:gd name="T25" fmla="*/ 47 h 55"/>
                    <a:gd name="T26" fmla="*/ 27 w 29"/>
                    <a:gd name="T27" fmla="*/ 45 h 55"/>
                    <a:gd name="T28" fmla="*/ 29 w 29"/>
                    <a:gd name="T29" fmla="*/ 52 h 55"/>
                    <a:gd name="T30" fmla="*/ 18 w 29"/>
                    <a:gd name="T31" fmla="*/ 55 h 55"/>
                    <a:gd name="T32" fmla="*/ 6 w 29"/>
                    <a:gd name="T33" fmla="*/ 4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5">
                      <a:moveTo>
                        <a:pt x="6" y="41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5"/>
                        <a:pt x="17" y="47"/>
                        <a:pt x="21" y="47"/>
                      </a:cubicBezTo>
                      <a:cubicBezTo>
                        <a:pt x="23" y="47"/>
                        <a:pt x="25" y="46"/>
                        <a:pt x="27" y="45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8" y="53"/>
                        <a:pt x="25" y="55"/>
                        <a:pt x="18" y="55"/>
                      </a:cubicBezTo>
                      <a:cubicBezTo>
                        <a:pt x="11" y="55"/>
                        <a:pt x="6" y="51"/>
                        <a:pt x="6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9" name="Freeform 298">
                  <a:extLst>
                    <a:ext uri="{FF2B5EF4-FFF2-40B4-BE49-F238E27FC236}">
                      <a16:creationId xmlns:a16="http://schemas.microsoft.com/office/drawing/2014/main" id="{D2BBEB1C-E6E9-417A-A4BC-2188020FAA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95" y="3043"/>
                  <a:ext cx="9" cy="47"/>
                </a:xfrm>
                <a:custGeom>
                  <a:avLst/>
                  <a:gdLst>
                    <a:gd name="T0" fmla="*/ 6 w 12"/>
                    <a:gd name="T1" fmla="*/ 0 h 60"/>
                    <a:gd name="T2" fmla="*/ 12 w 12"/>
                    <a:gd name="T3" fmla="*/ 6 h 60"/>
                    <a:gd name="T4" fmla="*/ 6 w 12"/>
                    <a:gd name="T5" fmla="*/ 11 h 60"/>
                    <a:gd name="T6" fmla="*/ 0 w 12"/>
                    <a:gd name="T7" fmla="*/ 6 h 60"/>
                    <a:gd name="T8" fmla="*/ 6 w 12"/>
                    <a:gd name="T9" fmla="*/ 0 h 60"/>
                    <a:gd name="T10" fmla="*/ 1 w 12"/>
                    <a:gd name="T11" fmla="*/ 17 h 60"/>
                    <a:gd name="T12" fmla="*/ 11 w 12"/>
                    <a:gd name="T13" fmla="*/ 17 h 60"/>
                    <a:gd name="T14" fmla="*/ 11 w 12"/>
                    <a:gd name="T15" fmla="*/ 60 h 60"/>
                    <a:gd name="T16" fmla="*/ 1 w 12"/>
                    <a:gd name="T17" fmla="*/ 60 h 60"/>
                    <a:gd name="T18" fmla="*/ 1 w 12"/>
                    <a:gd name="T19" fmla="*/ 1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0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1"/>
                        <a:pt x="6" y="11"/>
                      </a:cubicBezTo>
                      <a:cubicBezTo>
                        <a:pt x="3" y="11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moveTo>
                        <a:pt x="1" y="17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" y="60"/>
                        <a:pt x="1" y="60"/>
                        <a:pt x="1" y="60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0" name="Freeform 299">
                  <a:extLst>
                    <a:ext uri="{FF2B5EF4-FFF2-40B4-BE49-F238E27FC236}">
                      <a16:creationId xmlns:a16="http://schemas.microsoft.com/office/drawing/2014/main" id="{7A3042A0-896B-4D30-9C55-84EFD8A13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7" y="3043"/>
                  <a:ext cx="31" cy="47"/>
                </a:xfrm>
                <a:custGeom>
                  <a:avLst/>
                  <a:gdLst>
                    <a:gd name="T0" fmla="*/ 37 w 41"/>
                    <a:gd name="T1" fmla="*/ 10 h 60"/>
                    <a:gd name="T2" fmla="*/ 24 w 41"/>
                    <a:gd name="T3" fmla="*/ 8 h 60"/>
                    <a:gd name="T4" fmla="*/ 16 w 41"/>
                    <a:gd name="T5" fmla="*/ 14 h 60"/>
                    <a:gd name="T6" fmla="*/ 16 w 41"/>
                    <a:gd name="T7" fmla="*/ 17 h 60"/>
                    <a:gd name="T8" fmla="*/ 41 w 41"/>
                    <a:gd name="T9" fmla="*/ 17 h 60"/>
                    <a:gd name="T10" fmla="*/ 41 w 41"/>
                    <a:gd name="T11" fmla="*/ 60 h 60"/>
                    <a:gd name="T12" fmla="*/ 31 w 41"/>
                    <a:gd name="T13" fmla="*/ 60 h 60"/>
                    <a:gd name="T14" fmla="*/ 31 w 41"/>
                    <a:gd name="T15" fmla="*/ 24 h 60"/>
                    <a:gd name="T16" fmla="*/ 16 w 41"/>
                    <a:gd name="T17" fmla="*/ 24 h 60"/>
                    <a:gd name="T18" fmla="*/ 16 w 41"/>
                    <a:gd name="T19" fmla="*/ 60 h 60"/>
                    <a:gd name="T20" fmla="*/ 7 w 41"/>
                    <a:gd name="T21" fmla="*/ 60 h 60"/>
                    <a:gd name="T22" fmla="*/ 7 w 41"/>
                    <a:gd name="T23" fmla="*/ 24 h 60"/>
                    <a:gd name="T24" fmla="*/ 0 w 41"/>
                    <a:gd name="T25" fmla="*/ 24 h 60"/>
                    <a:gd name="T26" fmla="*/ 0 w 41"/>
                    <a:gd name="T27" fmla="*/ 17 h 60"/>
                    <a:gd name="T28" fmla="*/ 7 w 41"/>
                    <a:gd name="T29" fmla="*/ 17 h 60"/>
                    <a:gd name="T30" fmla="*/ 7 w 41"/>
                    <a:gd name="T31" fmla="*/ 13 h 60"/>
                    <a:gd name="T32" fmla="*/ 24 w 41"/>
                    <a:gd name="T33" fmla="*/ 0 h 60"/>
                    <a:gd name="T34" fmla="*/ 39 w 41"/>
                    <a:gd name="T35" fmla="*/ 3 h 60"/>
                    <a:gd name="T36" fmla="*/ 37 w 41"/>
                    <a:gd name="T37" fmla="*/ 1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1" h="60">
                      <a:moveTo>
                        <a:pt x="37" y="10"/>
                      </a:moveTo>
                      <a:cubicBezTo>
                        <a:pt x="34" y="9"/>
                        <a:pt x="29" y="8"/>
                        <a:pt x="24" y="8"/>
                      </a:cubicBezTo>
                      <a:cubicBezTo>
                        <a:pt x="18" y="8"/>
                        <a:pt x="16" y="10"/>
                        <a:pt x="16" y="14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1" y="60"/>
                        <a:pt x="41" y="60"/>
                        <a:pt x="41" y="60"/>
                      </a:cubicBezTo>
                      <a:cubicBezTo>
                        <a:pt x="31" y="60"/>
                        <a:pt x="31" y="60"/>
                        <a:pt x="31" y="60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5"/>
                        <a:pt x="12" y="0"/>
                        <a:pt x="24" y="0"/>
                      </a:cubicBezTo>
                      <a:cubicBezTo>
                        <a:pt x="29" y="0"/>
                        <a:pt x="36" y="1"/>
                        <a:pt x="39" y="3"/>
                      </a:cubicBez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1" name="Freeform 300">
                  <a:extLst>
                    <a:ext uri="{FF2B5EF4-FFF2-40B4-BE49-F238E27FC236}">
                      <a16:creationId xmlns:a16="http://schemas.microsoft.com/office/drawing/2014/main" id="{4BD19BE0-8CD5-406B-BC4D-A4E1B9FA0B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44" y="3045"/>
                  <a:ext cx="26" cy="45"/>
                </a:xfrm>
                <a:custGeom>
                  <a:avLst/>
                  <a:gdLst>
                    <a:gd name="T0" fmla="*/ 7 w 26"/>
                    <a:gd name="T1" fmla="*/ 45 h 45"/>
                    <a:gd name="T2" fmla="*/ 0 w 26"/>
                    <a:gd name="T3" fmla="*/ 45 h 45"/>
                    <a:gd name="T4" fmla="*/ 0 w 26"/>
                    <a:gd name="T5" fmla="*/ 0 h 45"/>
                    <a:gd name="T6" fmla="*/ 7 w 26"/>
                    <a:gd name="T7" fmla="*/ 0 h 45"/>
                    <a:gd name="T8" fmla="*/ 7 w 26"/>
                    <a:gd name="T9" fmla="*/ 45 h 45"/>
                    <a:gd name="T10" fmla="*/ 7 w 26"/>
                    <a:gd name="T11" fmla="*/ 27 h 45"/>
                    <a:gd name="T12" fmla="*/ 17 w 26"/>
                    <a:gd name="T13" fmla="*/ 11 h 45"/>
                    <a:gd name="T14" fmla="*/ 26 w 26"/>
                    <a:gd name="T15" fmla="*/ 11 h 45"/>
                    <a:gd name="T16" fmla="*/ 15 w 26"/>
                    <a:gd name="T17" fmla="*/ 27 h 45"/>
                    <a:gd name="T18" fmla="*/ 15 w 26"/>
                    <a:gd name="T19" fmla="*/ 28 h 45"/>
                    <a:gd name="T20" fmla="*/ 26 w 26"/>
                    <a:gd name="T21" fmla="*/ 45 h 45"/>
                    <a:gd name="T22" fmla="*/ 18 w 26"/>
                    <a:gd name="T23" fmla="*/ 45 h 45"/>
                    <a:gd name="T24" fmla="*/ 7 w 26"/>
                    <a:gd name="T25" fmla="*/ 28 h 45"/>
                    <a:gd name="T26" fmla="*/ 7 w 26"/>
                    <a:gd name="T27" fmla="*/ 2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6" h="45">
                      <a:moveTo>
                        <a:pt x="7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45"/>
                      </a:lnTo>
                      <a:close/>
                      <a:moveTo>
                        <a:pt x="7" y="27"/>
                      </a:moveTo>
                      <a:lnTo>
                        <a:pt x="17" y="11"/>
                      </a:lnTo>
                      <a:lnTo>
                        <a:pt x="26" y="11"/>
                      </a:lnTo>
                      <a:lnTo>
                        <a:pt x="15" y="27"/>
                      </a:lnTo>
                      <a:lnTo>
                        <a:pt x="15" y="28"/>
                      </a:lnTo>
                      <a:lnTo>
                        <a:pt x="26" y="45"/>
                      </a:lnTo>
                      <a:lnTo>
                        <a:pt x="18" y="45"/>
                      </a:lnTo>
                      <a:lnTo>
                        <a:pt x="7" y="28"/>
                      </a:lnTo>
                      <a:lnTo>
                        <a:pt x="7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2" name="Freeform 301">
                  <a:extLst>
                    <a:ext uri="{FF2B5EF4-FFF2-40B4-BE49-F238E27FC236}">
                      <a16:creationId xmlns:a16="http://schemas.microsoft.com/office/drawing/2014/main" id="{52CB6756-EE7E-458F-BD6B-B47C9B9A28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71" y="3056"/>
                  <a:ext cx="28" cy="34"/>
                </a:xfrm>
                <a:custGeom>
                  <a:avLst/>
                  <a:gdLst>
                    <a:gd name="T0" fmla="*/ 32 w 37"/>
                    <a:gd name="T1" fmla="*/ 13 h 44"/>
                    <a:gd name="T2" fmla="*/ 32 w 37"/>
                    <a:gd name="T3" fmla="*/ 31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2 w 37"/>
                    <a:gd name="T11" fmla="*/ 44 h 44"/>
                    <a:gd name="T12" fmla="*/ 24 w 37"/>
                    <a:gd name="T13" fmla="*/ 39 h 44"/>
                    <a:gd name="T14" fmla="*/ 24 w 37"/>
                    <a:gd name="T15" fmla="*/ 39 h 44"/>
                    <a:gd name="T16" fmla="*/ 12 w 37"/>
                    <a:gd name="T17" fmla="*/ 44 h 44"/>
                    <a:gd name="T18" fmla="*/ 0 w 37"/>
                    <a:gd name="T19" fmla="*/ 32 h 44"/>
                    <a:gd name="T20" fmla="*/ 23 w 37"/>
                    <a:gd name="T21" fmla="*/ 19 h 44"/>
                    <a:gd name="T22" fmla="*/ 23 w 37"/>
                    <a:gd name="T23" fmla="*/ 15 h 44"/>
                    <a:gd name="T24" fmla="*/ 16 w 37"/>
                    <a:gd name="T25" fmla="*/ 7 h 44"/>
                    <a:gd name="T26" fmla="*/ 8 w 37"/>
                    <a:gd name="T27" fmla="*/ 12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3 h 44"/>
                    <a:gd name="T34" fmla="*/ 23 w 37"/>
                    <a:gd name="T35" fmla="*/ 25 h 44"/>
                    <a:gd name="T36" fmla="*/ 9 w 37"/>
                    <a:gd name="T37" fmla="*/ 32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3"/>
                      </a:move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4"/>
                        <a:pt x="33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2" y="44"/>
                      </a:cubicBezTo>
                      <a:cubicBezTo>
                        <a:pt x="4" y="44"/>
                        <a:pt x="0" y="38"/>
                        <a:pt x="0" y="32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7"/>
                        <a:pt x="16" y="7"/>
                      </a:cubicBezTo>
                      <a:cubicBezTo>
                        <a:pt x="11" y="7"/>
                        <a:pt x="9" y="10"/>
                        <a:pt x="8" y="1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5"/>
                        <a:pt x="7" y="0"/>
                        <a:pt x="16" y="0"/>
                      </a:cubicBezTo>
                      <a:cubicBezTo>
                        <a:pt x="26" y="0"/>
                        <a:pt x="32" y="3"/>
                        <a:pt x="32" y="13"/>
                      </a:cubicBezTo>
                      <a:moveTo>
                        <a:pt x="23" y="25"/>
                      </a:moveTo>
                      <a:cubicBezTo>
                        <a:pt x="15" y="25"/>
                        <a:pt x="9" y="27"/>
                        <a:pt x="9" y="32"/>
                      </a:cubicBezTo>
                      <a:cubicBezTo>
                        <a:pt x="9" y="34"/>
                        <a:pt x="11" y="37"/>
                        <a:pt x="15" y="37"/>
                      </a:cubicBezTo>
                      <a:cubicBezTo>
                        <a:pt x="19" y="37"/>
                        <a:pt x="22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3" name="Freeform 302">
                  <a:extLst>
                    <a:ext uri="{FF2B5EF4-FFF2-40B4-BE49-F238E27FC236}">
                      <a16:creationId xmlns:a16="http://schemas.microsoft.com/office/drawing/2014/main" id="{CD0E2C00-FD78-4792-8FE7-C07EC04DB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9" y="3056"/>
                  <a:ext cx="25" cy="34"/>
                </a:xfrm>
                <a:custGeom>
                  <a:avLst/>
                  <a:gdLst>
                    <a:gd name="T0" fmla="*/ 3 w 33"/>
                    <a:gd name="T1" fmla="*/ 12 h 44"/>
                    <a:gd name="T2" fmla="*/ 18 w 33"/>
                    <a:gd name="T3" fmla="*/ 0 h 44"/>
                    <a:gd name="T4" fmla="*/ 33 w 33"/>
                    <a:gd name="T5" fmla="*/ 5 h 44"/>
                    <a:gd name="T6" fmla="*/ 27 w 33"/>
                    <a:gd name="T7" fmla="*/ 11 h 44"/>
                    <a:gd name="T8" fmla="*/ 18 w 33"/>
                    <a:gd name="T9" fmla="*/ 7 h 44"/>
                    <a:gd name="T10" fmla="*/ 12 w 33"/>
                    <a:gd name="T11" fmla="*/ 12 h 44"/>
                    <a:gd name="T12" fmla="*/ 33 w 33"/>
                    <a:gd name="T13" fmla="*/ 31 h 44"/>
                    <a:gd name="T14" fmla="*/ 17 w 33"/>
                    <a:gd name="T15" fmla="*/ 44 h 44"/>
                    <a:gd name="T16" fmla="*/ 0 w 33"/>
                    <a:gd name="T17" fmla="*/ 38 h 44"/>
                    <a:gd name="T18" fmla="*/ 6 w 33"/>
                    <a:gd name="T19" fmla="*/ 31 h 44"/>
                    <a:gd name="T20" fmla="*/ 17 w 33"/>
                    <a:gd name="T21" fmla="*/ 36 h 44"/>
                    <a:gd name="T22" fmla="*/ 24 w 33"/>
                    <a:gd name="T23" fmla="*/ 32 h 44"/>
                    <a:gd name="T24" fmla="*/ 3 w 33"/>
                    <a:gd name="T25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4">
                      <a:moveTo>
                        <a:pt x="3" y="12"/>
                      </a:moveTo>
                      <a:cubicBezTo>
                        <a:pt x="3" y="6"/>
                        <a:pt x="8" y="0"/>
                        <a:pt x="18" y="0"/>
                      </a:cubicBezTo>
                      <a:cubicBezTo>
                        <a:pt x="25" y="0"/>
                        <a:pt x="30" y="2"/>
                        <a:pt x="33" y="5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5" y="9"/>
                        <a:pt x="22" y="7"/>
                        <a:pt x="18" y="7"/>
                      </a:cubicBezTo>
                      <a:cubicBezTo>
                        <a:pt x="14" y="7"/>
                        <a:pt x="12" y="9"/>
                        <a:pt x="12" y="12"/>
                      </a:cubicBezTo>
                      <a:cubicBezTo>
                        <a:pt x="12" y="19"/>
                        <a:pt x="33" y="17"/>
                        <a:pt x="33" y="31"/>
                      </a:cubicBezTo>
                      <a:cubicBezTo>
                        <a:pt x="33" y="37"/>
                        <a:pt x="28" y="44"/>
                        <a:pt x="17" y="44"/>
                      </a:cubicBezTo>
                      <a:cubicBezTo>
                        <a:pt x="8" y="44"/>
                        <a:pt x="2" y="41"/>
                        <a:pt x="0" y="38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8" y="34"/>
                        <a:pt x="12" y="36"/>
                        <a:pt x="17" y="36"/>
                      </a:cubicBezTo>
                      <a:cubicBezTo>
                        <a:pt x="22" y="36"/>
                        <a:pt x="24" y="34"/>
                        <a:pt x="24" y="32"/>
                      </a:cubicBezTo>
                      <a:cubicBezTo>
                        <a:pt x="24" y="24"/>
                        <a:pt x="3" y="27"/>
                        <a:pt x="3" y="12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4" name="Freeform 303">
                  <a:extLst>
                    <a:ext uri="{FF2B5EF4-FFF2-40B4-BE49-F238E27FC236}">
                      <a16:creationId xmlns:a16="http://schemas.microsoft.com/office/drawing/2014/main" id="{A81AEF31-7B91-463B-9E79-270C946255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5" y="3056"/>
                  <a:ext cx="29" cy="47"/>
                </a:xfrm>
                <a:custGeom>
                  <a:avLst/>
                  <a:gdLst>
                    <a:gd name="T0" fmla="*/ 3 w 39"/>
                    <a:gd name="T1" fmla="*/ 51 h 60"/>
                    <a:gd name="T2" fmla="*/ 8 w 39"/>
                    <a:gd name="T3" fmla="*/ 52 h 60"/>
                    <a:gd name="T4" fmla="*/ 16 w 39"/>
                    <a:gd name="T5" fmla="*/ 44 h 60"/>
                    <a:gd name="T6" fmla="*/ 0 w 39"/>
                    <a:gd name="T7" fmla="*/ 0 h 60"/>
                    <a:gd name="T8" fmla="*/ 10 w 39"/>
                    <a:gd name="T9" fmla="*/ 0 h 60"/>
                    <a:gd name="T10" fmla="*/ 16 w 39"/>
                    <a:gd name="T11" fmla="*/ 17 h 60"/>
                    <a:gd name="T12" fmla="*/ 20 w 39"/>
                    <a:gd name="T13" fmla="*/ 33 h 60"/>
                    <a:gd name="T14" fmla="*/ 20 w 39"/>
                    <a:gd name="T15" fmla="*/ 33 h 60"/>
                    <a:gd name="T16" fmla="*/ 24 w 39"/>
                    <a:gd name="T17" fmla="*/ 17 h 60"/>
                    <a:gd name="T18" fmla="*/ 29 w 39"/>
                    <a:gd name="T19" fmla="*/ 0 h 60"/>
                    <a:gd name="T20" fmla="*/ 39 w 39"/>
                    <a:gd name="T21" fmla="*/ 0 h 60"/>
                    <a:gd name="T22" fmla="*/ 24 w 39"/>
                    <a:gd name="T23" fmla="*/ 46 h 60"/>
                    <a:gd name="T24" fmla="*/ 8 w 39"/>
                    <a:gd name="T25" fmla="*/ 60 h 60"/>
                    <a:gd name="T26" fmla="*/ 2 w 39"/>
                    <a:gd name="T27" fmla="*/ 59 h 60"/>
                    <a:gd name="T28" fmla="*/ 3 w 39"/>
                    <a:gd name="T2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" h="60">
                      <a:moveTo>
                        <a:pt x="3" y="51"/>
                      </a:moveTo>
                      <a:cubicBezTo>
                        <a:pt x="4" y="51"/>
                        <a:pt x="6" y="52"/>
                        <a:pt x="8" y="52"/>
                      </a:cubicBezTo>
                      <a:cubicBezTo>
                        <a:pt x="12" y="52"/>
                        <a:pt x="15" y="49"/>
                        <a:pt x="16" y="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8" y="23"/>
                        <a:pt x="19" y="29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1" y="29"/>
                        <a:pt x="22" y="24"/>
                        <a:pt x="24" y="17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2" y="54"/>
                        <a:pt x="17" y="60"/>
                        <a:pt x="8" y="60"/>
                      </a:cubicBezTo>
                      <a:cubicBezTo>
                        <a:pt x="5" y="60"/>
                        <a:pt x="3" y="59"/>
                        <a:pt x="2" y="59"/>
                      </a:cubicBez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5" name="Freeform 304">
                  <a:extLst>
                    <a:ext uri="{FF2B5EF4-FFF2-40B4-BE49-F238E27FC236}">
                      <a16:creationId xmlns:a16="http://schemas.microsoft.com/office/drawing/2014/main" id="{1D75600B-35D2-4474-8592-EEF8177BA8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5" y="3056"/>
                  <a:ext cx="28" cy="34"/>
                </a:xfrm>
                <a:custGeom>
                  <a:avLst/>
                  <a:gdLst>
                    <a:gd name="T0" fmla="*/ 0 w 38"/>
                    <a:gd name="T1" fmla="*/ 22 h 44"/>
                    <a:gd name="T2" fmla="*/ 19 w 38"/>
                    <a:gd name="T3" fmla="*/ 0 h 44"/>
                    <a:gd name="T4" fmla="*/ 38 w 38"/>
                    <a:gd name="T5" fmla="*/ 22 h 44"/>
                    <a:gd name="T6" fmla="*/ 18 w 38"/>
                    <a:gd name="T7" fmla="*/ 44 h 44"/>
                    <a:gd name="T8" fmla="*/ 0 w 38"/>
                    <a:gd name="T9" fmla="*/ 22 h 44"/>
                    <a:gd name="T10" fmla="*/ 19 w 38"/>
                    <a:gd name="T11" fmla="*/ 36 h 44"/>
                    <a:gd name="T12" fmla="*/ 28 w 38"/>
                    <a:gd name="T13" fmla="*/ 22 h 44"/>
                    <a:gd name="T14" fmla="*/ 18 w 38"/>
                    <a:gd name="T15" fmla="*/ 7 h 44"/>
                    <a:gd name="T16" fmla="*/ 10 w 38"/>
                    <a:gd name="T17" fmla="*/ 22 h 44"/>
                    <a:gd name="T18" fmla="*/ 19 w 38"/>
                    <a:gd name="T19" fmla="*/ 3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44">
                      <a:moveTo>
                        <a:pt x="0" y="22"/>
                      </a:moveTo>
                      <a:cubicBezTo>
                        <a:pt x="0" y="9"/>
                        <a:pt x="5" y="0"/>
                        <a:pt x="19" y="0"/>
                      </a:cubicBezTo>
                      <a:cubicBezTo>
                        <a:pt x="33" y="0"/>
                        <a:pt x="38" y="8"/>
                        <a:pt x="38" y="22"/>
                      </a:cubicBezTo>
                      <a:cubicBezTo>
                        <a:pt x="38" y="35"/>
                        <a:pt x="32" y="44"/>
                        <a:pt x="18" y="44"/>
                      </a:cubicBezTo>
                      <a:cubicBezTo>
                        <a:pt x="4" y="44"/>
                        <a:pt x="0" y="35"/>
                        <a:pt x="0" y="22"/>
                      </a:cubicBezTo>
                      <a:moveTo>
                        <a:pt x="19" y="36"/>
                      </a:moveTo>
                      <a:cubicBezTo>
                        <a:pt x="26" y="36"/>
                        <a:pt x="28" y="32"/>
                        <a:pt x="28" y="22"/>
                      </a:cubicBezTo>
                      <a:cubicBezTo>
                        <a:pt x="28" y="12"/>
                        <a:pt x="25" y="7"/>
                        <a:pt x="18" y="7"/>
                      </a:cubicBezTo>
                      <a:cubicBezTo>
                        <a:pt x="12" y="7"/>
                        <a:pt x="10" y="12"/>
                        <a:pt x="10" y="22"/>
                      </a:cubicBezTo>
                      <a:cubicBezTo>
                        <a:pt x="10" y="31"/>
                        <a:pt x="12" y="36"/>
                        <a:pt x="19" y="3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6" name="Freeform 305">
                  <a:extLst>
                    <a:ext uri="{FF2B5EF4-FFF2-40B4-BE49-F238E27FC236}">
                      <a16:creationId xmlns:a16="http://schemas.microsoft.com/office/drawing/2014/main" id="{586B74FD-A150-4E5C-921B-915F123FF8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8" y="3056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7 h 44"/>
                    <a:gd name="T6" fmla="*/ 18 w 35"/>
                    <a:gd name="T7" fmla="*/ 8 h 44"/>
                    <a:gd name="T8" fmla="*/ 9 w 35"/>
                    <a:gd name="T9" fmla="*/ 15 h 44"/>
                    <a:gd name="T10" fmla="*/ 9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6 h 44"/>
                    <a:gd name="T20" fmla="*/ 9 w 35"/>
                    <a:gd name="T21" fmla="*/ 6 h 44"/>
                    <a:gd name="T22" fmla="*/ 21 w 35"/>
                    <a:gd name="T23" fmla="*/ 0 h 44"/>
                    <a:gd name="T24" fmla="*/ 35 w 35"/>
                    <a:gd name="T25" fmla="*/ 15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1"/>
                        <a:pt x="23" y="8"/>
                        <a:pt x="18" y="8"/>
                      </a:cubicBezTo>
                      <a:cubicBezTo>
                        <a:pt x="14" y="8"/>
                        <a:pt x="11" y="11"/>
                        <a:pt x="9" y="1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1" y="3"/>
                        <a:pt x="16" y="0"/>
                        <a:pt x="21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7" name="Freeform 306">
                  <a:extLst>
                    <a:ext uri="{FF2B5EF4-FFF2-40B4-BE49-F238E27FC236}">
                      <a16:creationId xmlns:a16="http://schemas.microsoft.com/office/drawing/2014/main" id="{D927EEFA-C5C1-43EE-A819-913156A01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0" y="3056"/>
                  <a:ext cx="26" cy="34"/>
                </a:xfrm>
                <a:custGeom>
                  <a:avLst/>
                  <a:gdLst>
                    <a:gd name="T0" fmla="*/ 0 w 35"/>
                    <a:gd name="T1" fmla="*/ 0 h 44"/>
                    <a:gd name="T2" fmla="*/ 9 w 35"/>
                    <a:gd name="T3" fmla="*/ 0 h 44"/>
                    <a:gd name="T4" fmla="*/ 9 w 35"/>
                    <a:gd name="T5" fmla="*/ 28 h 44"/>
                    <a:gd name="T6" fmla="*/ 16 w 35"/>
                    <a:gd name="T7" fmla="*/ 37 h 44"/>
                    <a:gd name="T8" fmla="*/ 25 w 35"/>
                    <a:gd name="T9" fmla="*/ 30 h 44"/>
                    <a:gd name="T10" fmla="*/ 25 w 35"/>
                    <a:gd name="T11" fmla="*/ 0 h 44"/>
                    <a:gd name="T12" fmla="*/ 35 w 35"/>
                    <a:gd name="T13" fmla="*/ 0 h 44"/>
                    <a:gd name="T14" fmla="*/ 35 w 35"/>
                    <a:gd name="T15" fmla="*/ 43 h 44"/>
                    <a:gd name="T16" fmla="*/ 27 w 35"/>
                    <a:gd name="T17" fmla="*/ 43 h 44"/>
                    <a:gd name="T18" fmla="*/ 25 w 35"/>
                    <a:gd name="T19" fmla="*/ 39 h 44"/>
                    <a:gd name="T20" fmla="*/ 25 w 35"/>
                    <a:gd name="T21" fmla="*/ 39 h 44"/>
                    <a:gd name="T22" fmla="*/ 13 w 35"/>
                    <a:gd name="T23" fmla="*/ 44 h 44"/>
                    <a:gd name="T24" fmla="*/ 0 w 35"/>
                    <a:gd name="T25" fmla="*/ 29 h 44"/>
                    <a:gd name="T26" fmla="*/ 0 w 35"/>
                    <a:gd name="T2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0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9" y="34"/>
                        <a:pt x="12" y="37"/>
                        <a:pt x="16" y="37"/>
                      </a:cubicBezTo>
                      <a:cubicBezTo>
                        <a:pt x="22" y="37"/>
                        <a:pt x="25" y="33"/>
                        <a:pt x="25" y="3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43"/>
                        <a:pt x="35" y="43"/>
                        <a:pt x="35" y="43"/>
                      </a:cubicBezTo>
                      <a:cubicBezTo>
                        <a:pt x="27" y="43"/>
                        <a:pt x="27" y="43"/>
                        <a:pt x="27" y="43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3" y="42"/>
                        <a:pt x="19" y="44"/>
                        <a:pt x="13" y="44"/>
                      </a:cubicBezTo>
                      <a:cubicBezTo>
                        <a:pt x="4" y="44"/>
                        <a:pt x="0" y="39"/>
                        <a:pt x="0" y="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8" name="Freeform 307">
                  <a:extLst>
                    <a:ext uri="{FF2B5EF4-FFF2-40B4-BE49-F238E27FC236}">
                      <a16:creationId xmlns:a16="http://schemas.microsoft.com/office/drawing/2014/main" id="{34C0339B-D8F7-4D70-BA9E-9646E18599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9" y="1758"/>
                  <a:ext cx="26" cy="42"/>
                </a:xfrm>
                <a:custGeom>
                  <a:avLst/>
                  <a:gdLst>
                    <a:gd name="T0" fmla="*/ 22 w 35"/>
                    <a:gd name="T1" fmla="*/ 34 h 54"/>
                    <a:gd name="T2" fmla="*/ 16 w 35"/>
                    <a:gd name="T3" fmla="*/ 35 h 54"/>
                    <a:gd name="T4" fmla="*/ 0 w 35"/>
                    <a:gd name="T5" fmla="*/ 19 h 54"/>
                    <a:gd name="T6" fmla="*/ 18 w 35"/>
                    <a:gd name="T7" fmla="*/ 0 h 54"/>
                    <a:gd name="T8" fmla="*/ 35 w 35"/>
                    <a:gd name="T9" fmla="*/ 20 h 54"/>
                    <a:gd name="T10" fmla="*/ 17 w 35"/>
                    <a:gd name="T11" fmla="*/ 54 h 54"/>
                    <a:gd name="T12" fmla="*/ 5 w 35"/>
                    <a:gd name="T13" fmla="*/ 54 h 54"/>
                    <a:gd name="T14" fmla="*/ 5 w 35"/>
                    <a:gd name="T15" fmla="*/ 53 h 54"/>
                    <a:gd name="T16" fmla="*/ 22 w 35"/>
                    <a:gd name="T17" fmla="*/ 34 h 54"/>
                    <a:gd name="T18" fmla="*/ 25 w 35"/>
                    <a:gd name="T19" fmla="*/ 26 h 54"/>
                    <a:gd name="T20" fmla="*/ 25 w 35"/>
                    <a:gd name="T21" fmla="*/ 21 h 54"/>
                    <a:gd name="T22" fmla="*/ 17 w 35"/>
                    <a:gd name="T23" fmla="*/ 8 h 54"/>
                    <a:gd name="T24" fmla="*/ 9 w 35"/>
                    <a:gd name="T25" fmla="*/ 18 h 54"/>
                    <a:gd name="T26" fmla="*/ 18 w 35"/>
                    <a:gd name="T27" fmla="*/ 27 h 54"/>
                    <a:gd name="T28" fmla="*/ 25 w 35"/>
                    <a:gd name="T29" fmla="*/ 26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" h="54">
                      <a:moveTo>
                        <a:pt x="22" y="34"/>
                      </a:moveTo>
                      <a:cubicBezTo>
                        <a:pt x="21" y="35"/>
                        <a:pt x="19" y="35"/>
                        <a:pt x="16" y="35"/>
                      </a:cubicBezTo>
                      <a:cubicBezTo>
                        <a:pt x="7" y="35"/>
                        <a:pt x="0" y="30"/>
                        <a:pt x="0" y="19"/>
                      </a:cubicBezTo>
                      <a:cubicBezTo>
                        <a:pt x="0" y="7"/>
                        <a:pt x="7" y="0"/>
                        <a:pt x="18" y="0"/>
                      </a:cubicBezTo>
                      <a:cubicBezTo>
                        <a:pt x="30" y="0"/>
                        <a:pt x="35" y="8"/>
                        <a:pt x="35" y="20"/>
                      </a:cubicBezTo>
                      <a:cubicBezTo>
                        <a:pt x="35" y="35"/>
                        <a:pt x="26" y="48"/>
                        <a:pt x="17" y="54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14" y="48"/>
                        <a:pt x="19" y="41"/>
                        <a:pt x="22" y="34"/>
                      </a:cubicBezTo>
                      <a:close/>
                      <a:moveTo>
                        <a:pt x="25" y="26"/>
                      </a:moveTo>
                      <a:cubicBezTo>
                        <a:pt x="25" y="24"/>
                        <a:pt x="25" y="23"/>
                        <a:pt x="25" y="21"/>
                      </a:cubicBezTo>
                      <a:cubicBezTo>
                        <a:pt x="25" y="11"/>
                        <a:pt x="21" y="8"/>
                        <a:pt x="17" y="8"/>
                      </a:cubicBezTo>
                      <a:cubicBezTo>
                        <a:pt x="12" y="8"/>
                        <a:pt x="9" y="11"/>
                        <a:pt x="9" y="18"/>
                      </a:cubicBezTo>
                      <a:cubicBezTo>
                        <a:pt x="9" y="24"/>
                        <a:pt x="12" y="27"/>
                        <a:pt x="18" y="27"/>
                      </a:cubicBezTo>
                      <a:cubicBezTo>
                        <a:pt x="21" y="27"/>
                        <a:pt x="23" y="27"/>
                        <a:pt x="25" y="2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9" name="Oval 308">
                  <a:extLst>
                    <a:ext uri="{FF2B5EF4-FFF2-40B4-BE49-F238E27FC236}">
                      <a16:creationId xmlns:a16="http://schemas.microsoft.com/office/drawing/2014/main" id="{2F9D2971-2D88-4C30-B64D-F9F3B374C6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8" y="1791"/>
                  <a:ext cx="10" cy="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0" name="Freeform 309">
                  <a:extLst>
                    <a:ext uri="{FF2B5EF4-FFF2-40B4-BE49-F238E27FC236}">
                      <a16:creationId xmlns:a16="http://schemas.microsoft.com/office/drawing/2014/main" id="{D0339F63-B9CC-44A3-BC94-04232DFCE6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1758"/>
                  <a:ext cx="28" cy="43"/>
                </a:xfrm>
                <a:custGeom>
                  <a:avLst/>
                  <a:gdLst>
                    <a:gd name="T0" fmla="*/ 28 w 38"/>
                    <a:gd name="T1" fmla="*/ 41 h 56"/>
                    <a:gd name="T2" fmla="*/ 3 w 38"/>
                    <a:gd name="T3" fmla="*/ 16 h 56"/>
                    <a:gd name="T4" fmla="*/ 21 w 38"/>
                    <a:gd name="T5" fmla="*/ 0 h 56"/>
                    <a:gd name="T6" fmla="*/ 37 w 38"/>
                    <a:gd name="T7" fmla="*/ 6 h 56"/>
                    <a:gd name="T8" fmla="*/ 31 w 38"/>
                    <a:gd name="T9" fmla="*/ 13 h 56"/>
                    <a:gd name="T10" fmla="*/ 21 w 38"/>
                    <a:gd name="T11" fmla="*/ 9 h 56"/>
                    <a:gd name="T12" fmla="*/ 13 w 38"/>
                    <a:gd name="T13" fmla="*/ 15 h 56"/>
                    <a:gd name="T14" fmla="*/ 38 w 38"/>
                    <a:gd name="T15" fmla="*/ 40 h 56"/>
                    <a:gd name="T16" fmla="*/ 19 w 38"/>
                    <a:gd name="T17" fmla="*/ 56 h 56"/>
                    <a:gd name="T18" fmla="*/ 0 w 38"/>
                    <a:gd name="T19" fmla="*/ 50 h 56"/>
                    <a:gd name="T20" fmla="*/ 6 w 38"/>
                    <a:gd name="T21" fmla="*/ 42 h 56"/>
                    <a:gd name="T22" fmla="*/ 20 w 38"/>
                    <a:gd name="T23" fmla="*/ 48 h 56"/>
                    <a:gd name="T24" fmla="*/ 28 w 38"/>
                    <a:gd name="T25" fmla="*/ 4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56">
                      <a:moveTo>
                        <a:pt x="28" y="41"/>
                      </a:moveTo>
                      <a:cubicBezTo>
                        <a:pt x="28" y="31"/>
                        <a:pt x="3" y="33"/>
                        <a:pt x="3" y="16"/>
                      </a:cubicBezTo>
                      <a:cubicBezTo>
                        <a:pt x="3" y="7"/>
                        <a:pt x="11" y="0"/>
                        <a:pt x="21" y="0"/>
                      </a:cubicBezTo>
                      <a:cubicBezTo>
                        <a:pt x="29" y="0"/>
                        <a:pt x="35" y="4"/>
                        <a:pt x="37" y="6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29" y="11"/>
                        <a:pt x="26" y="9"/>
                        <a:pt x="21" y="9"/>
                      </a:cubicBezTo>
                      <a:cubicBezTo>
                        <a:pt x="16" y="9"/>
                        <a:pt x="13" y="11"/>
                        <a:pt x="13" y="15"/>
                      </a:cubicBezTo>
                      <a:cubicBezTo>
                        <a:pt x="13" y="25"/>
                        <a:pt x="38" y="23"/>
                        <a:pt x="38" y="40"/>
                      </a:cubicBezTo>
                      <a:cubicBezTo>
                        <a:pt x="38" y="49"/>
                        <a:pt x="31" y="56"/>
                        <a:pt x="19" y="56"/>
                      </a:cubicBezTo>
                      <a:cubicBezTo>
                        <a:pt x="9" y="56"/>
                        <a:pt x="3" y="52"/>
                        <a:pt x="0" y="50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9" y="44"/>
                        <a:pt x="13" y="48"/>
                        <a:pt x="20" y="48"/>
                      </a:cubicBezTo>
                      <a:cubicBezTo>
                        <a:pt x="25" y="48"/>
                        <a:pt x="28" y="45"/>
                        <a:pt x="28" y="4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1" name="Rectangle 310">
                  <a:extLst>
                    <a:ext uri="{FF2B5EF4-FFF2-40B4-BE49-F238E27FC236}">
                      <a16:creationId xmlns:a16="http://schemas.microsoft.com/office/drawing/2014/main" id="{A690C3B0-5B7A-4521-B0CB-DA6280EC53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7" y="1767"/>
                  <a:ext cx="8" cy="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2" name="Freeform 311">
                  <a:extLst>
                    <a:ext uri="{FF2B5EF4-FFF2-40B4-BE49-F238E27FC236}">
                      <a16:creationId xmlns:a16="http://schemas.microsoft.com/office/drawing/2014/main" id="{57276D7A-AEDB-4D4D-AC3F-C354845B61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2" y="1766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7 h 44"/>
                    <a:gd name="T6" fmla="*/ 18 w 35"/>
                    <a:gd name="T7" fmla="*/ 8 h 44"/>
                    <a:gd name="T8" fmla="*/ 9 w 35"/>
                    <a:gd name="T9" fmla="*/ 14 h 44"/>
                    <a:gd name="T10" fmla="*/ 9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5 h 44"/>
                    <a:gd name="T20" fmla="*/ 9 w 35"/>
                    <a:gd name="T21" fmla="*/ 5 h 44"/>
                    <a:gd name="T22" fmla="*/ 21 w 35"/>
                    <a:gd name="T23" fmla="*/ 0 h 44"/>
                    <a:gd name="T24" fmla="*/ 35 w 35"/>
                    <a:gd name="T25" fmla="*/ 15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1"/>
                        <a:pt x="23" y="8"/>
                        <a:pt x="18" y="8"/>
                      </a:cubicBezTo>
                      <a:cubicBezTo>
                        <a:pt x="14" y="8"/>
                        <a:pt x="11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3"/>
                        <a:pt x="16" y="0"/>
                        <a:pt x="21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3" name="Rectangle 312">
                  <a:extLst>
                    <a:ext uri="{FF2B5EF4-FFF2-40B4-BE49-F238E27FC236}">
                      <a16:creationId xmlns:a16="http://schemas.microsoft.com/office/drawing/2014/main" id="{FCF8D1A9-6188-46AA-9090-6B5C3E2AD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5" y="1767"/>
                  <a:ext cx="6" cy="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4" name="Freeform 313">
                  <a:extLst>
                    <a:ext uri="{FF2B5EF4-FFF2-40B4-BE49-F238E27FC236}">
                      <a16:creationId xmlns:a16="http://schemas.microsoft.com/office/drawing/2014/main" id="{40A456EF-475F-44BD-9D96-CC1EC2FB1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1754"/>
                  <a:ext cx="36" cy="47"/>
                </a:xfrm>
                <a:custGeom>
                  <a:avLst/>
                  <a:gdLst>
                    <a:gd name="T0" fmla="*/ 41 w 48"/>
                    <a:gd name="T1" fmla="*/ 48 h 61"/>
                    <a:gd name="T2" fmla="*/ 45 w 48"/>
                    <a:gd name="T3" fmla="*/ 53 h 61"/>
                    <a:gd name="T4" fmla="*/ 48 w 48"/>
                    <a:gd name="T5" fmla="*/ 52 h 61"/>
                    <a:gd name="T6" fmla="*/ 48 w 48"/>
                    <a:gd name="T7" fmla="*/ 60 h 61"/>
                    <a:gd name="T8" fmla="*/ 42 w 48"/>
                    <a:gd name="T9" fmla="*/ 61 h 61"/>
                    <a:gd name="T10" fmla="*/ 32 w 48"/>
                    <a:gd name="T11" fmla="*/ 50 h 61"/>
                    <a:gd name="T12" fmla="*/ 32 w 48"/>
                    <a:gd name="T13" fmla="*/ 8 h 61"/>
                    <a:gd name="T14" fmla="*/ 24 w 48"/>
                    <a:gd name="T15" fmla="*/ 8 h 61"/>
                    <a:gd name="T16" fmla="*/ 17 w 48"/>
                    <a:gd name="T17" fmla="*/ 14 h 61"/>
                    <a:gd name="T18" fmla="*/ 17 w 48"/>
                    <a:gd name="T19" fmla="*/ 17 h 61"/>
                    <a:gd name="T20" fmla="*/ 25 w 48"/>
                    <a:gd name="T21" fmla="*/ 17 h 61"/>
                    <a:gd name="T22" fmla="*/ 25 w 48"/>
                    <a:gd name="T23" fmla="*/ 24 h 61"/>
                    <a:gd name="T24" fmla="*/ 16 w 48"/>
                    <a:gd name="T25" fmla="*/ 24 h 61"/>
                    <a:gd name="T26" fmla="*/ 16 w 48"/>
                    <a:gd name="T27" fmla="*/ 60 h 61"/>
                    <a:gd name="T28" fmla="*/ 7 w 48"/>
                    <a:gd name="T29" fmla="*/ 60 h 61"/>
                    <a:gd name="T30" fmla="*/ 7 w 48"/>
                    <a:gd name="T31" fmla="*/ 24 h 61"/>
                    <a:gd name="T32" fmla="*/ 0 w 48"/>
                    <a:gd name="T33" fmla="*/ 24 h 61"/>
                    <a:gd name="T34" fmla="*/ 0 w 48"/>
                    <a:gd name="T35" fmla="*/ 17 h 61"/>
                    <a:gd name="T36" fmla="*/ 7 w 48"/>
                    <a:gd name="T37" fmla="*/ 17 h 61"/>
                    <a:gd name="T38" fmla="*/ 7 w 48"/>
                    <a:gd name="T39" fmla="*/ 13 h 61"/>
                    <a:gd name="T40" fmla="*/ 25 w 48"/>
                    <a:gd name="T41" fmla="*/ 0 h 61"/>
                    <a:gd name="T42" fmla="*/ 41 w 48"/>
                    <a:gd name="T43" fmla="*/ 3 h 61"/>
                    <a:gd name="T44" fmla="*/ 41 w 48"/>
                    <a:gd name="T45" fmla="*/ 4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1">
                      <a:moveTo>
                        <a:pt x="41" y="48"/>
                      </a:moveTo>
                      <a:cubicBezTo>
                        <a:pt x="41" y="51"/>
                        <a:pt x="43" y="53"/>
                        <a:pt x="45" y="53"/>
                      </a:cubicBezTo>
                      <a:cubicBezTo>
                        <a:pt x="46" y="53"/>
                        <a:pt x="47" y="52"/>
                        <a:pt x="48" y="52"/>
                      </a:cubicBezTo>
                      <a:cubicBezTo>
                        <a:pt x="48" y="60"/>
                        <a:pt x="48" y="60"/>
                        <a:pt x="48" y="60"/>
                      </a:cubicBezTo>
                      <a:cubicBezTo>
                        <a:pt x="46" y="61"/>
                        <a:pt x="44" y="61"/>
                        <a:pt x="42" y="61"/>
                      </a:cubicBezTo>
                      <a:cubicBezTo>
                        <a:pt x="35" y="61"/>
                        <a:pt x="32" y="57"/>
                        <a:pt x="32" y="50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0" y="8"/>
                        <a:pt x="27" y="8"/>
                        <a:pt x="24" y="8"/>
                      </a:cubicBezTo>
                      <a:cubicBezTo>
                        <a:pt x="18" y="8"/>
                        <a:pt x="17" y="10"/>
                        <a:pt x="17" y="14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5"/>
                        <a:pt x="12" y="0"/>
                        <a:pt x="25" y="0"/>
                      </a:cubicBezTo>
                      <a:cubicBezTo>
                        <a:pt x="33" y="0"/>
                        <a:pt x="39" y="2"/>
                        <a:pt x="41" y="3"/>
                      </a:cubicBezTo>
                      <a:lnTo>
                        <a:pt x="41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5" name="Freeform 314">
                  <a:extLst>
                    <a:ext uri="{FF2B5EF4-FFF2-40B4-BE49-F238E27FC236}">
                      <a16:creationId xmlns:a16="http://schemas.microsoft.com/office/drawing/2014/main" id="{FE535C57-5D52-45E8-B972-C2730BE09A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3" y="1767"/>
                  <a:ext cx="27" cy="34"/>
                </a:xfrm>
                <a:custGeom>
                  <a:avLst/>
                  <a:gdLst>
                    <a:gd name="T0" fmla="*/ 32 w 36"/>
                    <a:gd name="T1" fmla="*/ 13 h 44"/>
                    <a:gd name="T2" fmla="*/ 32 w 36"/>
                    <a:gd name="T3" fmla="*/ 31 h 44"/>
                    <a:gd name="T4" fmla="*/ 35 w 36"/>
                    <a:gd name="T5" fmla="*/ 36 h 44"/>
                    <a:gd name="T6" fmla="*/ 36 w 36"/>
                    <a:gd name="T7" fmla="*/ 36 h 44"/>
                    <a:gd name="T8" fmla="*/ 36 w 36"/>
                    <a:gd name="T9" fmla="*/ 43 h 44"/>
                    <a:gd name="T10" fmla="*/ 32 w 36"/>
                    <a:gd name="T11" fmla="*/ 44 h 44"/>
                    <a:gd name="T12" fmla="*/ 24 w 36"/>
                    <a:gd name="T13" fmla="*/ 39 h 44"/>
                    <a:gd name="T14" fmla="*/ 24 w 36"/>
                    <a:gd name="T15" fmla="*/ 39 h 44"/>
                    <a:gd name="T16" fmla="*/ 12 w 36"/>
                    <a:gd name="T17" fmla="*/ 44 h 44"/>
                    <a:gd name="T18" fmla="*/ 0 w 36"/>
                    <a:gd name="T19" fmla="*/ 32 h 44"/>
                    <a:gd name="T20" fmla="*/ 23 w 36"/>
                    <a:gd name="T21" fmla="*/ 18 h 44"/>
                    <a:gd name="T22" fmla="*/ 23 w 36"/>
                    <a:gd name="T23" fmla="*/ 15 h 44"/>
                    <a:gd name="T24" fmla="*/ 16 w 36"/>
                    <a:gd name="T25" fmla="*/ 7 h 44"/>
                    <a:gd name="T26" fmla="*/ 7 w 36"/>
                    <a:gd name="T27" fmla="*/ 12 h 44"/>
                    <a:gd name="T28" fmla="*/ 1 w 36"/>
                    <a:gd name="T29" fmla="*/ 7 h 44"/>
                    <a:gd name="T30" fmla="*/ 16 w 36"/>
                    <a:gd name="T31" fmla="*/ 0 h 44"/>
                    <a:gd name="T32" fmla="*/ 32 w 36"/>
                    <a:gd name="T33" fmla="*/ 13 h 44"/>
                    <a:gd name="T34" fmla="*/ 23 w 36"/>
                    <a:gd name="T35" fmla="*/ 25 h 44"/>
                    <a:gd name="T36" fmla="*/ 9 w 36"/>
                    <a:gd name="T37" fmla="*/ 31 h 44"/>
                    <a:gd name="T38" fmla="*/ 15 w 36"/>
                    <a:gd name="T39" fmla="*/ 37 h 44"/>
                    <a:gd name="T40" fmla="*/ 23 w 36"/>
                    <a:gd name="T41" fmla="*/ 33 h 44"/>
                    <a:gd name="T42" fmla="*/ 23 w 36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44">
                      <a:moveTo>
                        <a:pt x="32" y="13"/>
                      </a:move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4"/>
                        <a:pt x="33" y="36"/>
                        <a:pt x="35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2" y="44"/>
                      </a:cubicBezTo>
                      <a:cubicBezTo>
                        <a:pt x="4" y="44"/>
                        <a:pt x="0" y="38"/>
                        <a:pt x="0" y="32"/>
                      </a:cubicBezTo>
                      <a:cubicBezTo>
                        <a:pt x="0" y="23"/>
                        <a:pt x="9" y="18"/>
                        <a:pt x="23" y="18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7"/>
                        <a:pt x="16" y="7"/>
                      </a:cubicBezTo>
                      <a:cubicBezTo>
                        <a:pt x="11" y="7"/>
                        <a:pt x="9" y="10"/>
                        <a:pt x="7" y="1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5"/>
                        <a:pt x="6" y="0"/>
                        <a:pt x="16" y="0"/>
                      </a:cubicBezTo>
                      <a:cubicBezTo>
                        <a:pt x="26" y="0"/>
                        <a:pt x="32" y="3"/>
                        <a:pt x="32" y="13"/>
                      </a:cubicBezTo>
                      <a:moveTo>
                        <a:pt x="23" y="25"/>
                      </a:moveTo>
                      <a:cubicBezTo>
                        <a:pt x="14" y="25"/>
                        <a:pt x="9" y="27"/>
                        <a:pt x="9" y="31"/>
                      </a:cubicBezTo>
                      <a:cubicBezTo>
                        <a:pt x="9" y="34"/>
                        <a:pt x="11" y="37"/>
                        <a:pt x="15" y="37"/>
                      </a:cubicBezTo>
                      <a:cubicBezTo>
                        <a:pt x="18" y="37"/>
                        <a:pt x="21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6" name="Freeform 315">
                  <a:extLst>
                    <a:ext uri="{FF2B5EF4-FFF2-40B4-BE49-F238E27FC236}">
                      <a16:creationId xmlns:a16="http://schemas.microsoft.com/office/drawing/2014/main" id="{97217343-0019-4471-B2AF-67356734E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3" y="1766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10 h 44"/>
                    <a:gd name="T4" fmla="*/ 10 w 25"/>
                    <a:gd name="T5" fmla="*/ 14 h 44"/>
                    <a:gd name="T6" fmla="*/ 10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8 w 25"/>
                    <a:gd name="T13" fmla="*/ 1 h 44"/>
                    <a:gd name="T14" fmla="*/ 10 w 25"/>
                    <a:gd name="T15" fmla="*/ 7 h 44"/>
                    <a:gd name="T16" fmla="*/ 10 w 25"/>
                    <a:gd name="T17" fmla="*/ 7 h 44"/>
                    <a:gd name="T18" fmla="*/ 21 w 25"/>
                    <a:gd name="T19" fmla="*/ 0 h 44"/>
                    <a:gd name="T20" fmla="*/ 25 w 25"/>
                    <a:gd name="T21" fmla="*/ 1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10"/>
                        <a:pt x="21" y="10"/>
                        <a:pt x="20" y="10"/>
                      </a:cubicBezTo>
                      <a:cubicBezTo>
                        <a:pt x="16" y="10"/>
                        <a:pt x="12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22" y="0"/>
                        <a:pt x="24" y="1"/>
                        <a:pt x="25" y="1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7" name="Freeform 316">
                  <a:extLst>
                    <a:ext uri="{FF2B5EF4-FFF2-40B4-BE49-F238E27FC236}">
                      <a16:creationId xmlns:a16="http://schemas.microsoft.com/office/drawing/2014/main" id="{B3BE78D0-D4B0-44DC-93B5-DD627629A8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02" y="1755"/>
                  <a:ext cx="27" cy="46"/>
                </a:xfrm>
                <a:custGeom>
                  <a:avLst/>
                  <a:gdLst>
                    <a:gd name="T0" fmla="*/ 26 w 36"/>
                    <a:gd name="T1" fmla="*/ 0 h 59"/>
                    <a:gd name="T2" fmla="*/ 36 w 36"/>
                    <a:gd name="T3" fmla="*/ 0 h 59"/>
                    <a:gd name="T4" fmla="*/ 36 w 36"/>
                    <a:gd name="T5" fmla="*/ 58 h 59"/>
                    <a:gd name="T6" fmla="*/ 29 w 36"/>
                    <a:gd name="T7" fmla="*/ 58 h 59"/>
                    <a:gd name="T8" fmla="*/ 27 w 36"/>
                    <a:gd name="T9" fmla="*/ 54 h 59"/>
                    <a:gd name="T10" fmla="*/ 27 w 36"/>
                    <a:gd name="T11" fmla="*/ 54 h 59"/>
                    <a:gd name="T12" fmla="*/ 16 w 36"/>
                    <a:gd name="T13" fmla="*/ 59 h 59"/>
                    <a:gd name="T14" fmla="*/ 0 w 36"/>
                    <a:gd name="T15" fmla="*/ 39 h 59"/>
                    <a:gd name="T16" fmla="*/ 19 w 36"/>
                    <a:gd name="T17" fmla="*/ 15 h 59"/>
                    <a:gd name="T18" fmla="*/ 26 w 36"/>
                    <a:gd name="T19" fmla="*/ 16 h 59"/>
                    <a:gd name="T20" fmla="*/ 26 w 36"/>
                    <a:gd name="T21" fmla="*/ 0 h 59"/>
                    <a:gd name="T22" fmla="*/ 27 w 36"/>
                    <a:gd name="T23" fmla="*/ 46 h 59"/>
                    <a:gd name="T24" fmla="*/ 27 w 36"/>
                    <a:gd name="T25" fmla="*/ 24 h 59"/>
                    <a:gd name="T26" fmla="*/ 21 w 36"/>
                    <a:gd name="T27" fmla="*/ 23 h 59"/>
                    <a:gd name="T28" fmla="*/ 10 w 36"/>
                    <a:gd name="T29" fmla="*/ 38 h 59"/>
                    <a:gd name="T30" fmla="*/ 19 w 36"/>
                    <a:gd name="T31" fmla="*/ 51 h 59"/>
                    <a:gd name="T32" fmla="*/ 27 w 36"/>
                    <a:gd name="T33" fmla="*/ 4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59">
                      <a:moveTo>
                        <a:pt x="26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5" y="56"/>
                        <a:pt x="22" y="59"/>
                        <a:pt x="16" y="59"/>
                      </a:cubicBezTo>
                      <a:cubicBezTo>
                        <a:pt x="7" y="59"/>
                        <a:pt x="0" y="53"/>
                        <a:pt x="0" y="39"/>
                      </a:cubicBezTo>
                      <a:cubicBezTo>
                        <a:pt x="0" y="22"/>
                        <a:pt x="9" y="15"/>
                        <a:pt x="19" y="15"/>
                      </a:cubicBezTo>
                      <a:cubicBezTo>
                        <a:pt x="23" y="15"/>
                        <a:pt x="25" y="16"/>
                        <a:pt x="26" y="16"/>
                      </a:cubicBezTo>
                      <a:lnTo>
                        <a:pt x="26" y="0"/>
                      </a:lnTo>
                      <a:close/>
                      <a:moveTo>
                        <a:pt x="27" y="46"/>
                      </a:move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5" y="23"/>
                        <a:pt x="23" y="23"/>
                        <a:pt x="21" y="23"/>
                      </a:cubicBezTo>
                      <a:cubicBezTo>
                        <a:pt x="14" y="23"/>
                        <a:pt x="10" y="26"/>
                        <a:pt x="10" y="38"/>
                      </a:cubicBezTo>
                      <a:cubicBezTo>
                        <a:pt x="10" y="48"/>
                        <a:pt x="14" y="51"/>
                        <a:pt x="19" y="51"/>
                      </a:cubicBezTo>
                      <a:cubicBezTo>
                        <a:pt x="22" y="51"/>
                        <a:pt x="25" y="49"/>
                        <a:pt x="27" y="4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8" name="Freeform 317">
                  <a:extLst>
                    <a:ext uri="{FF2B5EF4-FFF2-40B4-BE49-F238E27FC236}">
                      <a16:creationId xmlns:a16="http://schemas.microsoft.com/office/drawing/2014/main" id="{EBCA3E64-9827-4313-9817-4F877A8878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34" y="1767"/>
                  <a:ext cx="27" cy="34"/>
                </a:xfrm>
                <a:custGeom>
                  <a:avLst/>
                  <a:gdLst>
                    <a:gd name="T0" fmla="*/ 32 w 37"/>
                    <a:gd name="T1" fmla="*/ 13 h 44"/>
                    <a:gd name="T2" fmla="*/ 32 w 37"/>
                    <a:gd name="T3" fmla="*/ 31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2 w 37"/>
                    <a:gd name="T11" fmla="*/ 44 h 44"/>
                    <a:gd name="T12" fmla="*/ 24 w 37"/>
                    <a:gd name="T13" fmla="*/ 39 h 44"/>
                    <a:gd name="T14" fmla="*/ 24 w 37"/>
                    <a:gd name="T15" fmla="*/ 39 h 44"/>
                    <a:gd name="T16" fmla="*/ 12 w 37"/>
                    <a:gd name="T17" fmla="*/ 44 h 44"/>
                    <a:gd name="T18" fmla="*/ 0 w 37"/>
                    <a:gd name="T19" fmla="*/ 32 h 44"/>
                    <a:gd name="T20" fmla="*/ 23 w 37"/>
                    <a:gd name="T21" fmla="*/ 18 h 44"/>
                    <a:gd name="T22" fmla="*/ 23 w 37"/>
                    <a:gd name="T23" fmla="*/ 15 h 44"/>
                    <a:gd name="T24" fmla="*/ 16 w 37"/>
                    <a:gd name="T25" fmla="*/ 7 h 44"/>
                    <a:gd name="T26" fmla="*/ 8 w 37"/>
                    <a:gd name="T27" fmla="*/ 12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3 h 44"/>
                    <a:gd name="T34" fmla="*/ 23 w 37"/>
                    <a:gd name="T35" fmla="*/ 25 h 44"/>
                    <a:gd name="T36" fmla="*/ 9 w 37"/>
                    <a:gd name="T37" fmla="*/ 31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3"/>
                      </a:move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4"/>
                        <a:pt x="33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2" y="44"/>
                      </a:cubicBezTo>
                      <a:cubicBezTo>
                        <a:pt x="4" y="44"/>
                        <a:pt x="0" y="38"/>
                        <a:pt x="0" y="32"/>
                      </a:cubicBezTo>
                      <a:cubicBezTo>
                        <a:pt x="0" y="23"/>
                        <a:pt x="9" y="18"/>
                        <a:pt x="23" y="18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7"/>
                        <a:pt x="16" y="7"/>
                      </a:cubicBezTo>
                      <a:cubicBezTo>
                        <a:pt x="11" y="7"/>
                        <a:pt x="9" y="10"/>
                        <a:pt x="8" y="1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5"/>
                        <a:pt x="7" y="0"/>
                        <a:pt x="16" y="0"/>
                      </a:cubicBezTo>
                      <a:cubicBezTo>
                        <a:pt x="26" y="0"/>
                        <a:pt x="32" y="3"/>
                        <a:pt x="32" y="13"/>
                      </a:cubicBezTo>
                      <a:moveTo>
                        <a:pt x="23" y="25"/>
                      </a:moveTo>
                      <a:cubicBezTo>
                        <a:pt x="15" y="25"/>
                        <a:pt x="9" y="27"/>
                        <a:pt x="9" y="31"/>
                      </a:cubicBezTo>
                      <a:cubicBezTo>
                        <a:pt x="9" y="34"/>
                        <a:pt x="11" y="37"/>
                        <a:pt x="15" y="37"/>
                      </a:cubicBezTo>
                      <a:cubicBezTo>
                        <a:pt x="19" y="37"/>
                        <a:pt x="22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9" name="Freeform 318">
                  <a:extLst>
                    <a:ext uri="{FF2B5EF4-FFF2-40B4-BE49-F238E27FC236}">
                      <a16:creationId xmlns:a16="http://schemas.microsoft.com/office/drawing/2014/main" id="{7D34D4D9-EF9E-4557-B632-AE0C612E3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1758"/>
                  <a:ext cx="28" cy="43"/>
                </a:xfrm>
                <a:custGeom>
                  <a:avLst/>
                  <a:gdLst>
                    <a:gd name="T0" fmla="*/ 27 w 37"/>
                    <a:gd name="T1" fmla="*/ 41 h 56"/>
                    <a:gd name="T2" fmla="*/ 2 w 37"/>
                    <a:gd name="T3" fmla="*/ 16 h 56"/>
                    <a:gd name="T4" fmla="*/ 20 w 37"/>
                    <a:gd name="T5" fmla="*/ 0 h 56"/>
                    <a:gd name="T6" fmla="*/ 36 w 37"/>
                    <a:gd name="T7" fmla="*/ 6 h 56"/>
                    <a:gd name="T8" fmla="*/ 30 w 37"/>
                    <a:gd name="T9" fmla="*/ 13 h 56"/>
                    <a:gd name="T10" fmla="*/ 20 w 37"/>
                    <a:gd name="T11" fmla="*/ 9 h 56"/>
                    <a:gd name="T12" fmla="*/ 12 w 37"/>
                    <a:gd name="T13" fmla="*/ 15 h 56"/>
                    <a:gd name="T14" fmla="*/ 37 w 37"/>
                    <a:gd name="T15" fmla="*/ 40 h 56"/>
                    <a:gd name="T16" fmla="*/ 18 w 37"/>
                    <a:gd name="T17" fmla="*/ 56 h 56"/>
                    <a:gd name="T18" fmla="*/ 0 w 37"/>
                    <a:gd name="T19" fmla="*/ 50 h 56"/>
                    <a:gd name="T20" fmla="*/ 5 w 37"/>
                    <a:gd name="T21" fmla="*/ 42 h 56"/>
                    <a:gd name="T22" fmla="*/ 19 w 37"/>
                    <a:gd name="T23" fmla="*/ 48 h 56"/>
                    <a:gd name="T24" fmla="*/ 27 w 37"/>
                    <a:gd name="T25" fmla="*/ 4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56">
                      <a:moveTo>
                        <a:pt x="27" y="41"/>
                      </a:moveTo>
                      <a:cubicBezTo>
                        <a:pt x="27" y="31"/>
                        <a:pt x="2" y="33"/>
                        <a:pt x="2" y="16"/>
                      </a:cubicBezTo>
                      <a:cubicBezTo>
                        <a:pt x="2" y="7"/>
                        <a:pt x="10" y="0"/>
                        <a:pt x="20" y="0"/>
                      </a:cubicBezTo>
                      <a:cubicBezTo>
                        <a:pt x="28" y="0"/>
                        <a:pt x="34" y="4"/>
                        <a:pt x="36" y="6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28" y="11"/>
                        <a:pt x="25" y="9"/>
                        <a:pt x="20" y="9"/>
                      </a:cubicBezTo>
                      <a:cubicBezTo>
                        <a:pt x="15" y="9"/>
                        <a:pt x="12" y="11"/>
                        <a:pt x="12" y="15"/>
                      </a:cubicBezTo>
                      <a:cubicBezTo>
                        <a:pt x="12" y="25"/>
                        <a:pt x="37" y="23"/>
                        <a:pt x="37" y="40"/>
                      </a:cubicBezTo>
                      <a:cubicBezTo>
                        <a:pt x="37" y="49"/>
                        <a:pt x="31" y="56"/>
                        <a:pt x="18" y="56"/>
                      </a:cubicBezTo>
                      <a:cubicBezTo>
                        <a:pt x="8" y="56"/>
                        <a:pt x="2" y="52"/>
                        <a:pt x="0" y="50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8" y="44"/>
                        <a:pt x="12" y="48"/>
                        <a:pt x="19" y="48"/>
                      </a:cubicBezTo>
                      <a:cubicBezTo>
                        <a:pt x="25" y="48"/>
                        <a:pt x="27" y="45"/>
                        <a:pt x="27" y="4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0" name="Freeform 319">
                  <a:extLst>
                    <a:ext uri="{FF2B5EF4-FFF2-40B4-BE49-F238E27FC236}">
                      <a16:creationId xmlns:a16="http://schemas.microsoft.com/office/drawing/2014/main" id="{D5FDAF3D-3A04-4F5E-893C-5286DDE954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09" y="1754"/>
                  <a:ext cx="9" cy="46"/>
                </a:xfrm>
                <a:custGeom>
                  <a:avLst/>
                  <a:gdLst>
                    <a:gd name="T0" fmla="*/ 6 w 12"/>
                    <a:gd name="T1" fmla="*/ 0 h 60"/>
                    <a:gd name="T2" fmla="*/ 12 w 12"/>
                    <a:gd name="T3" fmla="*/ 6 h 60"/>
                    <a:gd name="T4" fmla="*/ 6 w 12"/>
                    <a:gd name="T5" fmla="*/ 11 h 60"/>
                    <a:gd name="T6" fmla="*/ 0 w 12"/>
                    <a:gd name="T7" fmla="*/ 6 h 60"/>
                    <a:gd name="T8" fmla="*/ 6 w 12"/>
                    <a:gd name="T9" fmla="*/ 0 h 60"/>
                    <a:gd name="T10" fmla="*/ 1 w 12"/>
                    <a:gd name="T11" fmla="*/ 17 h 60"/>
                    <a:gd name="T12" fmla="*/ 11 w 12"/>
                    <a:gd name="T13" fmla="*/ 17 h 60"/>
                    <a:gd name="T14" fmla="*/ 11 w 12"/>
                    <a:gd name="T15" fmla="*/ 60 h 60"/>
                    <a:gd name="T16" fmla="*/ 1 w 12"/>
                    <a:gd name="T17" fmla="*/ 60 h 60"/>
                    <a:gd name="T18" fmla="*/ 1 w 12"/>
                    <a:gd name="T19" fmla="*/ 1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0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1"/>
                        <a:pt x="6" y="11"/>
                      </a:cubicBezTo>
                      <a:cubicBezTo>
                        <a:pt x="2" y="11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moveTo>
                        <a:pt x="1" y="17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" y="60"/>
                        <a:pt x="1" y="60"/>
                        <a:pt x="1" y="60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1" name="Freeform 320">
                  <a:extLst>
                    <a:ext uri="{FF2B5EF4-FFF2-40B4-BE49-F238E27FC236}">
                      <a16:creationId xmlns:a16="http://schemas.microsoft.com/office/drawing/2014/main" id="{31A9E275-1B04-464B-81CA-C69BBEA856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" y="1766"/>
                  <a:ext cx="25" cy="35"/>
                </a:xfrm>
                <a:custGeom>
                  <a:avLst/>
                  <a:gdLst>
                    <a:gd name="T0" fmla="*/ 3 w 33"/>
                    <a:gd name="T1" fmla="*/ 13 h 45"/>
                    <a:gd name="T2" fmla="*/ 19 w 33"/>
                    <a:gd name="T3" fmla="*/ 0 h 45"/>
                    <a:gd name="T4" fmla="*/ 33 w 33"/>
                    <a:gd name="T5" fmla="*/ 6 h 45"/>
                    <a:gd name="T6" fmla="*/ 27 w 33"/>
                    <a:gd name="T7" fmla="*/ 12 h 45"/>
                    <a:gd name="T8" fmla="*/ 18 w 33"/>
                    <a:gd name="T9" fmla="*/ 8 h 45"/>
                    <a:gd name="T10" fmla="*/ 13 w 33"/>
                    <a:gd name="T11" fmla="*/ 13 h 45"/>
                    <a:gd name="T12" fmla="*/ 33 w 33"/>
                    <a:gd name="T13" fmla="*/ 32 h 45"/>
                    <a:gd name="T14" fmla="*/ 17 w 33"/>
                    <a:gd name="T15" fmla="*/ 45 h 45"/>
                    <a:gd name="T16" fmla="*/ 0 w 33"/>
                    <a:gd name="T17" fmla="*/ 39 h 45"/>
                    <a:gd name="T18" fmla="*/ 6 w 33"/>
                    <a:gd name="T19" fmla="*/ 32 h 45"/>
                    <a:gd name="T20" fmla="*/ 18 w 33"/>
                    <a:gd name="T21" fmla="*/ 37 h 45"/>
                    <a:gd name="T22" fmla="*/ 24 w 33"/>
                    <a:gd name="T23" fmla="*/ 33 h 45"/>
                    <a:gd name="T24" fmla="*/ 3 w 33"/>
                    <a:gd name="T25" fmla="*/ 1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5">
                      <a:moveTo>
                        <a:pt x="3" y="13"/>
                      </a:moveTo>
                      <a:cubicBezTo>
                        <a:pt x="3" y="7"/>
                        <a:pt x="9" y="0"/>
                        <a:pt x="19" y="0"/>
                      </a:cubicBezTo>
                      <a:cubicBezTo>
                        <a:pt x="26" y="0"/>
                        <a:pt x="30" y="3"/>
                        <a:pt x="33" y="6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5" y="10"/>
                        <a:pt x="22" y="8"/>
                        <a:pt x="18" y="8"/>
                      </a:cubicBezTo>
                      <a:cubicBezTo>
                        <a:pt x="15" y="8"/>
                        <a:pt x="13" y="10"/>
                        <a:pt x="13" y="13"/>
                      </a:cubicBezTo>
                      <a:cubicBezTo>
                        <a:pt x="13" y="20"/>
                        <a:pt x="33" y="18"/>
                        <a:pt x="33" y="32"/>
                      </a:cubicBezTo>
                      <a:cubicBezTo>
                        <a:pt x="33" y="38"/>
                        <a:pt x="29" y="45"/>
                        <a:pt x="17" y="45"/>
                      </a:cubicBezTo>
                      <a:cubicBezTo>
                        <a:pt x="8" y="45"/>
                        <a:pt x="3" y="42"/>
                        <a:pt x="0" y="39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8" y="35"/>
                        <a:pt x="12" y="37"/>
                        <a:pt x="18" y="37"/>
                      </a:cubicBezTo>
                      <a:cubicBezTo>
                        <a:pt x="22" y="37"/>
                        <a:pt x="24" y="35"/>
                        <a:pt x="24" y="33"/>
                      </a:cubicBezTo>
                      <a:cubicBezTo>
                        <a:pt x="24" y="25"/>
                        <a:pt x="3" y="28"/>
                        <a:pt x="3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2" name="Freeform 321">
                  <a:extLst>
                    <a:ext uri="{FF2B5EF4-FFF2-40B4-BE49-F238E27FC236}">
                      <a16:creationId xmlns:a16="http://schemas.microsoft.com/office/drawing/2014/main" id="{A4424A6D-66CD-4189-86C5-243E0DF6F5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6" y="1758"/>
                  <a:ext cx="22" cy="43"/>
                </a:xfrm>
                <a:custGeom>
                  <a:avLst/>
                  <a:gdLst>
                    <a:gd name="T0" fmla="*/ 6 w 29"/>
                    <a:gd name="T1" fmla="*/ 41 h 55"/>
                    <a:gd name="T2" fmla="*/ 6 w 29"/>
                    <a:gd name="T3" fmla="*/ 19 h 55"/>
                    <a:gd name="T4" fmla="*/ 0 w 29"/>
                    <a:gd name="T5" fmla="*/ 19 h 55"/>
                    <a:gd name="T6" fmla="*/ 0 w 29"/>
                    <a:gd name="T7" fmla="*/ 13 h 55"/>
                    <a:gd name="T8" fmla="*/ 6 w 29"/>
                    <a:gd name="T9" fmla="*/ 11 h 55"/>
                    <a:gd name="T10" fmla="*/ 9 w 29"/>
                    <a:gd name="T11" fmla="*/ 0 h 55"/>
                    <a:gd name="T12" fmla="*/ 15 w 29"/>
                    <a:gd name="T13" fmla="*/ 0 h 55"/>
                    <a:gd name="T14" fmla="*/ 15 w 29"/>
                    <a:gd name="T15" fmla="*/ 11 h 55"/>
                    <a:gd name="T16" fmla="*/ 26 w 29"/>
                    <a:gd name="T17" fmla="*/ 11 h 55"/>
                    <a:gd name="T18" fmla="*/ 26 w 29"/>
                    <a:gd name="T19" fmla="*/ 19 h 55"/>
                    <a:gd name="T20" fmla="*/ 15 w 29"/>
                    <a:gd name="T21" fmla="*/ 19 h 55"/>
                    <a:gd name="T22" fmla="*/ 15 w 29"/>
                    <a:gd name="T23" fmla="*/ 41 h 55"/>
                    <a:gd name="T24" fmla="*/ 20 w 29"/>
                    <a:gd name="T25" fmla="*/ 47 h 55"/>
                    <a:gd name="T26" fmla="*/ 26 w 29"/>
                    <a:gd name="T27" fmla="*/ 45 h 55"/>
                    <a:gd name="T28" fmla="*/ 29 w 29"/>
                    <a:gd name="T29" fmla="*/ 52 h 55"/>
                    <a:gd name="T30" fmla="*/ 18 w 29"/>
                    <a:gd name="T31" fmla="*/ 55 h 55"/>
                    <a:gd name="T32" fmla="*/ 6 w 29"/>
                    <a:gd name="T33" fmla="*/ 4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5">
                      <a:moveTo>
                        <a:pt x="6" y="41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5"/>
                        <a:pt x="17" y="47"/>
                        <a:pt x="20" y="47"/>
                      </a:cubicBezTo>
                      <a:cubicBezTo>
                        <a:pt x="23" y="47"/>
                        <a:pt x="25" y="46"/>
                        <a:pt x="26" y="45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7" y="53"/>
                        <a:pt x="24" y="55"/>
                        <a:pt x="18" y="55"/>
                      </a:cubicBezTo>
                      <a:cubicBezTo>
                        <a:pt x="10" y="55"/>
                        <a:pt x="6" y="51"/>
                        <a:pt x="6" y="4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3" name="Freeform 322">
                  <a:extLst>
                    <a:ext uri="{FF2B5EF4-FFF2-40B4-BE49-F238E27FC236}">
                      <a16:creationId xmlns:a16="http://schemas.microsoft.com/office/drawing/2014/main" id="{81D1F600-510C-430D-97DA-6F31BF4F33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69" y="1766"/>
                  <a:ext cx="27" cy="35"/>
                </a:xfrm>
                <a:custGeom>
                  <a:avLst/>
                  <a:gdLst>
                    <a:gd name="T0" fmla="*/ 34 w 36"/>
                    <a:gd name="T1" fmla="*/ 41 h 45"/>
                    <a:gd name="T2" fmla="*/ 19 w 36"/>
                    <a:gd name="T3" fmla="*/ 45 h 45"/>
                    <a:gd name="T4" fmla="*/ 0 w 36"/>
                    <a:gd name="T5" fmla="*/ 23 h 45"/>
                    <a:gd name="T6" fmla="*/ 19 w 36"/>
                    <a:gd name="T7" fmla="*/ 0 h 45"/>
                    <a:gd name="T8" fmla="*/ 36 w 36"/>
                    <a:gd name="T9" fmla="*/ 18 h 45"/>
                    <a:gd name="T10" fmla="*/ 35 w 36"/>
                    <a:gd name="T11" fmla="*/ 25 h 45"/>
                    <a:gd name="T12" fmla="*/ 9 w 36"/>
                    <a:gd name="T13" fmla="*/ 25 h 45"/>
                    <a:gd name="T14" fmla="*/ 21 w 36"/>
                    <a:gd name="T15" fmla="*/ 37 h 45"/>
                    <a:gd name="T16" fmla="*/ 30 w 36"/>
                    <a:gd name="T17" fmla="*/ 34 h 45"/>
                    <a:gd name="T18" fmla="*/ 34 w 36"/>
                    <a:gd name="T19" fmla="*/ 41 h 45"/>
                    <a:gd name="T20" fmla="*/ 9 w 36"/>
                    <a:gd name="T21" fmla="*/ 19 h 45"/>
                    <a:gd name="T22" fmla="*/ 27 w 36"/>
                    <a:gd name="T23" fmla="*/ 19 h 45"/>
                    <a:gd name="T24" fmla="*/ 27 w 36"/>
                    <a:gd name="T25" fmla="*/ 17 h 45"/>
                    <a:gd name="T26" fmla="*/ 19 w 36"/>
                    <a:gd name="T27" fmla="*/ 8 h 45"/>
                    <a:gd name="T28" fmla="*/ 9 w 36"/>
                    <a:gd name="T29" fmla="*/ 1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5">
                      <a:moveTo>
                        <a:pt x="34" y="41"/>
                      </a:moveTo>
                      <a:cubicBezTo>
                        <a:pt x="31" y="43"/>
                        <a:pt x="27" y="45"/>
                        <a:pt x="19" y="45"/>
                      </a:cubicBezTo>
                      <a:cubicBezTo>
                        <a:pt x="6" y="45"/>
                        <a:pt x="0" y="38"/>
                        <a:pt x="0" y="23"/>
                      </a:cubicBezTo>
                      <a:cubicBezTo>
                        <a:pt x="0" y="8"/>
                        <a:pt x="8" y="0"/>
                        <a:pt x="19" y="0"/>
                      </a:cubicBezTo>
                      <a:cubicBezTo>
                        <a:pt x="30" y="0"/>
                        <a:pt x="36" y="7"/>
                        <a:pt x="36" y="18"/>
                      </a:cubicBezTo>
                      <a:cubicBezTo>
                        <a:pt x="36" y="20"/>
                        <a:pt x="36" y="22"/>
                        <a:pt x="35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33"/>
                        <a:pt x="13" y="37"/>
                        <a:pt x="21" y="37"/>
                      </a:cubicBezTo>
                      <a:cubicBezTo>
                        <a:pt x="25" y="37"/>
                        <a:pt x="29" y="35"/>
                        <a:pt x="30" y="34"/>
                      </a:cubicBezTo>
                      <a:lnTo>
                        <a:pt x="34" y="41"/>
                      </a:lnTo>
                      <a:close/>
                      <a:moveTo>
                        <a:pt x="9" y="19"/>
                      </a:move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7" y="11"/>
                        <a:pt x="24" y="8"/>
                        <a:pt x="19" y="8"/>
                      </a:cubicBezTo>
                      <a:cubicBezTo>
                        <a:pt x="13" y="8"/>
                        <a:pt x="9" y="12"/>
                        <a:pt x="9" y="1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4" name="Freeform 323">
                  <a:extLst>
                    <a:ext uri="{FF2B5EF4-FFF2-40B4-BE49-F238E27FC236}">
                      <a16:creationId xmlns:a16="http://schemas.microsoft.com/office/drawing/2014/main" id="{85A7CBCD-D9B3-409F-A8B7-E39035BB5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1766"/>
                  <a:ext cx="44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5 h 44"/>
                    <a:gd name="T4" fmla="*/ 58 w 58"/>
                    <a:gd name="T5" fmla="*/ 44 h 44"/>
                    <a:gd name="T6" fmla="*/ 49 w 58"/>
                    <a:gd name="T7" fmla="*/ 44 h 44"/>
                    <a:gd name="T8" fmla="*/ 49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7 h 44"/>
                    <a:gd name="T20" fmla="*/ 17 w 58"/>
                    <a:gd name="T21" fmla="*/ 8 h 44"/>
                    <a:gd name="T22" fmla="*/ 10 w 58"/>
                    <a:gd name="T23" fmla="*/ 14 h 44"/>
                    <a:gd name="T24" fmla="*/ 10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8 w 58"/>
                    <a:gd name="T31" fmla="*/ 1 h 44"/>
                    <a:gd name="T32" fmla="*/ 9 w 58"/>
                    <a:gd name="T33" fmla="*/ 5 h 44"/>
                    <a:gd name="T34" fmla="*/ 10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3" y="0"/>
                        <a:pt x="58" y="5"/>
                        <a:pt x="58" y="15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1"/>
                        <a:pt x="46" y="8"/>
                        <a:pt x="42" y="8"/>
                      </a:cubicBezTo>
                      <a:cubicBezTo>
                        <a:pt x="38" y="8"/>
                        <a:pt x="35" y="11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1"/>
                        <a:pt x="22" y="8"/>
                        <a:pt x="17" y="8"/>
                      </a:cubicBezTo>
                      <a:cubicBezTo>
                        <a:pt x="14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27" y="0"/>
                        <a:pt x="30" y="3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3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5" name="Freeform 324">
                  <a:extLst>
                    <a:ext uri="{FF2B5EF4-FFF2-40B4-BE49-F238E27FC236}">
                      <a16:creationId xmlns:a16="http://schemas.microsoft.com/office/drawing/2014/main" id="{606567B2-9219-432A-BB8F-4393D3BC96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50" y="1754"/>
                  <a:ext cx="9" cy="46"/>
                </a:xfrm>
                <a:custGeom>
                  <a:avLst/>
                  <a:gdLst>
                    <a:gd name="T0" fmla="*/ 6 w 12"/>
                    <a:gd name="T1" fmla="*/ 0 h 60"/>
                    <a:gd name="T2" fmla="*/ 12 w 12"/>
                    <a:gd name="T3" fmla="*/ 6 h 60"/>
                    <a:gd name="T4" fmla="*/ 6 w 12"/>
                    <a:gd name="T5" fmla="*/ 11 h 60"/>
                    <a:gd name="T6" fmla="*/ 0 w 12"/>
                    <a:gd name="T7" fmla="*/ 6 h 60"/>
                    <a:gd name="T8" fmla="*/ 6 w 12"/>
                    <a:gd name="T9" fmla="*/ 0 h 60"/>
                    <a:gd name="T10" fmla="*/ 1 w 12"/>
                    <a:gd name="T11" fmla="*/ 17 h 60"/>
                    <a:gd name="T12" fmla="*/ 11 w 12"/>
                    <a:gd name="T13" fmla="*/ 17 h 60"/>
                    <a:gd name="T14" fmla="*/ 11 w 12"/>
                    <a:gd name="T15" fmla="*/ 60 h 60"/>
                    <a:gd name="T16" fmla="*/ 1 w 12"/>
                    <a:gd name="T17" fmla="*/ 60 h 60"/>
                    <a:gd name="T18" fmla="*/ 1 w 12"/>
                    <a:gd name="T19" fmla="*/ 1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0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1"/>
                        <a:pt x="6" y="11"/>
                      </a:cubicBezTo>
                      <a:cubicBezTo>
                        <a:pt x="3" y="11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moveTo>
                        <a:pt x="1" y="17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" y="60"/>
                        <a:pt x="1" y="60"/>
                        <a:pt x="1" y="60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6" name="Freeform 325">
                  <a:extLst>
                    <a:ext uri="{FF2B5EF4-FFF2-40B4-BE49-F238E27FC236}">
                      <a16:creationId xmlns:a16="http://schemas.microsoft.com/office/drawing/2014/main" id="{265F7ABE-FCFC-4F42-BA99-4CFC971B1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5" y="1766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7 h 44"/>
                    <a:gd name="T6" fmla="*/ 18 w 35"/>
                    <a:gd name="T7" fmla="*/ 8 h 44"/>
                    <a:gd name="T8" fmla="*/ 9 w 35"/>
                    <a:gd name="T9" fmla="*/ 14 h 44"/>
                    <a:gd name="T10" fmla="*/ 9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5 h 44"/>
                    <a:gd name="T20" fmla="*/ 10 w 35"/>
                    <a:gd name="T21" fmla="*/ 5 h 44"/>
                    <a:gd name="T22" fmla="*/ 21 w 35"/>
                    <a:gd name="T23" fmla="*/ 0 h 44"/>
                    <a:gd name="T24" fmla="*/ 35 w 35"/>
                    <a:gd name="T25" fmla="*/ 15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1"/>
                        <a:pt x="23" y="8"/>
                        <a:pt x="18" y="8"/>
                      </a:cubicBezTo>
                      <a:cubicBezTo>
                        <a:pt x="14" y="8"/>
                        <a:pt x="11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7" name="Freeform 326">
                  <a:extLst>
                    <a:ext uri="{FF2B5EF4-FFF2-40B4-BE49-F238E27FC236}">
                      <a16:creationId xmlns:a16="http://schemas.microsoft.com/office/drawing/2014/main" id="{65A08EAC-AC90-4F3C-9AC5-E1E7AD904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" y="1758"/>
                  <a:ext cx="30" cy="43"/>
                </a:xfrm>
                <a:custGeom>
                  <a:avLst/>
                  <a:gdLst>
                    <a:gd name="T0" fmla="*/ 31 w 40"/>
                    <a:gd name="T1" fmla="*/ 35 h 55"/>
                    <a:gd name="T2" fmla="*/ 31 w 40"/>
                    <a:gd name="T3" fmla="*/ 0 h 55"/>
                    <a:gd name="T4" fmla="*/ 40 w 40"/>
                    <a:gd name="T5" fmla="*/ 0 h 55"/>
                    <a:gd name="T6" fmla="*/ 40 w 40"/>
                    <a:gd name="T7" fmla="*/ 34 h 55"/>
                    <a:gd name="T8" fmla="*/ 19 w 40"/>
                    <a:gd name="T9" fmla="*/ 55 h 55"/>
                    <a:gd name="T10" fmla="*/ 0 w 40"/>
                    <a:gd name="T11" fmla="*/ 36 h 55"/>
                    <a:gd name="T12" fmla="*/ 0 w 40"/>
                    <a:gd name="T13" fmla="*/ 0 h 55"/>
                    <a:gd name="T14" fmla="*/ 9 w 40"/>
                    <a:gd name="T15" fmla="*/ 0 h 55"/>
                    <a:gd name="T16" fmla="*/ 9 w 40"/>
                    <a:gd name="T17" fmla="*/ 34 h 55"/>
                    <a:gd name="T18" fmla="*/ 20 w 40"/>
                    <a:gd name="T19" fmla="*/ 47 h 55"/>
                    <a:gd name="T20" fmla="*/ 31 w 40"/>
                    <a:gd name="T21" fmla="*/ 3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55">
                      <a:moveTo>
                        <a:pt x="31" y="35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0" y="49"/>
                        <a:pt x="31" y="55"/>
                        <a:pt x="19" y="55"/>
                      </a:cubicBezTo>
                      <a:cubicBezTo>
                        <a:pt x="6" y="55"/>
                        <a:pt x="0" y="47"/>
                        <a:pt x="0" y="3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43"/>
                        <a:pt x="13" y="47"/>
                        <a:pt x="20" y="47"/>
                      </a:cubicBezTo>
                      <a:cubicBezTo>
                        <a:pt x="27" y="47"/>
                        <a:pt x="31" y="44"/>
                        <a:pt x="31" y="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8" name="Freeform 327">
                  <a:extLst>
                    <a:ext uri="{FF2B5EF4-FFF2-40B4-BE49-F238E27FC236}">
                      <a16:creationId xmlns:a16="http://schemas.microsoft.com/office/drawing/2014/main" id="{EC7B5A24-EF2C-4F35-95FF-0370FA8C0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5" y="1767"/>
                  <a:ext cx="30" cy="46"/>
                </a:xfrm>
                <a:custGeom>
                  <a:avLst/>
                  <a:gdLst>
                    <a:gd name="T0" fmla="*/ 4 w 40"/>
                    <a:gd name="T1" fmla="*/ 51 h 60"/>
                    <a:gd name="T2" fmla="*/ 8 w 40"/>
                    <a:gd name="T3" fmla="*/ 51 h 60"/>
                    <a:gd name="T4" fmla="*/ 16 w 40"/>
                    <a:gd name="T5" fmla="*/ 44 h 60"/>
                    <a:gd name="T6" fmla="*/ 0 w 40"/>
                    <a:gd name="T7" fmla="*/ 0 h 60"/>
                    <a:gd name="T8" fmla="*/ 11 w 40"/>
                    <a:gd name="T9" fmla="*/ 0 h 60"/>
                    <a:gd name="T10" fmla="*/ 17 w 40"/>
                    <a:gd name="T11" fmla="*/ 17 h 60"/>
                    <a:gd name="T12" fmla="*/ 21 w 40"/>
                    <a:gd name="T13" fmla="*/ 33 h 60"/>
                    <a:gd name="T14" fmla="*/ 21 w 40"/>
                    <a:gd name="T15" fmla="*/ 33 h 60"/>
                    <a:gd name="T16" fmla="*/ 25 w 40"/>
                    <a:gd name="T17" fmla="*/ 17 h 60"/>
                    <a:gd name="T18" fmla="*/ 30 w 40"/>
                    <a:gd name="T19" fmla="*/ 0 h 60"/>
                    <a:gd name="T20" fmla="*/ 40 w 40"/>
                    <a:gd name="T21" fmla="*/ 0 h 60"/>
                    <a:gd name="T22" fmla="*/ 25 w 40"/>
                    <a:gd name="T23" fmla="*/ 46 h 60"/>
                    <a:gd name="T24" fmla="*/ 8 w 40"/>
                    <a:gd name="T25" fmla="*/ 60 h 60"/>
                    <a:gd name="T26" fmla="*/ 2 w 40"/>
                    <a:gd name="T27" fmla="*/ 59 h 60"/>
                    <a:gd name="T28" fmla="*/ 4 w 40"/>
                    <a:gd name="T2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0" h="60">
                      <a:moveTo>
                        <a:pt x="4" y="51"/>
                      </a:moveTo>
                      <a:cubicBezTo>
                        <a:pt x="5" y="51"/>
                        <a:pt x="7" y="51"/>
                        <a:pt x="8" y="51"/>
                      </a:cubicBezTo>
                      <a:cubicBezTo>
                        <a:pt x="13" y="51"/>
                        <a:pt x="15" y="49"/>
                        <a:pt x="16" y="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9" y="23"/>
                        <a:pt x="20" y="29"/>
                        <a:pt x="21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2" y="29"/>
                        <a:pt x="23" y="24"/>
                        <a:pt x="25" y="1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2" y="53"/>
                        <a:pt x="18" y="60"/>
                        <a:pt x="8" y="60"/>
                      </a:cubicBezTo>
                      <a:cubicBezTo>
                        <a:pt x="6" y="60"/>
                        <a:pt x="3" y="59"/>
                        <a:pt x="2" y="59"/>
                      </a:cubicBezTo>
                      <a:lnTo>
                        <a:pt x="4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9" name="Freeform 328">
                  <a:extLst>
                    <a:ext uri="{FF2B5EF4-FFF2-40B4-BE49-F238E27FC236}">
                      <a16:creationId xmlns:a16="http://schemas.microsoft.com/office/drawing/2014/main" id="{B30FDE14-9EFB-40AA-9F53-33D3DD2082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74" y="1767"/>
                  <a:ext cx="27" cy="46"/>
                </a:xfrm>
                <a:custGeom>
                  <a:avLst/>
                  <a:gdLst>
                    <a:gd name="T0" fmla="*/ 36 w 36"/>
                    <a:gd name="T1" fmla="*/ 42 h 60"/>
                    <a:gd name="T2" fmla="*/ 17 w 36"/>
                    <a:gd name="T3" fmla="*/ 60 h 60"/>
                    <a:gd name="T4" fmla="*/ 1 w 36"/>
                    <a:gd name="T5" fmla="*/ 54 h 60"/>
                    <a:gd name="T6" fmla="*/ 6 w 36"/>
                    <a:gd name="T7" fmla="*/ 47 h 60"/>
                    <a:gd name="T8" fmla="*/ 17 w 36"/>
                    <a:gd name="T9" fmla="*/ 52 h 60"/>
                    <a:gd name="T10" fmla="*/ 27 w 36"/>
                    <a:gd name="T11" fmla="*/ 42 h 60"/>
                    <a:gd name="T12" fmla="*/ 27 w 36"/>
                    <a:gd name="T13" fmla="*/ 39 h 60"/>
                    <a:gd name="T14" fmla="*/ 26 w 36"/>
                    <a:gd name="T15" fmla="*/ 39 h 60"/>
                    <a:gd name="T16" fmla="*/ 17 w 36"/>
                    <a:gd name="T17" fmla="*/ 42 h 60"/>
                    <a:gd name="T18" fmla="*/ 0 w 36"/>
                    <a:gd name="T19" fmla="*/ 22 h 60"/>
                    <a:gd name="T20" fmla="*/ 21 w 36"/>
                    <a:gd name="T21" fmla="*/ 0 h 60"/>
                    <a:gd name="T22" fmla="*/ 36 w 36"/>
                    <a:gd name="T23" fmla="*/ 2 h 60"/>
                    <a:gd name="T24" fmla="*/ 36 w 36"/>
                    <a:gd name="T25" fmla="*/ 42 h 60"/>
                    <a:gd name="T26" fmla="*/ 21 w 36"/>
                    <a:gd name="T27" fmla="*/ 7 h 60"/>
                    <a:gd name="T28" fmla="*/ 10 w 36"/>
                    <a:gd name="T29" fmla="*/ 21 h 60"/>
                    <a:gd name="T30" fmla="*/ 20 w 36"/>
                    <a:gd name="T31" fmla="*/ 34 h 60"/>
                    <a:gd name="T32" fmla="*/ 27 w 36"/>
                    <a:gd name="T33" fmla="*/ 31 h 60"/>
                    <a:gd name="T34" fmla="*/ 27 w 36"/>
                    <a:gd name="T35" fmla="*/ 8 h 60"/>
                    <a:gd name="T36" fmla="*/ 21 w 36"/>
                    <a:gd name="T37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" h="60">
                      <a:moveTo>
                        <a:pt x="36" y="42"/>
                      </a:moveTo>
                      <a:cubicBezTo>
                        <a:pt x="36" y="54"/>
                        <a:pt x="28" y="60"/>
                        <a:pt x="17" y="60"/>
                      </a:cubicBezTo>
                      <a:cubicBezTo>
                        <a:pt x="7" y="60"/>
                        <a:pt x="3" y="57"/>
                        <a:pt x="1" y="54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8" y="50"/>
                        <a:pt x="12" y="52"/>
                        <a:pt x="17" y="52"/>
                      </a:cubicBezTo>
                      <a:cubicBezTo>
                        <a:pt x="24" y="52"/>
                        <a:pt x="27" y="49"/>
                        <a:pt x="27" y="42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5" y="41"/>
                        <a:pt x="22" y="42"/>
                        <a:pt x="17" y="42"/>
                      </a:cubicBezTo>
                      <a:cubicBezTo>
                        <a:pt x="8" y="42"/>
                        <a:pt x="0" y="37"/>
                        <a:pt x="0" y="22"/>
                      </a:cubicBezTo>
                      <a:cubicBezTo>
                        <a:pt x="0" y="9"/>
                        <a:pt x="7" y="0"/>
                        <a:pt x="21" y="0"/>
                      </a:cubicBezTo>
                      <a:cubicBezTo>
                        <a:pt x="28" y="0"/>
                        <a:pt x="33" y="1"/>
                        <a:pt x="36" y="2"/>
                      </a:cubicBezTo>
                      <a:lnTo>
                        <a:pt x="36" y="42"/>
                      </a:lnTo>
                      <a:close/>
                      <a:moveTo>
                        <a:pt x="21" y="7"/>
                      </a:moveTo>
                      <a:cubicBezTo>
                        <a:pt x="14" y="7"/>
                        <a:pt x="10" y="12"/>
                        <a:pt x="10" y="21"/>
                      </a:cubicBezTo>
                      <a:cubicBezTo>
                        <a:pt x="10" y="32"/>
                        <a:pt x="14" y="34"/>
                        <a:pt x="20" y="34"/>
                      </a:cubicBezTo>
                      <a:cubicBezTo>
                        <a:pt x="22" y="34"/>
                        <a:pt x="25" y="33"/>
                        <a:pt x="27" y="31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5" y="8"/>
                        <a:pt x="23" y="7"/>
                        <a:pt x="21" y="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" name="Freeform 329">
                  <a:extLst>
                    <a:ext uri="{FF2B5EF4-FFF2-40B4-BE49-F238E27FC236}">
                      <a16:creationId xmlns:a16="http://schemas.microsoft.com/office/drawing/2014/main" id="{A25EBE96-D8DC-4ACD-9410-D2DC36FA6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7" y="1767"/>
                  <a:ext cx="26" cy="34"/>
                </a:xfrm>
                <a:custGeom>
                  <a:avLst/>
                  <a:gdLst>
                    <a:gd name="T0" fmla="*/ 0 w 35"/>
                    <a:gd name="T1" fmla="*/ 0 h 44"/>
                    <a:gd name="T2" fmla="*/ 10 w 35"/>
                    <a:gd name="T3" fmla="*/ 0 h 44"/>
                    <a:gd name="T4" fmla="*/ 10 w 35"/>
                    <a:gd name="T5" fmla="*/ 28 h 44"/>
                    <a:gd name="T6" fmla="*/ 17 w 35"/>
                    <a:gd name="T7" fmla="*/ 37 h 44"/>
                    <a:gd name="T8" fmla="*/ 26 w 35"/>
                    <a:gd name="T9" fmla="*/ 29 h 44"/>
                    <a:gd name="T10" fmla="*/ 26 w 35"/>
                    <a:gd name="T11" fmla="*/ 0 h 44"/>
                    <a:gd name="T12" fmla="*/ 35 w 35"/>
                    <a:gd name="T13" fmla="*/ 0 h 44"/>
                    <a:gd name="T14" fmla="*/ 35 w 35"/>
                    <a:gd name="T15" fmla="*/ 43 h 44"/>
                    <a:gd name="T16" fmla="*/ 27 w 35"/>
                    <a:gd name="T17" fmla="*/ 43 h 44"/>
                    <a:gd name="T18" fmla="*/ 26 w 35"/>
                    <a:gd name="T19" fmla="*/ 39 h 44"/>
                    <a:gd name="T20" fmla="*/ 26 w 35"/>
                    <a:gd name="T21" fmla="*/ 39 h 44"/>
                    <a:gd name="T22" fmla="*/ 14 w 35"/>
                    <a:gd name="T23" fmla="*/ 44 h 44"/>
                    <a:gd name="T24" fmla="*/ 0 w 35"/>
                    <a:gd name="T25" fmla="*/ 29 h 44"/>
                    <a:gd name="T26" fmla="*/ 0 w 35"/>
                    <a:gd name="T2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34"/>
                        <a:pt x="12" y="37"/>
                        <a:pt x="17" y="37"/>
                      </a:cubicBezTo>
                      <a:cubicBezTo>
                        <a:pt x="23" y="37"/>
                        <a:pt x="25" y="33"/>
                        <a:pt x="26" y="29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43"/>
                        <a:pt x="35" y="43"/>
                        <a:pt x="35" y="43"/>
                      </a:cubicBezTo>
                      <a:cubicBezTo>
                        <a:pt x="27" y="43"/>
                        <a:pt x="27" y="43"/>
                        <a:pt x="27" y="43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4" y="42"/>
                        <a:pt x="20" y="44"/>
                        <a:pt x="14" y="44"/>
                      </a:cubicBezTo>
                      <a:cubicBezTo>
                        <a:pt x="5" y="44"/>
                        <a:pt x="0" y="39"/>
                        <a:pt x="0" y="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" name="Freeform 330">
                  <a:extLst>
                    <a:ext uri="{FF2B5EF4-FFF2-40B4-BE49-F238E27FC236}">
                      <a16:creationId xmlns:a16="http://schemas.microsoft.com/office/drawing/2014/main" id="{CD8EFA24-F751-4DC5-89C6-46B28EED26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1755"/>
                  <a:ext cx="12" cy="46"/>
                </a:xfrm>
                <a:custGeom>
                  <a:avLst/>
                  <a:gdLst>
                    <a:gd name="T0" fmla="*/ 9 w 16"/>
                    <a:gd name="T1" fmla="*/ 0 h 59"/>
                    <a:gd name="T2" fmla="*/ 9 w 16"/>
                    <a:gd name="T3" fmla="*/ 46 h 59"/>
                    <a:gd name="T4" fmla="*/ 13 w 16"/>
                    <a:gd name="T5" fmla="*/ 51 h 59"/>
                    <a:gd name="T6" fmla="*/ 16 w 16"/>
                    <a:gd name="T7" fmla="*/ 50 h 59"/>
                    <a:gd name="T8" fmla="*/ 16 w 16"/>
                    <a:gd name="T9" fmla="*/ 58 h 59"/>
                    <a:gd name="T10" fmla="*/ 10 w 16"/>
                    <a:gd name="T11" fmla="*/ 59 h 59"/>
                    <a:gd name="T12" fmla="*/ 0 w 16"/>
                    <a:gd name="T13" fmla="*/ 48 h 59"/>
                    <a:gd name="T14" fmla="*/ 0 w 16"/>
                    <a:gd name="T15" fmla="*/ 0 h 59"/>
                    <a:gd name="T16" fmla="*/ 9 w 16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9">
                      <a:moveTo>
                        <a:pt x="9" y="0"/>
                      </a:move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9"/>
                        <a:pt x="11" y="51"/>
                        <a:pt x="13" y="51"/>
                      </a:cubicBezTo>
                      <a:cubicBezTo>
                        <a:pt x="14" y="51"/>
                        <a:pt x="15" y="50"/>
                        <a:pt x="16" y="50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4" y="59"/>
                        <a:pt x="12" y="59"/>
                        <a:pt x="10" y="59"/>
                      </a:cubicBezTo>
                      <a:cubicBezTo>
                        <a:pt x="4" y="59"/>
                        <a:pt x="0" y="55"/>
                        <a:pt x="0" y="48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2" name="Freeform 331">
                  <a:extLst>
                    <a:ext uri="{FF2B5EF4-FFF2-40B4-BE49-F238E27FC236}">
                      <a16:creationId xmlns:a16="http://schemas.microsoft.com/office/drawing/2014/main" id="{CE8ADB70-39FD-4801-A82F-38A851378F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54" y="1767"/>
                  <a:ext cx="27" cy="34"/>
                </a:xfrm>
                <a:custGeom>
                  <a:avLst/>
                  <a:gdLst>
                    <a:gd name="T0" fmla="*/ 32 w 37"/>
                    <a:gd name="T1" fmla="*/ 13 h 44"/>
                    <a:gd name="T2" fmla="*/ 32 w 37"/>
                    <a:gd name="T3" fmla="*/ 31 h 44"/>
                    <a:gd name="T4" fmla="*/ 35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2 w 37"/>
                    <a:gd name="T11" fmla="*/ 44 h 44"/>
                    <a:gd name="T12" fmla="*/ 24 w 37"/>
                    <a:gd name="T13" fmla="*/ 39 h 44"/>
                    <a:gd name="T14" fmla="*/ 24 w 37"/>
                    <a:gd name="T15" fmla="*/ 39 h 44"/>
                    <a:gd name="T16" fmla="*/ 12 w 37"/>
                    <a:gd name="T17" fmla="*/ 44 h 44"/>
                    <a:gd name="T18" fmla="*/ 0 w 37"/>
                    <a:gd name="T19" fmla="*/ 32 h 44"/>
                    <a:gd name="T20" fmla="*/ 23 w 37"/>
                    <a:gd name="T21" fmla="*/ 18 h 44"/>
                    <a:gd name="T22" fmla="*/ 23 w 37"/>
                    <a:gd name="T23" fmla="*/ 15 h 44"/>
                    <a:gd name="T24" fmla="*/ 16 w 37"/>
                    <a:gd name="T25" fmla="*/ 7 h 44"/>
                    <a:gd name="T26" fmla="*/ 7 w 37"/>
                    <a:gd name="T27" fmla="*/ 12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3 h 44"/>
                    <a:gd name="T34" fmla="*/ 23 w 37"/>
                    <a:gd name="T35" fmla="*/ 25 h 44"/>
                    <a:gd name="T36" fmla="*/ 9 w 37"/>
                    <a:gd name="T37" fmla="*/ 31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3"/>
                      </a:move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4"/>
                        <a:pt x="33" y="36"/>
                        <a:pt x="35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2" y="44"/>
                      </a:cubicBezTo>
                      <a:cubicBezTo>
                        <a:pt x="4" y="44"/>
                        <a:pt x="0" y="38"/>
                        <a:pt x="0" y="32"/>
                      </a:cubicBezTo>
                      <a:cubicBezTo>
                        <a:pt x="0" y="23"/>
                        <a:pt x="9" y="18"/>
                        <a:pt x="23" y="18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7"/>
                        <a:pt x="16" y="7"/>
                      </a:cubicBezTo>
                      <a:cubicBezTo>
                        <a:pt x="11" y="7"/>
                        <a:pt x="9" y="10"/>
                        <a:pt x="7" y="1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5"/>
                        <a:pt x="6" y="0"/>
                        <a:pt x="16" y="0"/>
                      </a:cubicBezTo>
                      <a:cubicBezTo>
                        <a:pt x="26" y="0"/>
                        <a:pt x="32" y="3"/>
                        <a:pt x="32" y="13"/>
                      </a:cubicBezTo>
                      <a:moveTo>
                        <a:pt x="23" y="25"/>
                      </a:moveTo>
                      <a:cubicBezTo>
                        <a:pt x="14" y="25"/>
                        <a:pt x="9" y="27"/>
                        <a:pt x="9" y="31"/>
                      </a:cubicBezTo>
                      <a:cubicBezTo>
                        <a:pt x="9" y="34"/>
                        <a:pt x="11" y="37"/>
                        <a:pt x="15" y="37"/>
                      </a:cubicBezTo>
                      <a:cubicBezTo>
                        <a:pt x="18" y="37"/>
                        <a:pt x="21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3" name="Freeform 332">
                  <a:extLst>
                    <a:ext uri="{FF2B5EF4-FFF2-40B4-BE49-F238E27FC236}">
                      <a16:creationId xmlns:a16="http://schemas.microsoft.com/office/drawing/2014/main" id="{341D3B53-0AA2-4260-8036-074FBFAA1E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1766"/>
                  <a:ext cx="27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6 w 35"/>
                    <a:gd name="T3" fmla="*/ 44 h 44"/>
                    <a:gd name="T4" fmla="*/ 26 w 35"/>
                    <a:gd name="T5" fmla="*/ 17 h 44"/>
                    <a:gd name="T6" fmla="*/ 19 w 35"/>
                    <a:gd name="T7" fmla="*/ 8 h 44"/>
                    <a:gd name="T8" fmla="*/ 10 w 35"/>
                    <a:gd name="T9" fmla="*/ 14 h 44"/>
                    <a:gd name="T10" fmla="*/ 10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8 w 35"/>
                    <a:gd name="T17" fmla="*/ 1 h 44"/>
                    <a:gd name="T18" fmla="*/ 10 w 35"/>
                    <a:gd name="T19" fmla="*/ 5 h 44"/>
                    <a:gd name="T20" fmla="*/ 10 w 35"/>
                    <a:gd name="T21" fmla="*/ 5 h 44"/>
                    <a:gd name="T22" fmla="*/ 22 w 35"/>
                    <a:gd name="T23" fmla="*/ 0 h 44"/>
                    <a:gd name="T24" fmla="*/ 35 w 35"/>
                    <a:gd name="T25" fmla="*/ 15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1"/>
                        <a:pt x="23" y="8"/>
                        <a:pt x="19" y="8"/>
                      </a:cubicBezTo>
                      <a:cubicBezTo>
                        <a:pt x="14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3"/>
                        <a:pt x="16" y="0"/>
                        <a:pt x="22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4" name="Freeform 333">
                  <a:extLst>
                    <a:ext uri="{FF2B5EF4-FFF2-40B4-BE49-F238E27FC236}">
                      <a16:creationId xmlns:a16="http://schemas.microsoft.com/office/drawing/2014/main" id="{C634355F-FA0E-4DC6-919A-6155CA280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1766"/>
                  <a:ext cx="43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5 h 44"/>
                    <a:gd name="T4" fmla="*/ 58 w 58"/>
                    <a:gd name="T5" fmla="*/ 44 h 44"/>
                    <a:gd name="T6" fmla="*/ 49 w 58"/>
                    <a:gd name="T7" fmla="*/ 44 h 44"/>
                    <a:gd name="T8" fmla="*/ 49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5 w 58"/>
                    <a:gd name="T17" fmla="*/ 44 h 44"/>
                    <a:gd name="T18" fmla="*/ 25 w 58"/>
                    <a:gd name="T19" fmla="*/ 17 h 44"/>
                    <a:gd name="T20" fmla="*/ 18 w 58"/>
                    <a:gd name="T21" fmla="*/ 8 h 44"/>
                    <a:gd name="T22" fmla="*/ 10 w 58"/>
                    <a:gd name="T23" fmla="*/ 14 h 44"/>
                    <a:gd name="T24" fmla="*/ 10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8 w 58"/>
                    <a:gd name="T31" fmla="*/ 1 h 44"/>
                    <a:gd name="T32" fmla="*/ 10 w 58"/>
                    <a:gd name="T33" fmla="*/ 5 h 44"/>
                    <a:gd name="T34" fmla="*/ 10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3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4" y="0"/>
                        <a:pt x="58" y="5"/>
                        <a:pt x="58" y="15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1"/>
                        <a:pt x="46" y="8"/>
                        <a:pt x="42" y="8"/>
                      </a:cubicBezTo>
                      <a:cubicBezTo>
                        <a:pt x="39" y="8"/>
                        <a:pt x="35" y="11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1"/>
                        <a:pt x="22" y="8"/>
                        <a:pt x="18" y="8"/>
                      </a:cubicBezTo>
                      <a:cubicBezTo>
                        <a:pt x="14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28" y="0"/>
                        <a:pt x="31" y="3"/>
                        <a:pt x="32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5" y="3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5" name="Freeform 334">
                  <a:extLst>
                    <a:ext uri="{FF2B5EF4-FFF2-40B4-BE49-F238E27FC236}">
                      <a16:creationId xmlns:a16="http://schemas.microsoft.com/office/drawing/2014/main" id="{6B65CEDC-F1C6-4DD2-B5F5-73104B9194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65" y="1767"/>
                  <a:ext cx="27" cy="34"/>
                </a:xfrm>
                <a:custGeom>
                  <a:avLst/>
                  <a:gdLst>
                    <a:gd name="T0" fmla="*/ 33 w 37"/>
                    <a:gd name="T1" fmla="*/ 13 h 44"/>
                    <a:gd name="T2" fmla="*/ 33 w 37"/>
                    <a:gd name="T3" fmla="*/ 31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3 w 37"/>
                    <a:gd name="T11" fmla="*/ 44 h 44"/>
                    <a:gd name="T12" fmla="*/ 25 w 37"/>
                    <a:gd name="T13" fmla="*/ 39 h 44"/>
                    <a:gd name="T14" fmla="*/ 25 w 37"/>
                    <a:gd name="T15" fmla="*/ 39 h 44"/>
                    <a:gd name="T16" fmla="*/ 13 w 37"/>
                    <a:gd name="T17" fmla="*/ 44 h 44"/>
                    <a:gd name="T18" fmla="*/ 0 w 37"/>
                    <a:gd name="T19" fmla="*/ 32 h 44"/>
                    <a:gd name="T20" fmla="*/ 24 w 37"/>
                    <a:gd name="T21" fmla="*/ 18 h 44"/>
                    <a:gd name="T22" fmla="*/ 24 w 37"/>
                    <a:gd name="T23" fmla="*/ 15 h 44"/>
                    <a:gd name="T24" fmla="*/ 16 w 37"/>
                    <a:gd name="T25" fmla="*/ 7 h 44"/>
                    <a:gd name="T26" fmla="*/ 8 w 37"/>
                    <a:gd name="T27" fmla="*/ 12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3 w 37"/>
                    <a:gd name="T33" fmla="*/ 13 h 44"/>
                    <a:gd name="T34" fmla="*/ 24 w 37"/>
                    <a:gd name="T35" fmla="*/ 25 h 44"/>
                    <a:gd name="T36" fmla="*/ 10 w 37"/>
                    <a:gd name="T37" fmla="*/ 31 h 44"/>
                    <a:gd name="T38" fmla="*/ 15 w 37"/>
                    <a:gd name="T39" fmla="*/ 37 h 44"/>
                    <a:gd name="T40" fmla="*/ 24 w 37"/>
                    <a:gd name="T41" fmla="*/ 33 h 44"/>
                    <a:gd name="T42" fmla="*/ 24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3" y="13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4"/>
                        <a:pt x="34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4"/>
                        <a:pt x="34" y="44"/>
                        <a:pt x="33" y="44"/>
                      </a:cubicBezTo>
                      <a:cubicBezTo>
                        <a:pt x="29" y="44"/>
                        <a:pt x="26" y="42"/>
                        <a:pt x="25" y="39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3" y="41"/>
                        <a:pt x="20" y="44"/>
                        <a:pt x="13" y="44"/>
                      </a:cubicBezTo>
                      <a:cubicBezTo>
                        <a:pt x="5" y="44"/>
                        <a:pt x="0" y="38"/>
                        <a:pt x="0" y="32"/>
                      </a:cubicBezTo>
                      <a:cubicBezTo>
                        <a:pt x="0" y="23"/>
                        <a:pt x="9" y="18"/>
                        <a:pt x="24" y="18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9"/>
                        <a:pt x="21" y="7"/>
                        <a:pt x="16" y="7"/>
                      </a:cubicBezTo>
                      <a:cubicBezTo>
                        <a:pt x="12" y="7"/>
                        <a:pt x="9" y="10"/>
                        <a:pt x="8" y="1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5"/>
                        <a:pt x="7" y="0"/>
                        <a:pt x="16" y="0"/>
                      </a:cubicBezTo>
                      <a:cubicBezTo>
                        <a:pt x="27" y="0"/>
                        <a:pt x="33" y="3"/>
                        <a:pt x="33" y="13"/>
                      </a:cubicBezTo>
                      <a:moveTo>
                        <a:pt x="24" y="25"/>
                      </a:moveTo>
                      <a:cubicBezTo>
                        <a:pt x="15" y="25"/>
                        <a:pt x="10" y="27"/>
                        <a:pt x="10" y="31"/>
                      </a:cubicBezTo>
                      <a:cubicBezTo>
                        <a:pt x="10" y="34"/>
                        <a:pt x="12" y="37"/>
                        <a:pt x="15" y="37"/>
                      </a:cubicBezTo>
                      <a:cubicBezTo>
                        <a:pt x="19" y="37"/>
                        <a:pt x="22" y="35"/>
                        <a:pt x="24" y="33"/>
                      </a:cubicBezTo>
                      <a:lnTo>
                        <a:pt x="24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6" name="Freeform 335">
                  <a:extLst>
                    <a:ext uri="{FF2B5EF4-FFF2-40B4-BE49-F238E27FC236}">
                      <a16:creationId xmlns:a16="http://schemas.microsoft.com/office/drawing/2014/main" id="{6831F69F-A80A-45F6-B760-3CE4B36E0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2" y="1766"/>
                  <a:ext cx="25" cy="35"/>
                </a:xfrm>
                <a:custGeom>
                  <a:avLst/>
                  <a:gdLst>
                    <a:gd name="T0" fmla="*/ 3 w 33"/>
                    <a:gd name="T1" fmla="*/ 13 h 45"/>
                    <a:gd name="T2" fmla="*/ 19 w 33"/>
                    <a:gd name="T3" fmla="*/ 0 h 45"/>
                    <a:gd name="T4" fmla="*/ 33 w 33"/>
                    <a:gd name="T5" fmla="*/ 6 h 45"/>
                    <a:gd name="T6" fmla="*/ 27 w 33"/>
                    <a:gd name="T7" fmla="*/ 12 h 45"/>
                    <a:gd name="T8" fmla="*/ 18 w 33"/>
                    <a:gd name="T9" fmla="*/ 8 h 45"/>
                    <a:gd name="T10" fmla="*/ 13 w 33"/>
                    <a:gd name="T11" fmla="*/ 13 h 45"/>
                    <a:gd name="T12" fmla="*/ 33 w 33"/>
                    <a:gd name="T13" fmla="*/ 32 h 45"/>
                    <a:gd name="T14" fmla="*/ 17 w 33"/>
                    <a:gd name="T15" fmla="*/ 45 h 45"/>
                    <a:gd name="T16" fmla="*/ 0 w 33"/>
                    <a:gd name="T17" fmla="*/ 39 h 45"/>
                    <a:gd name="T18" fmla="*/ 6 w 33"/>
                    <a:gd name="T19" fmla="*/ 32 h 45"/>
                    <a:gd name="T20" fmla="*/ 18 w 33"/>
                    <a:gd name="T21" fmla="*/ 37 h 45"/>
                    <a:gd name="T22" fmla="*/ 24 w 33"/>
                    <a:gd name="T23" fmla="*/ 33 h 45"/>
                    <a:gd name="T24" fmla="*/ 3 w 33"/>
                    <a:gd name="T25" fmla="*/ 1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5">
                      <a:moveTo>
                        <a:pt x="3" y="13"/>
                      </a:moveTo>
                      <a:cubicBezTo>
                        <a:pt x="3" y="7"/>
                        <a:pt x="9" y="0"/>
                        <a:pt x="19" y="0"/>
                      </a:cubicBezTo>
                      <a:cubicBezTo>
                        <a:pt x="26" y="0"/>
                        <a:pt x="30" y="3"/>
                        <a:pt x="33" y="6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5" y="10"/>
                        <a:pt x="22" y="8"/>
                        <a:pt x="18" y="8"/>
                      </a:cubicBezTo>
                      <a:cubicBezTo>
                        <a:pt x="15" y="8"/>
                        <a:pt x="13" y="10"/>
                        <a:pt x="13" y="13"/>
                      </a:cubicBezTo>
                      <a:cubicBezTo>
                        <a:pt x="13" y="20"/>
                        <a:pt x="33" y="18"/>
                        <a:pt x="33" y="32"/>
                      </a:cubicBezTo>
                      <a:cubicBezTo>
                        <a:pt x="33" y="38"/>
                        <a:pt x="29" y="45"/>
                        <a:pt x="17" y="45"/>
                      </a:cubicBezTo>
                      <a:cubicBezTo>
                        <a:pt x="8" y="45"/>
                        <a:pt x="3" y="42"/>
                        <a:pt x="0" y="39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8" y="35"/>
                        <a:pt x="12" y="37"/>
                        <a:pt x="18" y="37"/>
                      </a:cubicBezTo>
                      <a:cubicBezTo>
                        <a:pt x="22" y="37"/>
                        <a:pt x="24" y="35"/>
                        <a:pt x="24" y="33"/>
                      </a:cubicBezTo>
                      <a:cubicBezTo>
                        <a:pt x="24" y="25"/>
                        <a:pt x="3" y="28"/>
                        <a:pt x="3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7" name="Rectangle 336">
                  <a:extLst>
                    <a:ext uri="{FF2B5EF4-FFF2-40B4-BE49-F238E27FC236}">
                      <a16:creationId xmlns:a16="http://schemas.microsoft.com/office/drawing/2014/main" id="{294D6A1F-BFD5-4CDA-A413-2E10646B29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2" y="1767"/>
                  <a:ext cx="8" cy="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8" name="Freeform 337">
                  <a:extLst>
                    <a:ext uri="{FF2B5EF4-FFF2-40B4-BE49-F238E27FC236}">
                      <a16:creationId xmlns:a16="http://schemas.microsoft.com/office/drawing/2014/main" id="{9A1D5EC3-91BA-416A-A782-9CC48EA85A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1" y="2404"/>
                  <a:ext cx="20" cy="42"/>
                </a:xfrm>
                <a:custGeom>
                  <a:avLst/>
                  <a:gdLst>
                    <a:gd name="T0" fmla="*/ 26 w 26"/>
                    <a:gd name="T1" fmla="*/ 0 h 54"/>
                    <a:gd name="T2" fmla="*/ 26 w 26"/>
                    <a:gd name="T3" fmla="*/ 54 h 54"/>
                    <a:gd name="T4" fmla="*/ 17 w 26"/>
                    <a:gd name="T5" fmla="*/ 54 h 54"/>
                    <a:gd name="T6" fmla="*/ 17 w 26"/>
                    <a:gd name="T7" fmla="*/ 26 h 54"/>
                    <a:gd name="T8" fmla="*/ 17 w 26"/>
                    <a:gd name="T9" fmla="*/ 11 h 54"/>
                    <a:gd name="T10" fmla="*/ 17 w 26"/>
                    <a:gd name="T11" fmla="*/ 11 h 54"/>
                    <a:gd name="T12" fmla="*/ 11 w 26"/>
                    <a:gd name="T13" fmla="*/ 14 h 54"/>
                    <a:gd name="T14" fmla="*/ 6 w 26"/>
                    <a:gd name="T15" fmla="*/ 18 h 54"/>
                    <a:gd name="T16" fmla="*/ 0 w 26"/>
                    <a:gd name="T17" fmla="*/ 11 h 54"/>
                    <a:gd name="T18" fmla="*/ 17 w 26"/>
                    <a:gd name="T19" fmla="*/ 0 h 54"/>
                    <a:gd name="T20" fmla="*/ 26 w 26"/>
                    <a:gd name="T2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54">
                      <a:moveTo>
                        <a:pt x="26" y="0"/>
                      </a:move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17" y="54"/>
                        <a:pt x="17" y="54"/>
                        <a:pt x="17" y="5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2"/>
                        <a:pt x="17" y="14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7" y="0"/>
                        <a:pt x="17" y="0"/>
                        <a:pt x="17" y="0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9" name="Freeform 338">
                  <a:extLst>
                    <a:ext uri="{FF2B5EF4-FFF2-40B4-BE49-F238E27FC236}">
                      <a16:creationId xmlns:a16="http://schemas.microsoft.com/office/drawing/2014/main" id="{A8AF6CDE-6DC0-4C5B-8229-29CF7533E6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08" y="2403"/>
                  <a:ext cx="28" cy="43"/>
                </a:xfrm>
                <a:custGeom>
                  <a:avLst/>
                  <a:gdLst>
                    <a:gd name="T0" fmla="*/ 0 w 37"/>
                    <a:gd name="T1" fmla="*/ 28 h 55"/>
                    <a:gd name="T2" fmla="*/ 19 w 37"/>
                    <a:gd name="T3" fmla="*/ 0 h 55"/>
                    <a:gd name="T4" fmla="*/ 37 w 37"/>
                    <a:gd name="T5" fmla="*/ 28 h 55"/>
                    <a:gd name="T6" fmla="*/ 18 w 37"/>
                    <a:gd name="T7" fmla="*/ 55 h 55"/>
                    <a:gd name="T8" fmla="*/ 0 w 37"/>
                    <a:gd name="T9" fmla="*/ 28 h 55"/>
                    <a:gd name="T10" fmla="*/ 18 w 37"/>
                    <a:gd name="T11" fmla="*/ 47 h 55"/>
                    <a:gd name="T12" fmla="*/ 28 w 37"/>
                    <a:gd name="T13" fmla="*/ 28 h 55"/>
                    <a:gd name="T14" fmla="*/ 18 w 37"/>
                    <a:gd name="T15" fmla="*/ 9 h 55"/>
                    <a:gd name="T16" fmla="*/ 9 w 37"/>
                    <a:gd name="T17" fmla="*/ 28 h 55"/>
                    <a:gd name="T18" fmla="*/ 18 w 37"/>
                    <a:gd name="T19" fmla="*/ 4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" h="55">
                      <a:moveTo>
                        <a:pt x="0" y="28"/>
                      </a:moveTo>
                      <a:cubicBezTo>
                        <a:pt x="0" y="9"/>
                        <a:pt x="6" y="0"/>
                        <a:pt x="19" y="0"/>
                      </a:cubicBezTo>
                      <a:cubicBezTo>
                        <a:pt x="32" y="0"/>
                        <a:pt x="37" y="9"/>
                        <a:pt x="37" y="28"/>
                      </a:cubicBezTo>
                      <a:cubicBezTo>
                        <a:pt x="37" y="47"/>
                        <a:pt x="30" y="55"/>
                        <a:pt x="18" y="55"/>
                      </a:cubicBezTo>
                      <a:cubicBezTo>
                        <a:pt x="5" y="55"/>
                        <a:pt x="0" y="46"/>
                        <a:pt x="0" y="28"/>
                      </a:cubicBezTo>
                      <a:moveTo>
                        <a:pt x="18" y="47"/>
                      </a:moveTo>
                      <a:cubicBezTo>
                        <a:pt x="26" y="47"/>
                        <a:pt x="28" y="41"/>
                        <a:pt x="28" y="28"/>
                      </a:cubicBezTo>
                      <a:cubicBezTo>
                        <a:pt x="28" y="15"/>
                        <a:pt x="25" y="9"/>
                        <a:pt x="18" y="9"/>
                      </a:cubicBezTo>
                      <a:cubicBezTo>
                        <a:pt x="11" y="9"/>
                        <a:pt x="9" y="15"/>
                        <a:pt x="9" y="28"/>
                      </a:cubicBezTo>
                      <a:cubicBezTo>
                        <a:pt x="9" y="41"/>
                        <a:pt x="12" y="47"/>
                        <a:pt x="18" y="4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0" name="Oval 339">
                  <a:extLst>
                    <a:ext uri="{FF2B5EF4-FFF2-40B4-BE49-F238E27FC236}">
                      <a16:creationId xmlns:a16="http://schemas.microsoft.com/office/drawing/2014/main" id="{9E0A2948-B0CE-4B02-A127-B5BF321ED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0" y="2436"/>
                  <a:ext cx="10" cy="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1" name="Freeform 340">
                  <a:extLst>
                    <a:ext uri="{FF2B5EF4-FFF2-40B4-BE49-F238E27FC236}">
                      <a16:creationId xmlns:a16="http://schemas.microsoft.com/office/drawing/2014/main" id="{94799D94-0467-479C-9704-4F401ED86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5" y="2403"/>
                  <a:ext cx="29" cy="43"/>
                </a:xfrm>
                <a:custGeom>
                  <a:avLst/>
                  <a:gdLst>
                    <a:gd name="T0" fmla="*/ 28 w 38"/>
                    <a:gd name="T1" fmla="*/ 40 h 55"/>
                    <a:gd name="T2" fmla="*/ 3 w 38"/>
                    <a:gd name="T3" fmla="*/ 15 h 55"/>
                    <a:gd name="T4" fmla="*/ 21 w 38"/>
                    <a:gd name="T5" fmla="*/ 0 h 55"/>
                    <a:gd name="T6" fmla="*/ 37 w 38"/>
                    <a:gd name="T7" fmla="*/ 5 h 55"/>
                    <a:gd name="T8" fmla="*/ 31 w 38"/>
                    <a:gd name="T9" fmla="*/ 13 h 55"/>
                    <a:gd name="T10" fmla="*/ 21 w 38"/>
                    <a:gd name="T11" fmla="*/ 8 h 55"/>
                    <a:gd name="T12" fmla="*/ 13 w 38"/>
                    <a:gd name="T13" fmla="*/ 14 h 55"/>
                    <a:gd name="T14" fmla="*/ 38 w 38"/>
                    <a:gd name="T15" fmla="*/ 40 h 55"/>
                    <a:gd name="T16" fmla="*/ 19 w 38"/>
                    <a:gd name="T17" fmla="*/ 55 h 55"/>
                    <a:gd name="T18" fmla="*/ 0 w 38"/>
                    <a:gd name="T19" fmla="*/ 49 h 55"/>
                    <a:gd name="T20" fmla="*/ 6 w 38"/>
                    <a:gd name="T21" fmla="*/ 41 h 55"/>
                    <a:gd name="T22" fmla="*/ 20 w 38"/>
                    <a:gd name="T23" fmla="*/ 47 h 55"/>
                    <a:gd name="T24" fmla="*/ 28 w 38"/>
                    <a:gd name="T25" fmla="*/ 4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55">
                      <a:moveTo>
                        <a:pt x="28" y="40"/>
                      </a:moveTo>
                      <a:cubicBezTo>
                        <a:pt x="28" y="30"/>
                        <a:pt x="3" y="32"/>
                        <a:pt x="3" y="15"/>
                      </a:cubicBezTo>
                      <a:cubicBezTo>
                        <a:pt x="3" y="6"/>
                        <a:pt x="11" y="0"/>
                        <a:pt x="21" y="0"/>
                      </a:cubicBezTo>
                      <a:cubicBezTo>
                        <a:pt x="29" y="0"/>
                        <a:pt x="34" y="3"/>
                        <a:pt x="37" y="5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29" y="11"/>
                        <a:pt x="26" y="8"/>
                        <a:pt x="21" y="8"/>
                      </a:cubicBezTo>
                      <a:cubicBezTo>
                        <a:pt x="16" y="8"/>
                        <a:pt x="13" y="11"/>
                        <a:pt x="13" y="14"/>
                      </a:cubicBezTo>
                      <a:cubicBezTo>
                        <a:pt x="13" y="24"/>
                        <a:pt x="38" y="23"/>
                        <a:pt x="38" y="40"/>
                      </a:cubicBezTo>
                      <a:cubicBezTo>
                        <a:pt x="38" y="48"/>
                        <a:pt x="31" y="55"/>
                        <a:pt x="19" y="55"/>
                      </a:cubicBezTo>
                      <a:cubicBezTo>
                        <a:pt x="9" y="55"/>
                        <a:pt x="3" y="51"/>
                        <a:pt x="0" y="49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9" y="43"/>
                        <a:pt x="13" y="47"/>
                        <a:pt x="20" y="47"/>
                      </a:cubicBezTo>
                      <a:cubicBezTo>
                        <a:pt x="25" y="47"/>
                        <a:pt x="28" y="44"/>
                        <a:pt x="28" y="4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2" name="Rectangle 341">
                  <a:extLst>
                    <a:ext uri="{FF2B5EF4-FFF2-40B4-BE49-F238E27FC236}">
                      <a16:creationId xmlns:a16="http://schemas.microsoft.com/office/drawing/2014/main" id="{2A92E6A0-8873-45B2-A20E-57E989D405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9" y="2412"/>
                  <a:ext cx="8" cy="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3" name="Freeform 342">
                  <a:extLst>
                    <a:ext uri="{FF2B5EF4-FFF2-40B4-BE49-F238E27FC236}">
                      <a16:creationId xmlns:a16="http://schemas.microsoft.com/office/drawing/2014/main" id="{9A4FE95B-AA91-4A44-AEB8-7457C3B9B8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3" y="2411"/>
                  <a:ext cx="27" cy="35"/>
                </a:xfrm>
                <a:custGeom>
                  <a:avLst/>
                  <a:gdLst>
                    <a:gd name="T0" fmla="*/ 35 w 35"/>
                    <a:gd name="T1" fmla="*/ 45 h 45"/>
                    <a:gd name="T2" fmla="*/ 25 w 35"/>
                    <a:gd name="T3" fmla="*/ 45 h 45"/>
                    <a:gd name="T4" fmla="*/ 25 w 35"/>
                    <a:gd name="T5" fmla="*/ 17 h 45"/>
                    <a:gd name="T6" fmla="*/ 18 w 35"/>
                    <a:gd name="T7" fmla="*/ 9 h 45"/>
                    <a:gd name="T8" fmla="*/ 9 w 35"/>
                    <a:gd name="T9" fmla="*/ 15 h 45"/>
                    <a:gd name="T10" fmla="*/ 9 w 35"/>
                    <a:gd name="T11" fmla="*/ 45 h 45"/>
                    <a:gd name="T12" fmla="*/ 0 w 35"/>
                    <a:gd name="T13" fmla="*/ 45 h 45"/>
                    <a:gd name="T14" fmla="*/ 0 w 35"/>
                    <a:gd name="T15" fmla="*/ 1 h 45"/>
                    <a:gd name="T16" fmla="*/ 7 w 35"/>
                    <a:gd name="T17" fmla="*/ 1 h 45"/>
                    <a:gd name="T18" fmla="*/ 9 w 35"/>
                    <a:gd name="T19" fmla="*/ 6 h 45"/>
                    <a:gd name="T20" fmla="*/ 9 w 35"/>
                    <a:gd name="T21" fmla="*/ 6 h 45"/>
                    <a:gd name="T22" fmla="*/ 21 w 35"/>
                    <a:gd name="T23" fmla="*/ 0 h 45"/>
                    <a:gd name="T24" fmla="*/ 35 w 35"/>
                    <a:gd name="T25" fmla="*/ 15 h 45"/>
                    <a:gd name="T26" fmla="*/ 35 w 35"/>
                    <a:gd name="T2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5">
                      <a:moveTo>
                        <a:pt x="35" y="45"/>
                      </a:move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2"/>
                        <a:pt x="23" y="9"/>
                        <a:pt x="18" y="9"/>
                      </a:cubicBezTo>
                      <a:cubicBezTo>
                        <a:pt x="14" y="9"/>
                        <a:pt x="11" y="11"/>
                        <a:pt x="9" y="15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1" y="3"/>
                        <a:pt x="16" y="0"/>
                        <a:pt x="21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4" name="Rectangle 343">
                  <a:extLst>
                    <a:ext uri="{FF2B5EF4-FFF2-40B4-BE49-F238E27FC236}">
                      <a16:creationId xmlns:a16="http://schemas.microsoft.com/office/drawing/2014/main" id="{EC073B82-23AC-4AEF-B243-87C560929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6" y="2412"/>
                  <a:ext cx="7" cy="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5" name="Freeform 344">
                  <a:extLst>
                    <a:ext uri="{FF2B5EF4-FFF2-40B4-BE49-F238E27FC236}">
                      <a16:creationId xmlns:a16="http://schemas.microsoft.com/office/drawing/2014/main" id="{5B934FB2-6275-4264-BFAF-32470FFC2F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7" y="2399"/>
                  <a:ext cx="36" cy="47"/>
                </a:xfrm>
                <a:custGeom>
                  <a:avLst/>
                  <a:gdLst>
                    <a:gd name="T0" fmla="*/ 41 w 48"/>
                    <a:gd name="T1" fmla="*/ 47 h 60"/>
                    <a:gd name="T2" fmla="*/ 45 w 48"/>
                    <a:gd name="T3" fmla="*/ 52 h 60"/>
                    <a:gd name="T4" fmla="*/ 48 w 48"/>
                    <a:gd name="T5" fmla="*/ 51 h 60"/>
                    <a:gd name="T6" fmla="*/ 48 w 48"/>
                    <a:gd name="T7" fmla="*/ 59 h 60"/>
                    <a:gd name="T8" fmla="*/ 42 w 48"/>
                    <a:gd name="T9" fmla="*/ 60 h 60"/>
                    <a:gd name="T10" fmla="*/ 32 w 48"/>
                    <a:gd name="T11" fmla="*/ 50 h 60"/>
                    <a:gd name="T12" fmla="*/ 32 w 48"/>
                    <a:gd name="T13" fmla="*/ 8 h 60"/>
                    <a:gd name="T14" fmla="*/ 24 w 48"/>
                    <a:gd name="T15" fmla="*/ 7 h 60"/>
                    <a:gd name="T16" fmla="*/ 17 w 48"/>
                    <a:gd name="T17" fmla="*/ 13 h 60"/>
                    <a:gd name="T18" fmla="*/ 17 w 48"/>
                    <a:gd name="T19" fmla="*/ 16 h 60"/>
                    <a:gd name="T20" fmla="*/ 25 w 48"/>
                    <a:gd name="T21" fmla="*/ 16 h 60"/>
                    <a:gd name="T22" fmla="*/ 25 w 48"/>
                    <a:gd name="T23" fmla="*/ 23 h 60"/>
                    <a:gd name="T24" fmla="*/ 16 w 48"/>
                    <a:gd name="T25" fmla="*/ 23 h 60"/>
                    <a:gd name="T26" fmla="*/ 16 w 48"/>
                    <a:gd name="T27" fmla="*/ 60 h 60"/>
                    <a:gd name="T28" fmla="*/ 7 w 48"/>
                    <a:gd name="T29" fmla="*/ 60 h 60"/>
                    <a:gd name="T30" fmla="*/ 7 w 48"/>
                    <a:gd name="T31" fmla="*/ 23 h 60"/>
                    <a:gd name="T32" fmla="*/ 0 w 48"/>
                    <a:gd name="T33" fmla="*/ 23 h 60"/>
                    <a:gd name="T34" fmla="*/ 0 w 48"/>
                    <a:gd name="T35" fmla="*/ 16 h 60"/>
                    <a:gd name="T36" fmla="*/ 7 w 48"/>
                    <a:gd name="T37" fmla="*/ 16 h 60"/>
                    <a:gd name="T38" fmla="*/ 7 w 48"/>
                    <a:gd name="T39" fmla="*/ 13 h 60"/>
                    <a:gd name="T40" fmla="*/ 25 w 48"/>
                    <a:gd name="T41" fmla="*/ 0 h 60"/>
                    <a:gd name="T42" fmla="*/ 41 w 48"/>
                    <a:gd name="T43" fmla="*/ 2 h 60"/>
                    <a:gd name="T44" fmla="*/ 41 w 48"/>
                    <a:gd name="T45" fmla="*/ 4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0">
                      <a:moveTo>
                        <a:pt x="41" y="47"/>
                      </a:moveTo>
                      <a:cubicBezTo>
                        <a:pt x="41" y="51"/>
                        <a:pt x="43" y="52"/>
                        <a:pt x="45" y="52"/>
                      </a:cubicBezTo>
                      <a:cubicBezTo>
                        <a:pt x="46" y="52"/>
                        <a:pt x="47" y="52"/>
                        <a:pt x="48" y="51"/>
                      </a:cubicBezTo>
                      <a:cubicBezTo>
                        <a:pt x="48" y="59"/>
                        <a:pt x="48" y="59"/>
                        <a:pt x="48" y="59"/>
                      </a:cubicBezTo>
                      <a:cubicBezTo>
                        <a:pt x="46" y="60"/>
                        <a:pt x="44" y="60"/>
                        <a:pt x="42" y="60"/>
                      </a:cubicBezTo>
                      <a:cubicBezTo>
                        <a:pt x="35" y="60"/>
                        <a:pt x="32" y="56"/>
                        <a:pt x="32" y="50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0" y="7"/>
                        <a:pt x="27" y="7"/>
                        <a:pt x="24" y="7"/>
                      </a:cubicBezTo>
                      <a:cubicBezTo>
                        <a:pt x="18" y="7"/>
                        <a:pt x="17" y="9"/>
                        <a:pt x="17" y="13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4"/>
                        <a:pt x="12" y="0"/>
                        <a:pt x="25" y="0"/>
                      </a:cubicBezTo>
                      <a:cubicBezTo>
                        <a:pt x="33" y="0"/>
                        <a:pt x="39" y="1"/>
                        <a:pt x="41" y="2"/>
                      </a:cubicBezTo>
                      <a:lnTo>
                        <a:pt x="41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6" name="Freeform 345">
                  <a:extLst>
                    <a:ext uri="{FF2B5EF4-FFF2-40B4-BE49-F238E27FC236}">
                      <a16:creationId xmlns:a16="http://schemas.microsoft.com/office/drawing/2014/main" id="{84F9BED9-9447-4C01-BAD0-ACE696A281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94" y="2412"/>
                  <a:ext cx="27" cy="34"/>
                </a:xfrm>
                <a:custGeom>
                  <a:avLst/>
                  <a:gdLst>
                    <a:gd name="T0" fmla="*/ 32 w 36"/>
                    <a:gd name="T1" fmla="*/ 14 h 44"/>
                    <a:gd name="T2" fmla="*/ 32 w 36"/>
                    <a:gd name="T3" fmla="*/ 32 h 44"/>
                    <a:gd name="T4" fmla="*/ 35 w 36"/>
                    <a:gd name="T5" fmla="*/ 36 h 44"/>
                    <a:gd name="T6" fmla="*/ 36 w 36"/>
                    <a:gd name="T7" fmla="*/ 36 h 44"/>
                    <a:gd name="T8" fmla="*/ 36 w 36"/>
                    <a:gd name="T9" fmla="*/ 43 h 44"/>
                    <a:gd name="T10" fmla="*/ 32 w 36"/>
                    <a:gd name="T11" fmla="*/ 44 h 44"/>
                    <a:gd name="T12" fmla="*/ 24 w 36"/>
                    <a:gd name="T13" fmla="*/ 39 h 44"/>
                    <a:gd name="T14" fmla="*/ 24 w 36"/>
                    <a:gd name="T15" fmla="*/ 39 h 44"/>
                    <a:gd name="T16" fmla="*/ 12 w 36"/>
                    <a:gd name="T17" fmla="*/ 44 h 44"/>
                    <a:gd name="T18" fmla="*/ 0 w 36"/>
                    <a:gd name="T19" fmla="*/ 33 h 44"/>
                    <a:gd name="T20" fmla="*/ 23 w 36"/>
                    <a:gd name="T21" fmla="*/ 19 h 44"/>
                    <a:gd name="T22" fmla="*/ 23 w 36"/>
                    <a:gd name="T23" fmla="*/ 15 h 44"/>
                    <a:gd name="T24" fmla="*/ 16 w 36"/>
                    <a:gd name="T25" fmla="*/ 8 h 44"/>
                    <a:gd name="T26" fmla="*/ 7 w 36"/>
                    <a:gd name="T27" fmla="*/ 13 h 44"/>
                    <a:gd name="T28" fmla="*/ 1 w 36"/>
                    <a:gd name="T29" fmla="*/ 7 h 44"/>
                    <a:gd name="T30" fmla="*/ 16 w 36"/>
                    <a:gd name="T31" fmla="*/ 0 h 44"/>
                    <a:gd name="T32" fmla="*/ 32 w 36"/>
                    <a:gd name="T33" fmla="*/ 14 h 44"/>
                    <a:gd name="T34" fmla="*/ 23 w 36"/>
                    <a:gd name="T35" fmla="*/ 25 h 44"/>
                    <a:gd name="T36" fmla="*/ 9 w 36"/>
                    <a:gd name="T37" fmla="*/ 32 h 44"/>
                    <a:gd name="T38" fmla="*/ 15 w 36"/>
                    <a:gd name="T39" fmla="*/ 37 h 44"/>
                    <a:gd name="T40" fmla="*/ 23 w 36"/>
                    <a:gd name="T41" fmla="*/ 33 h 44"/>
                    <a:gd name="T42" fmla="*/ 23 w 36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44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6"/>
                        <a:pt x="35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2" y="44"/>
                      </a:cubicBezTo>
                      <a:cubicBezTo>
                        <a:pt x="4" y="44"/>
                        <a:pt x="0" y="39"/>
                        <a:pt x="0" y="33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8"/>
                        <a:pt x="16" y="8"/>
                      </a:cubicBezTo>
                      <a:cubicBezTo>
                        <a:pt x="11" y="8"/>
                        <a:pt x="9" y="10"/>
                        <a:pt x="7" y="13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5"/>
                        <a:pt x="6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5"/>
                      </a:moveTo>
                      <a:cubicBezTo>
                        <a:pt x="14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8" y="37"/>
                        <a:pt x="21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7" name="Freeform 346">
                  <a:extLst>
                    <a:ext uri="{FF2B5EF4-FFF2-40B4-BE49-F238E27FC236}">
                      <a16:creationId xmlns:a16="http://schemas.microsoft.com/office/drawing/2014/main" id="{B35DF4B2-68CE-4680-A605-4E839EAAF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5" y="2412"/>
                  <a:ext cx="19" cy="34"/>
                </a:xfrm>
                <a:custGeom>
                  <a:avLst/>
                  <a:gdLst>
                    <a:gd name="T0" fmla="*/ 25 w 25"/>
                    <a:gd name="T1" fmla="*/ 9 h 44"/>
                    <a:gd name="T2" fmla="*/ 20 w 25"/>
                    <a:gd name="T3" fmla="*/ 9 h 44"/>
                    <a:gd name="T4" fmla="*/ 10 w 25"/>
                    <a:gd name="T5" fmla="*/ 13 h 44"/>
                    <a:gd name="T6" fmla="*/ 10 w 25"/>
                    <a:gd name="T7" fmla="*/ 44 h 44"/>
                    <a:gd name="T8" fmla="*/ 0 w 25"/>
                    <a:gd name="T9" fmla="*/ 44 h 44"/>
                    <a:gd name="T10" fmla="*/ 0 w 25"/>
                    <a:gd name="T11" fmla="*/ 0 h 44"/>
                    <a:gd name="T12" fmla="*/ 8 w 25"/>
                    <a:gd name="T13" fmla="*/ 0 h 44"/>
                    <a:gd name="T14" fmla="*/ 10 w 25"/>
                    <a:gd name="T15" fmla="*/ 6 h 44"/>
                    <a:gd name="T16" fmla="*/ 10 w 25"/>
                    <a:gd name="T17" fmla="*/ 6 h 44"/>
                    <a:gd name="T18" fmla="*/ 21 w 25"/>
                    <a:gd name="T19" fmla="*/ 0 h 44"/>
                    <a:gd name="T20" fmla="*/ 25 w 25"/>
                    <a:gd name="T21" fmla="*/ 0 h 44"/>
                    <a:gd name="T22" fmla="*/ 25 w 25"/>
                    <a:gd name="T23" fmla="*/ 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9"/>
                      </a:moveTo>
                      <a:cubicBezTo>
                        <a:pt x="23" y="9"/>
                        <a:pt x="21" y="9"/>
                        <a:pt x="20" y="9"/>
                      </a:cubicBezTo>
                      <a:cubicBezTo>
                        <a:pt x="16" y="9"/>
                        <a:pt x="12" y="10"/>
                        <a:pt x="10" y="13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22" y="0"/>
                        <a:pt x="24" y="0"/>
                        <a:pt x="25" y="0"/>
                      </a:cubicBezTo>
                      <a:lnTo>
                        <a:pt x="25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8" name="Freeform 347">
                  <a:extLst>
                    <a:ext uri="{FF2B5EF4-FFF2-40B4-BE49-F238E27FC236}">
                      <a16:creationId xmlns:a16="http://schemas.microsoft.com/office/drawing/2014/main" id="{93D6DEBE-72D7-440A-97EF-7BDA8ACD20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44" y="2400"/>
                  <a:ext cx="27" cy="46"/>
                </a:xfrm>
                <a:custGeom>
                  <a:avLst/>
                  <a:gdLst>
                    <a:gd name="T0" fmla="*/ 26 w 36"/>
                    <a:gd name="T1" fmla="*/ 0 h 59"/>
                    <a:gd name="T2" fmla="*/ 36 w 36"/>
                    <a:gd name="T3" fmla="*/ 0 h 59"/>
                    <a:gd name="T4" fmla="*/ 36 w 36"/>
                    <a:gd name="T5" fmla="*/ 59 h 59"/>
                    <a:gd name="T6" fmla="*/ 29 w 36"/>
                    <a:gd name="T7" fmla="*/ 59 h 59"/>
                    <a:gd name="T8" fmla="*/ 27 w 36"/>
                    <a:gd name="T9" fmla="*/ 55 h 59"/>
                    <a:gd name="T10" fmla="*/ 27 w 36"/>
                    <a:gd name="T11" fmla="*/ 55 h 59"/>
                    <a:gd name="T12" fmla="*/ 16 w 36"/>
                    <a:gd name="T13" fmla="*/ 59 h 59"/>
                    <a:gd name="T14" fmla="*/ 0 w 36"/>
                    <a:gd name="T15" fmla="*/ 39 h 59"/>
                    <a:gd name="T16" fmla="*/ 19 w 36"/>
                    <a:gd name="T17" fmla="*/ 15 h 59"/>
                    <a:gd name="T18" fmla="*/ 26 w 36"/>
                    <a:gd name="T19" fmla="*/ 16 h 59"/>
                    <a:gd name="T20" fmla="*/ 26 w 36"/>
                    <a:gd name="T21" fmla="*/ 0 h 59"/>
                    <a:gd name="T22" fmla="*/ 27 w 36"/>
                    <a:gd name="T23" fmla="*/ 47 h 59"/>
                    <a:gd name="T24" fmla="*/ 27 w 36"/>
                    <a:gd name="T25" fmla="*/ 24 h 59"/>
                    <a:gd name="T26" fmla="*/ 21 w 36"/>
                    <a:gd name="T27" fmla="*/ 23 h 59"/>
                    <a:gd name="T28" fmla="*/ 10 w 36"/>
                    <a:gd name="T29" fmla="*/ 38 h 59"/>
                    <a:gd name="T30" fmla="*/ 19 w 36"/>
                    <a:gd name="T31" fmla="*/ 52 h 59"/>
                    <a:gd name="T32" fmla="*/ 27 w 36"/>
                    <a:gd name="T33" fmla="*/ 4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59">
                      <a:moveTo>
                        <a:pt x="26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59"/>
                        <a:pt x="36" y="59"/>
                        <a:pt x="36" y="59"/>
                      </a:cubicBezTo>
                      <a:cubicBezTo>
                        <a:pt x="29" y="59"/>
                        <a:pt x="29" y="59"/>
                        <a:pt x="29" y="59"/>
                      </a:cubicBezTo>
                      <a:cubicBezTo>
                        <a:pt x="27" y="55"/>
                        <a:pt x="27" y="55"/>
                        <a:pt x="27" y="55"/>
                      </a:cubicBezTo>
                      <a:cubicBezTo>
                        <a:pt x="27" y="55"/>
                        <a:pt x="27" y="55"/>
                        <a:pt x="27" y="55"/>
                      </a:cubicBezTo>
                      <a:cubicBezTo>
                        <a:pt x="25" y="56"/>
                        <a:pt x="22" y="59"/>
                        <a:pt x="16" y="59"/>
                      </a:cubicBezTo>
                      <a:cubicBezTo>
                        <a:pt x="7" y="59"/>
                        <a:pt x="0" y="53"/>
                        <a:pt x="0" y="39"/>
                      </a:cubicBezTo>
                      <a:cubicBezTo>
                        <a:pt x="0" y="22"/>
                        <a:pt x="9" y="15"/>
                        <a:pt x="19" y="15"/>
                      </a:cubicBezTo>
                      <a:cubicBezTo>
                        <a:pt x="23" y="15"/>
                        <a:pt x="25" y="16"/>
                        <a:pt x="26" y="16"/>
                      </a:cubicBezTo>
                      <a:lnTo>
                        <a:pt x="26" y="0"/>
                      </a:lnTo>
                      <a:close/>
                      <a:moveTo>
                        <a:pt x="27" y="47"/>
                      </a:move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5" y="24"/>
                        <a:pt x="23" y="23"/>
                        <a:pt x="21" y="23"/>
                      </a:cubicBezTo>
                      <a:cubicBezTo>
                        <a:pt x="14" y="23"/>
                        <a:pt x="10" y="26"/>
                        <a:pt x="10" y="38"/>
                      </a:cubicBezTo>
                      <a:cubicBezTo>
                        <a:pt x="10" y="48"/>
                        <a:pt x="14" y="52"/>
                        <a:pt x="19" y="52"/>
                      </a:cubicBezTo>
                      <a:cubicBezTo>
                        <a:pt x="22" y="52"/>
                        <a:pt x="25" y="50"/>
                        <a:pt x="27" y="4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9" name="Freeform 348">
                  <a:extLst>
                    <a:ext uri="{FF2B5EF4-FFF2-40B4-BE49-F238E27FC236}">
                      <a16:creationId xmlns:a16="http://schemas.microsoft.com/office/drawing/2014/main" id="{FD4192DF-E0F7-401B-AB78-00159C3B12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75" y="2412"/>
                  <a:ext cx="28" cy="34"/>
                </a:xfrm>
                <a:custGeom>
                  <a:avLst/>
                  <a:gdLst>
                    <a:gd name="T0" fmla="*/ 32 w 37"/>
                    <a:gd name="T1" fmla="*/ 14 h 44"/>
                    <a:gd name="T2" fmla="*/ 32 w 37"/>
                    <a:gd name="T3" fmla="*/ 32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2 w 37"/>
                    <a:gd name="T11" fmla="*/ 44 h 44"/>
                    <a:gd name="T12" fmla="*/ 24 w 37"/>
                    <a:gd name="T13" fmla="*/ 39 h 44"/>
                    <a:gd name="T14" fmla="*/ 24 w 37"/>
                    <a:gd name="T15" fmla="*/ 39 h 44"/>
                    <a:gd name="T16" fmla="*/ 12 w 37"/>
                    <a:gd name="T17" fmla="*/ 44 h 44"/>
                    <a:gd name="T18" fmla="*/ 0 w 37"/>
                    <a:gd name="T19" fmla="*/ 33 h 44"/>
                    <a:gd name="T20" fmla="*/ 23 w 37"/>
                    <a:gd name="T21" fmla="*/ 19 h 44"/>
                    <a:gd name="T22" fmla="*/ 23 w 37"/>
                    <a:gd name="T23" fmla="*/ 15 h 44"/>
                    <a:gd name="T24" fmla="*/ 16 w 37"/>
                    <a:gd name="T25" fmla="*/ 8 h 44"/>
                    <a:gd name="T26" fmla="*/ 8 w 37"/>
                    <a:gd name="T27" fmla="*/ 13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4 h 44"/>
                    <a:gd name="T34" fmla="*/ 23 w 37"/>
                    <a:gd name="T35" fmla="*/ 25 h 44"/>
                    <a:gd name="T36" fmla="*/ 9 w 37"/>
                    <a:gd name="T37" fmla="*/ 32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2" y="44"/>
                      </a:cubicBezTo>
                      <a:cubicBezTo>
                        <a:pt x="4" y="44"/>
                        <a:pt x="0" y="39"/>
                        <a:pt x="0" y="33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8"/>
                        <a:pt x="16" y="8"/>
                      </a:cubicBezTo>
                      <a:cubicBezTo>
                        <a:pt x="11" y="8"/>
                        <a:pt x="9" y="10"/>
                        <a:pt x="8" y="13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5"/>
                        <a:pt x="7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5"/>
                      </a:moveTo>
                      <a:cubicBezTo>
                        <a:pt x="15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9" y="37"/>
                        <a:pt x="22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0" name="Freeform 349">
                  <a:extLst>
                    <a:ext uri="{FF2B5EF4-FFF2-40B4-BE49-F238E27FC236}">
                      <a16:creationId xmlns:a16="http://schemas.microsoft.com/office/drawing/2014/main" id="{D57820D8-C479-4E19-8C11-B266FD3B6C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8" y="2403"/>
                  <a:ext cx="28" cy="43"/>
                </a:xfrm>
                <a:custGeom>
                  <a:avLst/>
                  <a:gdLst>
                    <a:gd name="T0" fmla="*/ 27 w 37"/>
                    <a:gd name="T1" fmla="*/ 40 h 55"/>
                    <a:gd name="T2" fmla="*/ 2 w 37"/>
                    <a:gd name="T3" fmla="*/ 15 h 55"/>
                    <a:gd name="T4" fmla="*/ 20 w 37"/>
                    <a:gd name="T5" fmla="*/ 0 h 55"/>
                    <a:gd name="T6" fmla="*/ 36 w 37"/>
                    <a:gd name="T7" fmla="*/ 5 h 55"/>
                    <a:gd name="T8" fmla="*/ 30 w 37"/>
                    <a:gd name="T9" fmla="*/ 13 h 55"/>
                    <a:gd name="T10" fmla="*/ 20 w 37"/>
                    <a:gd name="T11" fmla="*/ 8 h 55"/>
                    <a:gd name="T12" fmla="*/ 12 w 37"/>
                    <a:gd name="T13" fmla="*/ 14 h 55"/>
                    <a:gd name="T14" fmla="*/ 37 w 37"/>
                    <a:gd name="T15" fmla="*/ 40 h 55"/>
                    <a:gd name="T16" fmla="*/ 18 w 37"/>
                    <a:gd name="T17" fmla="*/ 55 h 55"/>
                    <a:gd name="T18" fmla="*/ 0 w 37"/>
                    <a:gd name="T19" fmla="*/ 49 h 55"/>
                    <a:gd name="T20" fmla="*/ 5 w 37"/>
                    <a:gd name="T21" fmla="*/ 41 h 55"/>
                    <a:gd name="T22" fmla="*/ 19 w 37"/>
                    <a:gd name="T23" fmla="*/ 47 h 55"/>
                    <a:gd name="T24" fmla="*/ 27 w 37"/>
                    <a:gd name="T25" fmla="*/ 4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55">
                      <a:moveTo>
                        <a:pt x="27" y="40"/>
                      </a:moveTo>
                      <a:cubicBezTo>
                        <a:pt x="27" y="30"/>
                        <a:pt x="2" y="32"/>
                        <a:pt x="2" y="15"/>
                      </a:cubicBezTo>
                      <a:cubicBezTo>
                        <a:pt x="2" y="6"/>
                        <a:pt x="10" y="0"/>
                        <a:pt x="20" y="0"/>
                      </a:cubicBezTo>
                      <a:cubicBezTo>
                        <a:pt x="28" y="0"/>
                        <a:pt x="34" y="3"/>
                        <a:pt x="36" y="5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28" y="11"/>
                        <a:pt x="25" y="8"/>
                        <a:pt x="20" y="8"/>
                      </a:cubicBezTo>
                      <a:cubicBezTo>
                        <a:pt x="15" y="8"/>
                        <a:pt x="12" y="11"/>
                        <a:pt x="12" y="14"/>
                      </a:cubicBezTo>
                      <a:cubicBezTo>
                        <a:pt x="12" y="24"/>
                        <a:pt x="37" y="23"/>
                        <a:pt x="37" y="40"/>
                      </a:cubicBezTo>
                      <a:cubicBezTo>
                        <a:pt x="37" y="48"/>
                        <a:pt x="31" y="55"/>
                        <a:pt x="18" y="55"/>
                      </a:cubicBezTo>
                      <a:cubicBezTo>
                        <a:pt x="8" y="55"/>
                        <a:pt x="2" y="51"/>
                        <a:pt x="0" y="49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8" y="43"/>
                        <a:pt x="12" y="47"/>
                        <a:pt x="19" y="47"/>
                      </a:cubicBezTo>
                      <a:cubicBezTo>
                        <a:pt x="25" y="47"/>
                        <a:pt x="27" y="44"/>
                        <a:pt x="27" y="4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1" name="Freeform 350">
                  <a:extLst>
                    <a:ext uri="{FF2B5EF4-FFF2-40B4-BE49-F238E27FC236}">
                      <a16:creationId xmlns:a16="http://schemas.microsoft.com/office/drawing/2014/main" id="{C8CEC9A5-8222-47DF-ACC9-8BEAF9BFDF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50" y="2398"/>
                  <a:ext cx="9" cy="48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1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7 h 61"/>
                    <a:gd name="T12" fmla="*/ 11 w 12"/>
                    <a:gd name="T13" fmla="*/ 17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1"/>
                        <a:pt x="6" y="11"/>
                      </a:cubicBezTo>
                      <a:cubicBezTo>
                        <a:pt x="2" y="11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moveTo>
                        <a:pt x="1" y="17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2" name="Freeform 351">
                  <a:extLst>
                    <a:ext uri="{FF2B5EF4-FFF2-40B4-BE49-F238E27FC236}">
                      <a16:creationId xmlns:a16="http://schemas.microsoft.com/office/drawing/2014/main" id="{AD499CBE-60F5-4817-9E1B-601B4C303B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" y="2412"/>
                  <a:ext cx="24" cy="34"/>
                </a:xfrm>
                <a:custGeom>
                  <a:avLst/>
                  <a:gdLst>
                    <a:gd name="T0" fmla="*/ 3 w 33"/>
                    <a:gd name="T1" fmla="*/ 13 h 44"/>
                    <a:gd name="T2" fmla="*/ 19 w 33"/>
                    <a:gd name="T3" fmla="*/ 0 h 44"/>
                    <a:gd name="T4" fmla="*/ 33 w 33"/>
                    <a:gd name="T5" fmla="*/ 5 h 44"/>
                    <a:gd name="T6" fmla="*/ 27 w 33"/>
                    <a:gd name="T7" fmla="*/ 11 h 44"/>
                    <a:gd name="T8" fmla="*/ 18 w 33"/>
                    <a:gd name="T9" fmla="*/ 7 h 44"/>
                    <a:gd name="T10" fmla="*/ 13 w 33"/>
                    <a:gd name="T11" fmla="*/ 12 h 44"/>
                    <a:gd name="T12" fmla="*/ 33 w 33"/>
                    <a:gd name="T13" fmla="*/ 31 h 44"/>
                    <a:gd name="T14" fmla="*/ 17 w 33"/>
                    <a:gd name="T15" fmla="*/ 44 h 44"/>
                    <a:gd name="T16" fmla="*/ 0 w 33"/>
                    <a:gd name="T17" fmla="*/ 38 h 44"/>
                    <a:gd name="T18" fmla="*/ 6 w 33"/>
                    <a:gd name="T19" fmla="*/ 31 h 44"/>
                    <a:gd name="T20" fmla="*/ 18 w 33"/>
                    <a:gd name="T21" fmla="*/ 37 h 44"/>
                    <a:gd name="T22" fmla="*/ 24 w 33"/>
                    <a:gd name="T23" fmla="*/ 32 h 44"/>
                    <a:gd name="T24" fmla="*/ 3 w 33"/>
                    <a:gd name="T25" fmla="*/ 1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4">
                      <a:moveTo>
                        <a:pt x="3" y="13"/>
                      </a:moveTo>
                      <a:cubicBezTo>
                        <a:pt x="3" y="6"/>
                        <a:pt x="9" y="0"/>
                        <a:pt x="19" y="0"/>
                      </a:cubicBezTo>
                      <a:cubicBezTo>
                        <a:pt x="26" y="0"/>
                        <a:pt x="30" y="2"/>
                        <a:pt x="33" y="5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5" y="9"/>
                        <a:pt x="22" y="7"/>
                        <a:pt x="18" y="7"/>
                      </a:cubicBezTo>
                      <a:cubicBezTo>
                        <a:pt x="15" y="7"/>
                        <a:pt x="13" y="9"/>
                        <a:pt x="13" y="12"/>
                      </a:cubicBezTo>
                      <a:cubicBezTo>
                        <a:pt x="13" y="20"/>
                        <a:pt x="33" y="17"/>
                        <a:pt x="33" y="31"/>
                      </a:cubicBezTo>
                      <a:cubicBezTo>
                        <a:pt x="33" y="37"/>
                        <a:pt x="29" y="44"/>
                        <a:pt x="17" y="44"/>
                      </a:cubicBezTo>
                      <a:cubicBezTo>
                        <a:pt x="8" y="44"/>
                        <a:pt x="3" y="41"/>
                        <a:pt x="0" y="38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8" y="34"/>
                        <a:pt x="12" y="37"/>
                        <a:pt x="18" y="37"/>
                      </a:cubicBezTo>
                      <a:cubicBezTo>
                        <a:pt x="22" y="37"/>
                        <a:pt x="24" y="34"/>
                        <a:pt x="24" y="32"/>
                      </a:cubicBezTo>
                      <a:cubicBezTo>
                        <a:pt x="24" y="24"/>
                        <a:pt x="3" y="27"/>
                        <a:pt x="3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3" name="Freeform 352">
                  <a:extLst>
                    <a:ext uri="{FF2B5EF4-FFF2-40B4-BE49-F238E27FC236}">
                      <a16:creationId xmlns:a16="http://schemas.microsoft.com/office/drawing/2014/main" id="{648E205A-E328-4EF7-B2C5-6BF4C86F3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8" y="2403"/>
                  <a:ext cx="22" cy="43"/>
                </a:xfrm>
                <a:custGeom>
                  <a:avLst/>
                  <a:gdLst>
                    <a:gd name="T0" fmla="*/ 6 w 29"/>
                    <a:gd name="T1" fmla="*/ 42 h 55"/>
                    <a:gd name="T2" fmla="*/ 6 w 29"/>
                    <a:gd name="T3" fmla="*/ 19 h 55"/>
                    <a:gd name="T4" fmla="*/ 0 w 29"/>
                    <a:gd name="T5" fmla="*/ 19 h 55"/>
                    <a:gd name="T6" fmla="*/ 0 w 29"/>
                    <a:gd name="T7" fmla="*/ 13 h 55"/>
                    <a:gd name="T8" fmla="*/ 6 w 29"/>
                    <a:gd name="T9" fmla="*/ 11 h 55"/>
                    <a:gd name="T10" fmla="*/ 9 w 29"/>
                    <a:gd name="T11" fmla="*/ 0 h 55"/>
                    <a:gd name="T12" fmla="*/ 15 w 29"/>
                    <a:gd name="T13" fmla="*/ 0 h 55"/>
                    <a:gd name="T14" fmla="*/ 15 w 29"/>
                    <a:gd name="T15" fmla="*/ 11 h 55"/>
                    <a:gd name="T16" fmla="*/ 26 w 29"/>
                    <a:gd name="T17" fmla="*/ 11 h 55"/>
                    <a:gd name="T18" fmla="*/ 26 w 29"/>
                    <a:gd name="T19" fmla="*/ 19 h 55"/>
                    <a:gd name="T20" fmla="*/ 15 w 29"/>
                    <a:gd name="T21" fmla="*/ 19 h 55"/>
                    <a:gd name="T22" fmla="*/ 15 w 29"/>
                    <a:gd name="T23" fmla="*/ 42 h 55"/>
                    <a:gd name="T24" fmla="*/ 20 w 29"/>
                    <a:gd name="T25" fmla="*/ 47 h 55"/>
                    <a:gd name="T26" fmla="*/ 26 w 29"/>
                    <a:gd name="T27" fmla="*/ 45 h 55"/>
                    <a:gd name="T28" fmla="*/ 29 w 29"/>
                    <a:gd name="T29" fmla="*/ 53 h 55"/>
                    <a:gd name="T30" fmla="*/ 18 w 29"/>
                    <a:gd name="T31" fmla="*/ 55 h 55"/>
                    <a:gd name="T32" fmla="*/ 6 w 29"/>
                    <a:gd name="T33" fmla="*/ 4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5">
                      <a:moveTo>
                        <a:pt x="6" y="42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5"/>
                        <a:pt x="17" y="47"/>
                        <a:pt x="20" y="47"/>
                      </a:cubicBezTo>
                      <a:cubicBezTo>
                        <a:pt x="23" y="47"/>
                        <a:pt x="25" y="46"/>
                        <a:pt x="26" y="45"/>
                      </a:cubicBezTo>
                      <a:cubicBezTo>
                        <a:pt x="29" y="53"/>
                        <a:pt x="29" y="53"/>
                        <a:pt x="29" y="53"/>
                      </a:cubicBezTo>
                      <a:cubicBezTo>
                        <a:pt x="27" y="54"/>
                        <a:pt x="24" y="55"/>
                        <a:pt x="18" y="55"/>
                      </a:cubicBezTo>
                      <a:cubicBezTo>
                        <a:pt x="10" y="55"/>
                        <a:pt x="6" y="51"/>
                        <a:pt x="6" y="4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4" name="Freeform 353">
                  <a:extLst>
                    <a:ext uri="{FF2B5EF4-FFF2-40B4-BE49-F238E27FC236}">
                      <a16:creationId xmlns:a16="http://schemas.microsoft.com/office/drawing/2014/main" id="{E0F98712-1024-45AF-A248-98DB9DF774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10" y="2412"/>
                  <a:ext cx="27" cy="34"/>
                </a:xfrm>
                <a:custGeom>
                  <a:avLst/>
                  <a:gdLst>
                    <a:gd name="T0" fmla="*/ 35 w 37"/>
                    <a:gd name="T1" fmla="*/ 40 h 44"/>
                    <a:gd name="T2" fmla="*/ 20 w 37"/>
                    <a:gd name="T3" fmla="*/ 44 h 44"/>
                    <a:gd name="T4" fmla="*/ 0 w 37"/>
                    <a:gd name="T5" fmla="*/ 22 h 44"/>
                    <a:gd name="T6" fmla="*/ 20 w 37"/>
                    <a:gd name="T7" fmla="*/ 0 h 44"/>
                    <a:gd name="T8" fmla="*/ 37 w 37"/>
                    <a:gd name="T9" fmla="*/ 17 h 44"/>
                    <a:gd name="T10" fmla="*/ 36 w 37"/>
                    <a:gd name="T11" fmla="*/ 25 h 44"/>
                    <a:gd name="T12" fmla="*/ 10 w 37"/>
                    <a:gd name="T13" fmla="*/ 25 h 44"/>
                    <a:gd name="T14" fmla="*/ 22 w 37"/>
                    <a:gd name="T15" fmla="*/ 37 h 44"/>
                    <a:gd name="T16" fmla="*/ 31 w 37"/>
                    <a:gd name="T17" fmla="*/ 33 h 44"/>
                    <a:gd name="T18" fmla="*/ 35 w 37"/>
                    <a:gd name="T19" fmla="*/ 40 h 44"/>
                    <a:gd name="T20" fmla="*/ 10 w 37"/>
                    <a:gd name="T21" fmla="*/ 18 h 44"/>
                    <a:gd name="T22" fmla="*/ 28 w 37"/>
                    <a:gd name="T23" fmla="*/ 18 h 44"/>
                    <a:gd name="T24" fmla="*/ 28 w 37"/>
                    <a:gd name="T25" fmla="*/ 16 h 44"/>
                    <a:gd name="T26" fmla="*/ 20 w 37"/>
                    <a:gd name="T27" fmla="*/ 7 h 44"/>
                    <a:gd name="T28" fmla="*/ 10 w 37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44">
                      <a:moveTo>
                        <a:pt x="35" y="40"/>
                      </a:moveTo>
                      <a:cubicBezTo>
                        <a:pt x="32" y="42"/>
                        <a:pt x="28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9" y="0"/>
                        <a:pt x="20" y="0"/>
                      </a:cubicBezTo>
                      <a:cubicBezTo>
                        <a:pt x="31" y="0"/>
                        <a:pt x="37" y="6"/>
                        <a:pt x="37" y="17"/>
                      </a:cubicBezTo>
                      <a:cubicBezTo>
                        <a:pt x="37" y="19"/>
                        <a:pt x="37" y="21"/>
                        <a:pt x="36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33"/>
                        <a:pt x="14" y="37"/>
                        <a:pt x="22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10" y="18"/>
                      </a:move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0"/>
                        <a:pt x="25" y="7"/>
                        <a:pt x="20" y="7"/>
                      </a:cubicBezTo>
                      <a:cubicBezTo>
                        <a:pt x="14" y="7"/>
                        <a:pt x="10" y="11"/>
                        <a:pt x="10" y="1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5" name="Freeform 354">
                  <a:extLst>
                    <a:ext uri="{FF2B5EF4-FFF2-40B4-BE49-F238E27FC236}">
                      <a16:creationId xmlns:a16="http://schemas.microsoft.com/office/drawing/2014/main" id="{D7972EC9-1516-4CAC-B789-FF324EBAB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2" y="2412"/>
                  <a:ext cx="43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4 h 44"/>
                    <a:gd name="T4" fmla="*/ 58 w 58"/>
                    <a:gd name="T5" fmla="*/ 44 h 44"/>
                    <a:gd name="T6" fmla="*/ 49 w 58"/>
                    <a:gd name="T7" fmla="*/ 44 h 44"/>
                    <a:gd name="T8" fmla="*/ 49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3 h 44"/>
                    <a:gd name="T14" fmla="*/ 34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6 h 44"/>
                    <a:gd name="T20" fmla="*/ 17 w 58"/>
                    <a:gd name="T21" fmla="*/ 8 h 44"/>
                    <a:gd name="T22" fmla="*/ 10 w 58"/>
                    <a:gd name="T23" fmla="*/ 14 h 44"/>
                    <a:gd name="T24" fmla="*/ 10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0 h 44"/>
                    <a:gd name="T30" fmla="*/ 8 w 58"/>
                    <a:gd name="T31" fmla="*/ 0 h 44"/>
                    <a:gd name="T32" fmla="*/ 9 w 58"/>
                    <a:gd name="T33" fmla="*/ 5 h 44"/>
                    <a:gd name="T34" fmla="*/ 10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3" y="0"/>
                        <a:pt x="58" y="4"/>
                        <a:pt x="58" y="14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0"/>
                        <a:pt x="46" y="8"/>
                        <a:pt x="42" y="8"/>
                      </a:cubicBezTo>
                      <a:cubicBezTo>
                        <a:pt x="38" y="8"/>
                        <a:pt x="35" y="10"/>
                        <a:pt x="34" y="13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1"/>
                        <a:pt x="22" y="8"/>
                        <a:pt x="17" y="8"/>
                      </a:cubicBezTo>
                      <a:cubicBezTo>
                        <a:pt x="14" y="8"/>
                        <a:pt x="11" y="10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27" y="0"/>
                        <a:pt x="30" y="2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2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6" name="Freeform 355">
                  <a:extLst>
                    <a:ext uri="{FF2B5EF4-FFF2-40B4-BE49-F238E27FC236}">
                      <a16:creationId xmlns:a16="http://schemas.microsoft.com/office/drawing/2014/main" id="{27578C0C-0745-4319-8BE9-4CF56E66FD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91" y="2398"/>
                  <a:ext cx="9" cy="48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1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7 h 61"/>
                    <a:gd name="T12" fmla="*/ 11 w 12"/>
                    <a:gd name="T13" fmla="*/ 17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1"/>
                        <a:pt x="6" y="11"/>
                      </a:cubicBezTo>
                      <a:cubicBezTo>
                        <a:pt x="3" y="11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moveTo>
                        <a:pt x="1" y="17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7" name="Freeform 356">
                  <a:extLst>
                    <a:ext uri="{FF2B5EF4-FFF2-40B4-BE49-F238E27FC236}">
                      <a16:creationId xmlns:a16="http://schemas.microsoft.com/office/drawing/2014/main" id="{9E306D47-4CCE-4A4D-BAA7-C8AB831A9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" y="2411"/>
                  <a:ext cx="27" cy="35"/>
                </a:xfrm>
                <a:custGeom>
                  <a:avLst/>
                  <a:gdLst>
                    <a:gd name="T0" fmla="*/ 35 w 35"/>
                    <a:gd name="T1" fmla="*/ 45 h 45"/>
                    <a:gd name="T2" fmla="*/ 25 w 35"/>
                    <a:gd name="T3" fmla="*/ 45 h 45"/>
                    <a:gd name="T4" fmla="*/ 25 w 35"/>
                    <a:gd name="T5" fmla="*/ 17 h 45"/>
                    <a:gd name="T6" fmla="*/ 18 w 35"/>
                    <a:gd name="T7" fmla="*/ 9 h 45"/>
                    <a:gd name="T8" fmla="*/ 9 w 35"/>
                    <a:gd name="T9" fmla="*/ 15 h 45"/>
                    <a:gd name="T10" fmla="*/ 9 w 35"/>
                    <a:gd name="T11" fmla="*/ 45 h 45"/>
                    <a:gd name="T12" fmla="*/ 0 w 35"/>
                    <a:gd name="T13" fmla="*/ 45 h 45"/>
                    <a:gd name="T14" fmla="*/ 0 w 35"/>
                    <a:gd name="T15" fmla="*/ 1 h 45"/>
                    <a:gd name="T16" fmla="*/ 7 w 35"/>
                    <a:gd name="T17" fmla="*/ 1 h 45"/>
                    <a:gd name="T18" fmla="*/ 9 w 35"/>
                    <a:gd name="T19" fmla="*/ 6 h 45"/>
                    <a:gd name="T20" fmla="*/ 10 w 35"/>
                    <a:gd name="T21" fmla="*/ 6 h 45"/>
                    <a:gd name="T22" fmla="*/ 21 w 35"/>
                    <a:gd name="T23" fmla="*/ 0 h 45"/>
                    <a:gd name="T24" fmla="*/ 35 w 35"/>
                    <a:gd name="T25" fmla="*/ 15 h 45"/>
                    <a:gd name="T26" fmla="*/ 35 w 35"/>
                    <a:gd name="T2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5">
                      <a:moveTo>
                        <a:pt x="35" y="45"/>
                      </a:move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2"/>
                        <a:pt x="23" y="9"/>
                        <a:pt x="18" y="9"/>
                      </a:cubicBezTo>
                      <a:cubicBezTo>
                        <a:pt x="14" y="9"/>
                        <a:pt x="11" y="11"/>
                        <a:pt x="9" y="15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8" name="Freeform 357">
                  <a:extLst>
                    <a:ext uri="{FF2B5EF4-FFF2-40B4-BE49-F238E27FC236}">
                      <a16:creationId xmlns:a16="http://schemas.microsoft.com/office/drawing/2014/main" id="{BF2D2AF8-D77C-4738-9593-9CD3FEAF3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3" y="2403"/>
                  <a:ext cx="31" cy="43"/>
                </a:xfrm>
                <a:custGeom>
                  <a:avLst/>
                  <a:gdLst>
                    <a:gd name="T0" fmla="*/ 32 w 41"/>
                    <a:gd name="T1" fmla="*/ 35 h 55"/>
                    <a:gd name="T2" fmla="*/ 32 w 41"/>
                    <a:gd name="T3" fmla="*/ 0 h 55"/>
                    <a:gd name="T4" fmla="*/ 41 w 41"/>
                    <a:gd name="T5" fmla="*/ 0 h 55"/>
                    <a:gd name="T6" fmla="*/ 41 w 41"/>
                    <a:gd name="T7" fmla="*/ 34 h 55"/>
                    <a:gd name="T8" fmla="*/ 20 w 41"/>
                    <a:gd name="T9" fmla="*/ 55 h 55"/>
                    <a:gd name="T10" fmla="*/ 0 w 41"/>
                    <a:gd name="T11" fmla="*/ 36 h 55"/>
                    <a:gd name="T12" fmla="*/ 0 w 41"/>
                    <a:gd name="T13" fmla="*/ 0 h 55"/>
                    <a:gd name="T14" fmla="*/ 10 w 41"/>
                    <a:gd name="T15" fmla="*/ 0 h 55"/>
                    <a:gd name="T16" fmla="*/ 10 w 41"/>
                    <a:gd name="T17" fmla="*/ 34 h 55"/>
                    <a:gd name="T18" fmla="*/ 21 w 41"/>
                    <a:gd name="T19" fmla="*/ 47 h 55"/>
                    <a:gd name="T20" fmla="*/ 32 w 41"/>
                    <a:gd name="T21" fmla="*/ 3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55">
                      <a:moveTo>
                        <a:pt x="32" y="35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41" y="49"/>
                        <a:pt x="32" y="55"/>
                        <a:pt x="20" y="55"/>
                      </a:cubicBezTo>
                      <a:cubicBezTo>
                        <a:pt x="7" y="55"/>
                        <a:pt x="0" y="47"/>
                        <a:pt x="0" y="3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43"/>
                        <a:pt x="14" y="47"/>
                        <a:pt x="21" y="47"/>
                      </a:cubicBezTo>
                      <a:cubicBezTo>
                        <a:pt x="28" y="47"/>
                        <a:pt x="32" y="44"/>
                        <a:pt x="32" y="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9" name="Freeform 358">
                  <a:extLst>
                    <a:ext uri="{FF2B5EF4-FFF2-40B4-BE49-F238E27FC236}">
                      <a16:creationId xmlns:a16="http://schemas.microsoft.com/office/drawing/2014/main" id="{542CA8E3-9A64-4745-9072-79BB3AB76F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7" y="2412"/>
                  <a:ext cx="30" cy="46"/>
                </a:xfrm>
                <a:custGeom>
                  <a:avLst/>
                  <a:gdLst>
                    <a:gd name="T0" fmla="*/ 4 w 40"/>
                    <a:gd name="T1" fmla="*/ 51 h 60"/>
                    <a:gd name="T2" fmla="*/ 8 w 40"/>
                    <a:gd name="T3" fmla="*/ 52 h 60"/>
                    <a:gd name="T4" fmla="*/ 16 w 40"/>
                    <a:gd name="T5" fmla="*/ 44 h 60"/>
                    <a:gd name="T6" fmla="*/ 0 w 40"/>
                    <a:gd name="T7" fmla="*/ 0 h 60"/>
                    <a:gd name="T8" fmla="*/ 11 w 40"/>
                    <a:gd name="T9" fmla="*/ 0 h 60"/>
                    <a:gd name="T10" fmla="*/ 17 w 40"/>
                    <a:gd name="T11" fmla="*/ 18 h 60"/>
                    <a:gd name="T12" fmla="*/ 21 w 40"/>
                    <a:gd name="T13" fmla="*/ 33 h 60"/>
                    <a:gd name="T14" fmla="*/ 21 w 40"/>
                    <a:gd name="T15" fmla="*/ 33 h 60"/>
                    <a:gd name="T16" fmla="*/ 25 w 40"/>
                    <a:gd name="T17" fmla="*/ 18 h 60"/>
                    <a:gd name="T18" fmla="*/ 30 w 40"/>
                    <a:gd name="T19" fmla="*/ 0 h 60"/>
                    <a:gd name="T20" fmla="*/ 40 w 40"/>
                    <a:gd name="T21" fmla="*/ 0 h 60"/>
                    <a:gd name="T22" fmla="*/ 25 w 40"/>
                    <a:gd name="T23" fmla="*/ 46 h 60"/>
                    <a:gd name="T24" fmla="*/ 8 w 40"/>
                    <a:gd name="T25" fmla="*/ 60 h 60"/>
                    <a:gd name="T26" fmla="*/ 2 w 40"/>
                    <a:gd name="T27" fmla="*/ 59 h 60"/>
                    <a:gd name="T28" fmla="*/ 4 w 40"/>
                    <a:gd name="T2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0" h="60">
                      <a:moveTo>
                        <a:pt x="4" y="51"/>
                      </a:moveTo>
                      <a:cubicBezTo>
                        <a:pt x="5" y="51"/>
                        <a:pt x="7" y="52"/>
                        <a:pt x="8" y="52"/>
                      </a:cubicBezTo>
                      <a:cubicBezTo>
                        <a:pt x="13" y="52"/>
                        <a:pt x="15" y="49"/>
                        <a:pt x="16" y="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9" y="23"/>
                        <a:pt x="20" y="29"/>
                        <a:pt x="21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2" y="29"/>
                        <a:pt x="23" y="24"/>
                        <a:pt x="25" y="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2" y="54"/>
                        <a:pt x="18" y="60"/>
                        <a:pt x="8" y="60"/>
                      </a:cubicBezTo>
                      <a:cubicBezTo>
                        <a:pt x="6" y="60"/>
                        <a:pt x="3" y="59"/>
                        <a:pt x="2" y="59"/>
                      </a:cubicBezTo>
                      <a:lnTo>
                        <a:pt x="4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0" name="Freeform 359">
                  <a:extLst>
                    <a:ext uri="{FF2B5EF4-FFF2-40B4-BE49-F238E27FC236}">
                      <a16:creationId xmlns:a16="http://schemas.microsoft.com/office/drawing/2014/main" id="{0285549C-208A-4154-81A5-F75358B782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16" y="2412"/>
                  <a:ext cx="27" cy="46"/>
                </a:xfrm>
                <a:custGeom>
                  <a:avLst/>
                  <a:gdLst>
                    <a:gd name="T0" fmla="*/ 36 w 36"/>
                    <a:gd name="T1" fmla="*/ 42 h 60"/>
                    <a:gd name="T2" fmla="*/ 17 w 36"/>
                    <a:gd name="T3" fmla="*/ 60 h 60"/>
                    <a:gd name="T4" fmla="*/ 1 w 36"/>
                    <a:gd name="T5" fmla="*/ 54 h 60"/>
                    <a:gd name="T6" fmla="*/ 6 w 36"/>
                    <a:gd name="T7" fmla="*/ 47 h 60"/>
                    <a:gd name="T8" fmla="*/ 17 w 36"/>
                    <a:gd name="T9" fmla="*/ 52 h 60"/>
                    <a:gd name="T10" fmla="*/ 27 w 36"/>
                    <a:gd name="T11" fmla="*/ 42 h 60"/>
                    <a:gd name="T12" fmla="*/ 27 w 36"/>
                    <a:gd name="T13" fmla="*/ 40 h 60"/>
                    <a:gd name="T14" fmla="*/ 26 w 36"/>
                    <a:gd name="T15" fmla="*/ 40 h 60"/>
                    <a:gd name="T16" fmla="*/ 17 w 36"/>
                    <a:gd name="T17" fmla="*/ 42 h 60"/>
                    <a:gd name="T18" fmla="*/ 0 w 36"/>
                    <a:gd name="T19" fmla="*/ 22 h 60"/>
                    <a:gd name="T20" fmla="*/ 21 w 36"/>
                    <a:gd name="T21" fmla="*/ 0 h 60"/>
                    <a:gd name="T22" fmla="*/ 36 w 36"/>
                    <a:gd name="T23" fmla="*/ 2 h 60"/>
                    <a:gd name="T24" fmla="*/ 36 w 36"/>
                    <a:gd name="T25" fmla="*/ 42 h 60"/>
                    <a:gd name="T26" fmla="*/ 21 w 36"/>
                    <a:gd name="T27" fmla="*/ 8 h 60"/>
                    <a:gd name="T28" fmla="*/ 10 w 36"/>
                    <a:gd name="T29" fmla="*/ 22 h 60"/>
                    <a:gd name="T30" fmla="*/ 20 w 36"/>
                    <a:gd name="T31" fmla="*/ 34 h 60"/>
                    <a:gd name="T32" fmla="*/ 27 w 36"/>
                    <a:gd name="T33" fmla="*/ 32 h 60"/>
                    <a:gd name="T34" fmla="*/ 27 w 36"/>
                    <a:gd name="T35" fmla="*/ 9 h 60"/>
                    <a:gd name="T36" fmla="*/ 21 w 36"/>
                    <a:gd name="T37" fmla="*/ 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" h="60">
                      <a:moveTo>
                        <a:pt x="36" y="42"/>
                      </a:moveTo>
                      <a:cubicBezTo>
                        <a:pt x="36" y="54"/>
                        <a:pt x="28" y="60"/>
                        <a:pt x="17" y="60"/>
                      </a:cubicBezTo>
                      <a:cubicBezTo>
                        <a:pt x="7" y="60"/>
                        <a:pt x="3" y="57"/>
                        <a:pt x="1" y="54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8" y="50"/>
                        <a:pt x="12" y="52"/>
                        <a:pt x="17" y="52"/>
                      </a:cubicBezTo>
                      <a:cubicBezTo>
                        <a:pt x="24" y="52"/>
                        <a:pt x="27" y="49"/>
                        <a:pt x="27" y="42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5" y="41"/>
                        <a:pt x="22" y="42"/>
                        <a:pt x="17" y="42"/>
                      </a:cubicBezTo>
                      <a:cubicBezTo>
                        <a:pt x="8" y="42"/>
                        <a:pt x="0" y="37"/>
                        <a:pt x="0" y="22"/>
                      </a:cubicBezTo>
                      <a:cubicBezTo>
                        <a:pt x="0" y="10"/>
                        <a:pt x="7" y="0"/>
                        <a:pt x="21" y="0"/>
                      </a:cubicBezTo>
                      <a:cubicBezTo>
                        <a:pt x="28" y="0"/>
                        <a:pt x="33" y="1"/>
                        <a:pt x="36" y="2"/>
                      </a:cubicBezTo>
                      <a:lnTo>
                        <a:pt x="36" y="42"/>
                      </a:lnTo>
                      <a:close/>
                      <a:moveTo>
                        <a:pt x="21" y="8"/>
                      </a:moveTo>
                      <a:cubicBezTo>
                        <a:pt x="14" y="8"/>
                        <a:pt x="10" y="12"/>
                        <a:pt x="10" y="22"/>
                      </a:cubicBezTo>
                      <a:cubicBezTo>
                        <a:pt x="10" y="32"/>
                        <a:pt x="14" y="34"/>
                        <a:pt x="20" y="34"/>
                      </a:cubicBezTo>
                      <a:cubicBezTo>
                        <a:pt x="22" y="34"/>
                        <a:pt x="25" y="33"/>
                        <a:pt x="27" y="32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5" y="8"/>
                        <a:pt x="23" y="8"/>
                        <a:pt x="21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1" name="Freeform 360">
                  <a:extLst>
                    <a:ext uri="{FF2B5EF4-FFF2-40B4-BE49-F238E27FC236}">
                      <a16:creationId xmlns:a16="http://schemas.microsoft.com/office/drawing/2014/main" id="{017CD4B9-66E8-4053-A2B6-F1A0067DB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2412"/>
                  <a:ext cx="26" cy="34"/>
                </a:xfrm>
                <a:custGeom>
                  <a:avLst/>
                  <a:gdLst>
                    <a:gd name="T0" fmla="*/ 0 w 35"/>
                    <a:gd name="T1" fmla="*/ 0 h 44"/>
                    <a:gd name="T2" fmla="*/ 10 w 35"/>
                    <a:gd name="T3" fmla="*/ 0 h 44"/>
                    <a:gd name="T4" fmla="*/ 10 w 35"/>
                    <a:gd name="T5" fmla="*/ 28 h 44"/>
                    <a:gd name="T6" fmla="*/ 17 w 35"/>
                    <a:gd name="T7" fmla="*/ 37 h 44"/>
                    <a:gd name="T8" fmla="*/ 26 w 35"/>
                    <a:gd name="T9" fmla="*/ 30 h 44"/>
                    <a:gd name="T10" fmla="*/ 26 w 35"/>
                    <a:gd name="T11" fmla="*/ 0 h 44"/>
                    <a:gd name="T12" fmla="*/ 35 w 35"/>
                    <a:gd name="T13" fmla="*/ 0 h 44"/>
                    <a:gd name="T14" fmla="*/ 35 w 35"/>
                    <a:gd name="T15" fmla="*/ 44 h 44"/>
                    <a:gd name="T16" fmla="*/ 27 w 35"/>
                    <a:gd name="T17" fmla="*/ 44 h 44"/>
                    <a:gd name="T18" fmla="*/ 26 w 35"/>
                    <a:gd name="T19" fmla="*/ 39 h 44"/>
                    <a:gd name="T20" fmla="*/ 26 w 35"/>
                    <a:gd name="T21" fmla="*/ 39 h 44"/>
                    <a:gd name="T22" fmla="*/ 14 w 35"/>
                    <a:gd name="T23" fmla="*/ 44 h 44"/>
                    <a:gd name="T24" fmla="*/ 0 w 35"/>
                    <a:gd name="T25" fmla="*/ 30 h 44"/>
                    <a:gd name="T26" fmla="*/ 0 w 35"/>
                    <a:gd name="T2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34"/>
                        <a:pt x="12" y="37"/>
                        <a:pt x="17" y="37"/>
                      </a:cubicBezTo>
                      <a:cubicBezTo>
                        <a:pt x="23" y="37"/>
                        <a:pt x="25" y="33"/>
                        <a:pt x="26" y="3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44"/>
                        <a:pt x="35" y="44"/>
                        <a:pt x="35" y="44"/>
                      </a:cubicBezTo>
                      <a:cubicBezTo>
                        <a:pt x="27" y="44"/>
                        <a:pt x="27" y="44"/>
                        <a:pt x="27" y="44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4" y="42"/>
                        <a:pt x="20" y="44"/>
                        <a:pt x="14" y="44"/>
                      </a:cubicBezTo>
                      <a:cubicBezTo>
                        <a:pt x="5" y="44"/>
                        <a:pt x="0" y="4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2" name="Freeform 361">
                  <a:extLst>
                    <a:ext uri="{FF2B5EF4-FFF2-40B4-BE49-F238E27FC236}">
                      <a16:creationId xmlns:a16="http://schemas.microsoft.com/office/drawing/2014/main" id="{13CA99E5-9C30-4A4F-A803-672B69D201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2" y="2400"/>
                  <a:ext cx="12" cy="46"/>
                </a:xfrm>
                <a:custGeom>
                  <a:avLst/>
                  <a:gdLst>
                    <a:gd name="T0" fmla="*/ 9 w 16"/>
                    <a:gd name="T1" fmla="*/ 0 h 59"/>
                    <a:gd name="T2" fmla="*/ 9 w 16"/>
                    <a:gd name="T3" fmla="*/ 46 h 59"/>
                    <a:gd name="T4" fmla="*/ 13 w 16"/>
                    <a:gd name="T5" fmla="*/ 51 h 59"/>
                    <a:gd name="T6" fmla="*/ 16 w 16"/>
                    <a:gd name="T7" fmla="*/ 50 h 59"/>
                    <a:gd name="T8" fmla="*/ 16 w 16"/>
                    <a:gd name="T9" fmla="*/ 58 h 59"/>
                    <a:gd name="T10" fmla="*/ 10 w 16"/>
                    <a:gd name="T11" fmla="*/ 59 h 59"/>
                    <a:gd name="T12" fmla="*/ 0 w 16"/>
                    <a:gd name="T13" fmla="*/ 49 h 59"/>
                    <a:gd name="T14" fmla="*/ 0 w 16"/>
                    <a:gd name="T15" fmla="*/ 0 h 59"/>
                    <a:gd name="T16" fmla="*/ 9 w 16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9">
                      <a:moveTo>
                        <a:pt x="9" y="0"/>
                      </a:move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50"/>
                        <a:pt x="11" y="51"/>
                        <a:pt x="13" y="51"/>
                      </a:cubicBezTo>
                      <a:cubicBezTo>
                        <a:pt x="14" y="51"/>
                        <a:pt x="15" y="51"/>
                        <a:pt x="16" y="50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4" y="59"/>
                        <a:pt x="12" y="59"/>
                        <a:pt x="10" y="59"/>
                      </a:cubicBezTo>
                      <a:cubicBezTo>
                        <a:pt x="4" y="59"/>
                        <a:pt x="0" y="55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3" name="Freeform 362">
                  <a:extLst>
                    <a:ext uri="{FF2B5EF4-FFF2-40B4-BE49-F238E27FC236}">
                      <a16:creationId xmlns:a16="http://schemas.microsoft.com/office/drawing/2014/main" id="{7BD136E3-0E76-45F8-A59D-704AD6D6C5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95" y="2412"/>
                  <a:ext cx="28" cy="34"/>
                </a:xfrm>
                <a:custGeom>
                  <a:avLst/>
                  <a:gdLst>
                    <a:gd name="T0" fmla="*/ 32 w 37"/>
                    <a:gd name="T1" fmla="*/ 14 h 44"/>
                    <a:gd name="T2" fmla="*/ 32 w 37"/>
                    <a:gd name="T3" fmla="*/ 32 h 44"/>
                    <a:gd name="T4" fmla="*/ 35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2 w 37"/>
                    <a:gd name="T11" fmla="*/ 44 h 44"/>
                    <a:gd name="T12" fmla="*/ 24 w 37"/>
                    <a:gd name="T13" fmla="*/ 39 h 44"/>
                    <a:gd name="T14" fmla="*/ 24 w 37"/>
                    <a:gd name="T15" fmla="*/ 39 h 44"/>
                    <a:gd name="T16" fmla="*/ 12 w 37"/>
                    <a:gd name="T17" fmla="*/ 44 h 44"/>
                    <a:gd name="T18" fmla="*/ 0 w 37"/>
                    <a:gd name="T19" fmla="*/ 33 h 44"/>
                    <a:gd name="T20" fmla="*/ 23 w 37"/>
                    <a:gd name="T21" fmla="*/ 19 h 44"/>
                    <a:gd name="T22" fmla="*/ 23 w 37"/>
                    <a:gd name="T23" fmla="*/ 15 h 44"/>
                    <a:gd name="T24" fmla="*/ 16 w 37"/>
                    <a:gd name="T25" fmla="*/ 8 h 44"/>
                    <a:gd name="T26" fmla="*/ 7 w 37"/>
                    <a:gd name="T27" fmla="*/ 13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4 h 44"/>
                    <a:gd name="T34" fmla="*/ 23 w 37"/>
                    <a:gd name="T35" fmla="*/ 25 h 44"/>
                    <a:gd name="T36" fmla="*/ 9 w 37"/>
                    <a:gd name="T37" fmla="*/ 32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6"/>
                        <a:pt x="35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2" y="44"/>
                      </a:cubicBezTo>
                      <a:cubicBezTo>
                        <a:pt x="4" y="44"/>
                        <a:pt x="0" y="39"/>
                        <a:pt x="0" y="33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8"/>
                        <a:pt x="16" y="8"/>
                      </a:cubicBezTo>
                      <a:cubicBezTo>
                        <a:pt x="11" y="8"/>
                        <a:pt x="9" y="10"/>
                        <a:pt x="7" y="13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5"/>
                        <a:pt x="6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5"/>
                      </a:moveTo>
                      <a:cubicBezTo>
                        <a:pt x="14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8" y="37"/>
                        <a:pt x="21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4" name="Freeform 363">
                  <a:extLst>
                    <a:ext uri="{FF2B5EF4-FFF2-40B4-BE49-F238E27FC236}">
                      <a16:creationId xmlns:a16="http://schemas.microsoft.com/office/drawing/2014/main" id="{0F3403DD-48AB-4B6E-A55D-414D3543F4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6" y="2411"/>
                  <a:ext cx="26" cy="35"/>
                </a:xfrm>
                <a:custGeom>
                  <a:avLst/>
                  <a:gdLst>
                    <a:gd name="T0" fmla="*/ 35 w 35"/>
                    <a:gd name="T1" fmla="*/ 45 h 45"/>
                    <a:gd name="T2" fmla="*/ 26 w 35"/>
                    <a:gd name="T3" fmla="*/ 45 h 45"/>
                    <a:gd name="T4" fmla="*/ 26 w 35"/>
                    <a:gd name="T5" fmla="*/ 17 h 45"/>
                    <a:gd name="T6" fmla="*/ 18 w 35"/>
                    <a:gd name="T7" fmla="*/ 9 h 45"/>
                    <a:gd name="T8" fmla="*/ 10 w 35"/>
                    <a:gd name="T9" fmla="*/ 15 h 45"/>
                    <a:gd name="T10" fmla="*/ 10 w 35"/>
                    <a:gd name="T11" fmla="*/ 45 h 45"/>
                    <a:gd name="T12" fmla="*/ 0 w 35"/>
                    <a:gd name="T13" fmla="*/ 45 h 45"/>
                    <a:gd name="T14" fmla="*/ 0 w 35"/>
                    <a:gd name="T15" fmla="*/ 1 h 45"/>
                    <a:gd name="T16" fmla="*/ 8 w 35"/>
                    <a:gd name="T17" fmla="*/ 1 h 45"/>
                    <a:gd name="T18" fmla="*/ 10 w 35"/>
                    <a:gd name="T19" fmla="*/ 6 h 45"/>
                    <a:gd name="T20" fmla="*/ 10 w 35"/>
                    <a:gd name="T21" fmla="*/ 6 h 45"/>
                    <a:gd name="T22" fmla="*/ 22 w 35"/>
                    <a:gd name="T23" fmla="*/ 0 h 45"/>
                    <a:gd name="T24" fmla="*/ 35 w 35"/>
                    <a:gd name="T25" fmla="*/ 15 h 45"/>
                    <a:gd name="T26" fmla="*/ 35 w 35"/>
                    <a:gd name="T2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5">
                      <a:moveTo>
                        <a:pt x="35" y="45"/>
                      </a:move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2"/>
                        <a:pt x="23" y="9"/>
                        <a:pt x="18" y="9"/>
                      </a:cubicBezTo>
                      <a:cubicBezTo>
                        <a:pt x="14" y="9"/>
                        <a:pt x="11" y="11"/>
                        <a:pt x="10" y="15"/>
                      </a:cubicBez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3"/>
                        <a:pt x="16" y="0"/>
                        <a:pt x="22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5" name="Freeform 364">
                  <a:extLst>
                    <a:ext uri="{FF2B5EF4-FFF2-40B4-BE49-F238E27FC236}">
                      <a16:creationId xmlns:a16="http://schemas.microsoft.com/office/drawing/2014/main" id="{E0B4E879-3484-4D98-AA75-26065C57E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8" y="2412"/>
                  <a:ext cx="44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4 h 44"/>
                    <a:gd name="T4" fmla="*/ 58 w 58"/>
                    <a:gd name="T5" fmla="*/ 44 h 44"/>
                    <a:gd name="T6" fmla="*/ 49 w 58"/>
                    <a:gd name="T7" fmla="*/ 44 h 44"/>
                    <a:gd name="T8" fmla="*/ 49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3 h 44"/>
                    <a:gd name="T14" fmla="*/ 34 w 58"/>
                    <a:gd name="T15" fmla="*/ 44 h 44"/>
                    <a:gd name="T16" fmla="*/ 25 w 58"/>
                    <a:gd name="T17" fmla="*/ 44 h 44"/>
                    <a:gd name="T18" fmla="*/ 25 w 58"/>
                    <a:gd name="T19" fmla="*/ 16 h 44"/>
                    <a:gd name="T20" fmla="*/ 18 w 58"/>
                    <a:gd name="T21" fmla="*/ 8 h 44"/>
                    <a:gd name="T22" fmla="*/ 10 w 58"/>
                    <a:gd name="T23" fmla="*/ 14 h 44"/>
                    <a:gd name="T24" fmla="*/ 10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0 h 44"/>
                    <a:gd name="T30" fmla="*/ 8 w 58"/>
                    <a:gd name="T31" fmla="*/ 0 h 44"/>
                    <a:gd name="T32" fmla="*/ 10 w 58"/>
                    <a:gd name="T33" fmla="*/ 5 h 44"/>
                    <a:gd name="T34" fmla="*/ 10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3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4" y="0"/>
                        <a:pt x="58" y="4"/>
                        <a:pt x="58" y="14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0"/>
                        <a:pt x="46" y="8"/>
                        <a:pt x="42" y="8"/>
                      </a:cubicBezTo>
                      <a:cubicBezTo>
                        <a:pt x="39" y="8"/>
                        <a:pt x="35" y="10"/>
                        <a:pt x="34" y="13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1"/>
                        <a:pt x="22" y="8"/>
                        <a:pt x="18" y="8"/>
                      </a:cubicBezTo>
                      <a:cubicBezTo>
                        <a:pt x="14" y="8"/>
                        <a:pt x="11" y="10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28" y="0"/>
                        <a:pt x="31" y="2"/>
                        <a:pt x="32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5" y="2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6" name="Freeform 365">
                  <a:extLst>
                    <a:ext uri="{FF2B5EF4-FFF2-40B4-BE49-F238E27FC236}">
                      <a16:creationId xmlns:a16="http://schemas.microsoft.com/office/drawing/2014/main" id="{CF1AFFFA-98E2-4FCE-8A85-5B9C9098AF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206" y="2412"/>
                  <a:ext cx="28" cy="34"/>
                </a:xfrm>
                <a:custGeom>
                  <a:avLst/>
                  <a:gdLst>
                    <a:gd name="T0" fmla="*/ 33 w 37"/>
                    <a:gd name="T1" fmla="*/ 14 h 44"/>
                    <a:gd name="T2" fmla="*/ 33 w 37"/>
                    <a:gd name="T3" fmla="*/ 32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3 w 37"/>
                    <a:gd name="T11" fmla="*/ 44 h 44"/>
                    <a:gd name="T12" fmla="*/ 25 w 37"/>
                    <a:gd name="T13" fmla="*/ 39 h 44"/>
                    <a:gd name="T14" fmla="*/ 25 w 37"/>
                    <a:gd name="T15" fmla="*/ 39 h 44"/>
                    <a:gd name="T16" fmla="*/ 13 w 37"/>
                    <a:gd name="T17" fmla="*/ 44 h 44"/>
                    <a:gd name="T18" fmla="*/ 0 w 37"/>
                    <a:gd name="T19" fmla="*/ 33 h 44"/>
                    <a:gd name="T20" fmla="*/ 24 w 37"/>
                    <a:gd name="T21" fmla="*/ 19 h 44"/>
                    <a:gd name="T22" fmla="*/ 24 w 37"/>
                    <a:gd name="T23" fmla="*/ 15 h 44"/>
                    <a:gd name="T24" fmla="*/ 16 w 37"/>
                    <a:gd name="T25" fmla="*/ 8 h 44"/>
                    <a:gd name="T26" fmla="*/ 8 w 37"/>
                    <a:gd name="T27" fmla="*/ 13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3 w 37"/>
                    <a:gd name="T33" fmla="*/ 14 h 44"/>
                    <a:gd name="T34" fmla="*/ 24 w 37"/>
                    <a:gd name="T35" fmla="*/ 25 h 44"/>
                    <a:gd name="T36" fmla="*/ 10 w 37"/>
                    <a:gd name="T37" fmla="*/ 32 h 44"/>
                    <a:gd name="T38" fmla="*/ 15 w 37"/>
                    <a:gd name="T39" fmla="*/ 37 h 44"/>
                    <a:gd name="T40" fmla="*/ 24 w 37"/>
                    <a:gd name="T41" fmla="*/ 33 h 44"/>
                    <a:gd name="T42" fmla="*/ 24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3" y="14"/>
                      </a:move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3" y="35"/>
                        <a:pt x="34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4"/>
                        <a:pt x="34" y="44"/>
                        <a:pt x="33" y="44"/>
                      </a:cubicBezTo>
                      <a:cubicBezTo>
                        <a:pt x="28" y="44"/>
                        <a:pt x="26" y="42"/>
                        <a:pt x="25" y="39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3" y="41"/>
                        <a:pt x="20" y="44"/>
                        <a:pt x="13" y="44"/>
                      </a:cubicBezTo>
                      <a:cubicBezTo>
                        <a:pt x="5" y="44"/>
                        <a:pt x="0" y="39"/>
                        <a:pt x="0" y="33"/>
                      </a:cubicBezTo>
                      <a:cubicBezTo>
                        <a:pt x="0" y="23"/>
                        <a:pt x="9" y="18"/>
                        <a:pt x="24" y="19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9"/>
                        <a:pt x="21" y="8"/>
                        <a:pt x="16" y="8"/>
                      </a:cubicBezTo>
                      <a:cubicBezTo>
                        <a:pt x="12" y="8"/>
                        <a:pt x="9" y="10"/>
                        <a:pt x="8" y="13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5"/>
                        <a:pt x="7" y="0"/>
                        <a:pt x="16" y="0"/>
                      </a:cubicBezTo>
                      <a:cubicBezTo>
                        <a:pt x="27" y="0"/>
                        <a:pt x="33" y="4"/>
                        <a:pt x="33" y="14"/>
                      </a:cubicBezTo>
                      <a:moveTo>
                        <a:pt x="24" y="25"/>
                      </a:moveTo>
                      <a:cubicBezTo>
                        <a:pt x="15" y="25"/>
                        <a:pt x="10" y="27"/>
                        <a:pt x="10" y="32"/>
                      </a:cubicBezTo>
                      <a:cubicBezTo>
                        <a:pt x="10" y="35"/>
                        <a:pt x="12" y="37"/>
                        <a:pt x="15" y="37"/>
                      </a:cubicBezTo>
                      <a:cubicBezTo>
                        <a:pt x="19" y="37"/>
                        <a:pt x="22" y="35"/>
                        <a:pt x="24" y="33"/>
                      </a:cubicBezTo>
                      <a:lnTo>
                        <a:pt x="24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7" name="Freeform 366">
                  <a:extLst>
                    <a:ext uri="{FF2B5EF4-FFF2-40B4-BE49-F238E27FC236}">
                      <a16:creationId xmlns:a16="http://schemas.microsoft.com/office/drawing/2014/main" id="{869323D6-51C5-49D3-86CC-59E71E7949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4" y="2412"/>
                  <a:ext cx="25" cy="34"/>
                </a:xfrm>
                <a:custGeom>
                  <a:avLst/>
                  <a:gdLst>
                    <a:gd name="T0" fmla="*/ 3 w 33"/>
                    <a:gd name="T1" fmla="*/ 13 h 44"/>
                    <a:gd name="T2" fmla="*/ 19 w 33"/>
                    <a:gd name="T3" fmla="*/ 0 h 44"/>
                    <a:gd name="T4" fmla="*/ 33 w 33"/>
                    <a:gd name="T5" fmla="*/ 5 h 44"/>
                    <a:gd name="T6" fmla="*/ 27 w 33"/>
                    <a:gd name="T7" fmla="*/ 11 h 44"/>
                    <a:gd name="T8" fmla="*/ 18 w 33"/>
                    <a:gd name="T9" fmla="*/ 7 h 44"/>
                    <a:gd name="T10" fmla="*/ 13 w 33"/>
                    <a:gd name="T11" fmla="*/ 12 h 44"/>
                    <a:gd name="T12" fmla="*/ 33 w 33"/>
                    <a:gd name="T13" fmla="*/ 31 h 44"/>
                    <a:gd name="T14" fmla="*/ 17 w 33"/>
                    <a:gd name="T15" fmla="*/ 44 h 44"/>
                    <a:gd name="T16" fmla="*/ 0 w 33"/>
                    <a:gd name="T17" fmla="*/ 38 h 44"/>
                    <a:gd name="T18" fmla="*/ 6 w 33"/>
                    <a:gd name="T19" fmla="*/ 31 h 44"/>
                    <a:gd name="T20" fmla="*/ 18 w 33"/>
                    <a:gd name="T21" fmla="*/ 37 h 44"/>
                    <a:gd name="T22" fmla="*/ 24 w 33"/>
                    <a:gd name="T23" fmla="*/ 32 h 44"/>
                    <a:gd name="T24" fmla="*/ 3 w 33"/>
                    <a:gd name="T25" fmla="*/ 1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4">
                      <a:moveTo>
                        <a:pt x="3" y="13"/>
                      </a:moveTo>
                      <a:cubicBezTo>
                        <a:pt x="3" y="6"/>
                        <a:pt x="9" y="0"/>
                        <a:pt x="19" y="0"/>
                      </a:cubicBezTo>
                      <a:cubicBezTo>
                        <a:pt x="26" y="0"/>
                        <a:pt x="30" y="2"/>
                        <a:pt x="33" y="5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5" y="9"/>
                        <a:pt x="22" y="7"/>
                        <a:pt x="18" y="7"/>
                      </a:cubicBezTo>
                      <a:cubicBezTo>
                        <a:pt x="15" y="7"/>
                        <a:pt x="13" y="9"/>
                        <a:pt x="13" y="12"/>
                      </a:cubicBezTo>
                      <a:cubicBezTo>
                        <a:pt x="13" y="20"/>
                        <a:pt x="33" y="17"/>
                        <a:pt x="33" y="31"/>
                      </a:cubicBezTo>
                      <a:cubicBezTo>
                        <a:pt x="33" y="37"/>
                        <a:pt x="29" y="44"/>
                        <a:pt x="17" y="44"/>
                      </a:cubicBezTo>
                      <a:cubicBezTo>
                        <a:pt x="8" y="44"/>
                        <a:pt x="3" y="41"/>
                        <a:pt x="0" y="38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8" y="34"/>
                        <a:pt x="12" y="37"/>
                        <a:pt x="18" y="37"/>
                      </a:cubicBezTo>
                      <a:cubicBezTo>
                        <a:pt x="22" y="37"/>
                        <a:pt x="24" y="34"/>
                        <a:pt x="24" y="32"/>
                      </a:cubicBezTo>
                      <a:cubicBezTo>
                        <a:pt x="24" y="24"/>
                        <a:pt x="3" y="27"/>
                        <a:pt x="3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8" name="Rectangle 367">
                  <a:extLst>
                    <a:ext uri="{FF2B5EF4-FFF2-40B4-BE49-F238E27FC236}">
                      <a16:creationId xmlns:a16="http://schemas.microsoft.com/office/drawing/2014/main" id="{3BEF77CB-187E-4C8E-AD4D-967BE000FF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412"/>
                  <a:ext cx="8" cy="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9" name="Freeform 368">
                  <a:extLst>
                    <a:ext uri="{FF2B5EF4-FFF2-40B4-BE49-F238E27FC236}">
                      <a16:creationId xmlns:a16="http://schemas.microsoft.com/office/drawing/2014/main" id="{F92806A5-5382-4BE0-BB7F-064D70295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4" y="2745"/>
                  <a:ext cx="2021" cy="216"/>
                </a:xfrm>
                <a:custGeom>
                  <a:avLst/>
                  <a:gdLst>
                    <a:gd name="T0" fmla="*/ 0 w 2021"/>
                    <a:gd name="T1" fmla="*/ 0 h 216"/>
                    <a:gd name="T2" fmla="*/ 0 w 2021"/>
                    <a:gd name="T3" fmla="*/ 108 h 216"/>
                    <a:gd name="T4" fmla="*/ 0 w 2021"/>
                    <a:gd name="T5" fmla="*/ 109 h 216"/>
                    <a:gd name="T6" fmla="*/ 0 w 2021"/>
                    <a:gd name="T7" fmla="*/ 216 h 216"/>
                    <a:gd name="T8" fmla="*/ 2021 w 2021"/>
                    <a:gd name="T9" fmla="*/ 216 h 216"/>
                    <a:gd name="T10" fmla="*/ 2021 w 2021"/>
                    <a:gd name="T11" fmla="*/ 109 h 216"/>
                    <a:gd name="T12" fmla="*/ 2021 w 2021"/>
                    <a:gd name="T13" fmla="*/ 108 h 216"/>
                    <a:gd name="T14" fmla="*/ 2021 w 2021"/>
                    <a:gd name="T15" fmla="*/ 0 h 216"/>
                    <a:gd name="T16" fmla="*/ 0 w 2021"/>
                    <a:gd name="T17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21" h="216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109"/>
                      </a:lnTo>
                      <a:lnTo>
                        <a:pt x="0" y="216"/>
                      </a:lnTo>
                      <a:lnTo>
                        <a:pt x="2021" y="216"/>
                      </a:lnTo>
                      <a:lnTo>
                        <a:pt x="2021" y="109"/>
                      </a:lnTo>
                      <a:lnTo>
                        <a:pt x="2021" y="108"/>
                      </a:lnTo>
                      <a:lnTo>
                        <a:pt x="20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0" name="Freeform 369">
                  <a:extLst>
                    <a:ext uri="{FF2B5EF4-FFF2-40B4-BE49-F238E27FC236}">
                      <a16:creationId xmlns:a16="http://schemas.microsoft.com/office/drawing/2014/main" id="{E27EB203-E40A-440E-B1D1-34E1ED3AB8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0" y="2835"/>
                  <a:ext cx="19" cy="41"/>
                </a:xfrm>
                <a:custGeom>
                  <a:avLst/>
                  <a:gdLst>
                    <a:gd name="T0" fmla="*/ 26 w 26"/>
                    <a:gd name="T1" fmla="*/ 0 h 53"/>
                    <a:gd name="T2" fmla="*/ 26 w 26"/>
                    <a:gd name="T3" fmla="*/ 53 h 53"/>
                    <a:gd name="T4" fmla="*/ 16 w 26"/>
                    <a:gd name="T5" fmla="*/ 53 h 53"/>
                    <a:gd name="T6" fmla="*/ 16 w 26"/>
                    <a:gd name="T7" fmla="*/ 26 h 53"/>
                    <a:gd name="T8" fmla="*/ 17 w 26"/>
                    <a:gd name="T9" fmla="*/ 10 h 53"/>
                    <a:gd name="T10" fmla="*/ 16 w 26"/>
                    <a:gd name="T11" fmla="*/ 10 h 53"/>
                    <a:gd name="T12" fmla="*/ 11 w 26"/>
                    <a:gd name="T13" fmla="*/ 14 h 53"/>
                    <a:gd name="T14" fmla="*/ 5 w 26"/>
                    <a:gd name="T15" fmla="*/ 18 h 53"/>
                    <a:gd name="T16" fmla="*/ 0 w 26"/>
                    <a:gd name="T17" fmla="*/ 11 h 53"/>
                    <a:gd name="T18" fmla="*/ 16 w 26"/>
                    <a:gd name="T19" fmla="*/ 0 h 53"/>
                    <a:gd name="T20" fmla="*/ 26 w 26"/>
                    <a:gd name="T2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53">
                      <a:moveTo>
                        <a:pt x="26" y="0"/>
                      </a:move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16" y="53"/>
                        <a:pt x="16" y="53"/>
                        <a:pt x="16" y="53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2"/>
                        <a:pt x="17" y="14"/>
                        <a:pt x="17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6" y="0"/>
                        <a:pt x="16" y="0"/>
                        <a:pt x="16" y="0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1" name="Freeform 370">
                  <a:extLst>
                    <a:ext uri="{FF2B5EF4-FFF2-40B4-BE49-F238E27FC236}">
                      <a16:creationId xmlns:a16="http://schemas.microsoft.com/office/drawing/2014/main" id="{908113BD-16CD-4370-85F4-D53BCD32C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4" y="2835"/>
                  <a:ext cx="19" cy="41"/>
                </a:xfrm>
                <a:custGeom>
                  <a:avLst/>
                  <a:gdLst>
                    <a:gd name="T0" fmla="*/ 26 w 26"/>
                    <a:gd name="T1" fmla="*/ 0 h 53"/>
                    <a:gd name="T2" fmla="*/ 26 w 26"/>
                    <a:gd name="T3" fmla="*/ 53 h 53"/>
                    <a:gd name="T4" fmla="*/ 17 w 26"/>
                    <a:gd name="T5" fmla="*/ 53 h 53"/>
                    <a:gd name="T6" fmla="*/ 17 w 26"/>
                    <a:gd name="T7" fmla="*/ 26 h 53"/>
                    <a:gd name="T8" fmla="*/ 17 w 26"/>
                    <a:gd name="T9" fmla="*/ 10 h 53"/>
                    <a:gd name="T10" fmla="*/ 17 w 26"/>
                    <a:gd name="T11" fmla="*/ 10 h 53"/>
                    <a:gd name="T12" fmla="*/ 11 w 26"/>
                    <a:gd name="T13" fmla="*/ 14 h 53"/>
                    <a:gd name="T14" fmla="*/ 6 w 26"/>
                    <a:gd name="T15" fmla="*/ 18 h 53"/>
                    <a:gd name="T16" fmla="*/ 0 w 26"/>
                    <a:gd name="T17" fmla="*/ 11 h 53"/>
                    <a:gd name="T18" fmla="*/ 17 w 26"/>
                    <a:gd name="T19" fmla="*/ 0 h 53"/>
                    <a:gd name="T20" fmla="*/ 26 w 26"/>
                    <a:gd name="T2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53">
                      <a:moveTo>
                        <a:pt x="26" y="0"/>
                      </a:move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17" y="53"/>
                        <a:pt x="17" y="53"/>
                        <a:pt x="17" y="53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2"/>
                        <a:pt x="17" y="14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7" y="0"/>
                        <a:pt x="17" y="0"/>
                        <a:pt x="17" y="0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2" name="Oval 371">
                  <a:extLst>
                    <a:ext uri="{FF2B5EF4-FFF2-40B4-BE49-F238E27FC236}">
                      <a16:creationId xmlns:a16="http://schemas.microsoft.com/office/drawing/2014/main" id="{F9E0EBC1-0AE6-439D-904C-6A1722BDAD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0" y="2867"/>
                  <a:ext cx="11" cy="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3" name="Freeform 372">
                  <a:extLst>
                    <a:ext uri="{FF2B5EF4-FFF2-40B4-BE49-F238E27FC236}">
                      <a16:creationId xmlns:a16="http://schemas.microsoft.com/office/drawing/2014/main" id="{EB893B30-9F58-4886-996F-7256E1218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6" y="2833"/>
                  <a:ext cx="29" cy="44"/>
                </a:xfrm>
                <a:custGeom>
                  <a:avLst/>
                  <a:gdLst>
                    <a:gd name="T0" fmla="*/ 28 w 38"/>
                    <a:gd name="T1" fmla="*/ 41 h 56"/>
                    <a:gd name="T2" fmla="*/ 3 w 38"/>
                    <a:gd name="T3" fmla="*/ 16 h 56"/>
                    <a:gd name="T4" fmla="*/ 21 w 38"/>
                    <a:gd name="T5" fmla="*/ 0 h 56"/>
                    <a:gd name="T6" fmla="*/ 37 w 38"/>
                    <a:gd name="T7" fmla="*/ 6 h 56"/>
                    <a:gd name="T8" fmla="*/ 31 w 38"/>
                    <a:gd name="T9" fmla="*/ 13 h 56"/>
                    <a:gd name="T10" fmla="*/ 20 w 38"/>
                    <a:gd name="T11" fmla="*/ 9 h 56"/>
                    <a:gd name="T12" fmla="*/ 13 w 38"/>
                    <a:gd name="T13" fmla="*/ 15 h 56"/>
                    <a:gd name="T14" fmla="*/ 38 w 38"/>
                    <a:gd name="T15" fmla="*/ 40 h 56"/>
                    <a:gd name="T16" fmla="*/ 18 w 38"/>
                    <a:gd name="T17" fmla="*/ 56 h 56"/>
                    <a:gd name="T18" fmla="*/ 0 w 38"/>
                    <a:gd name="T19" fmla="*/ 50 h 56"/>
                    <a:gd name="T20" fmla="*/ 6 w 38"/>
                    <a:gd name="T21" fmla="*/ 42 h 56"/>
                    <a:gd name="T22" fmla="*/ 20 w 38"/>
                    <a:gd name="T23" fmla="*/ 48 h 56"/>
                    <a:gd name="T24" fmla="*/ 28 w 38"/>
                    <a:gd name="T25" fmla="*/ 4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56">
                      <a:moveTo>
                        <a:pt x="28" y="41"/>
                      </a:moveTo>
                      <a:cubicBezTo>
                        <a:pt x="28" y="31"/>
                        <a:pt x="3" y="33"/>
                        <a:pt x="3" y="16"/>
                      </a:cubicBezTo>
                      <a:cubicBezTo>
                        <a:pt x="3" y="7"/>
                        <a:pt x="10" y="0"/>
                        <a:pt x="21" y="0"/>
                      </a:cubicBezTo>
                      <a:cubicBezTo>
                        <a:pt x="29" y="0"/>
                        <a:pt x="34" y="4"/>
                        <a:pt x="37" y="6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29" y="11"/>
                        <a:pt x="26" y="9"/>
                        <a:pt x="20" y="9"/>
                      </a:cubicBezTo>
                      <a:cubicBezTo>
                        <a:pt x="15" y="9"/>
                        <a:pt x="13" y="11"/>
                        <a:pt x="13" y="15"/>
                      </a:cubicBezTo>
                      <a:cubicBezTo>
                        <a:pt x="13" y="25"/>
                        <a:pt x="38" y="23"/>
                        <a:pt x="38" y="40"/>
                      </a:cubicBezTo>
                      <a:cubicBezTo>
                        <a:pt x="38" y="49"/>
                        <a:pt x="31" y="56"/>
                        <a:pt x="18" y="56"/>
                      </a:cubicBezTo>
                      <a:cubicBezTo>
                        <a:pt x="9" y="56"/>
                        <a:pt x="3" y="52"/>
                        <a:pt x="0" y="50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8" y="44"/>
                        <a:pt x="13" y="48"/>
                        <a:pt x="20" y="48"/>
                      </a:cubicBezTo>
                      <a:cubicBezTo>
                        <a:pt x="25" y="48"/>
                        <a:pt x="28" y="45"/>
                        <a:pt x="28" y="4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4" name="Rectangle 373">
                  <a:extLst>
                    <a:ext uri="{FF2B5EF4-FFF2-40B4-BE49-F238E27FC236}">
                      <a16:creationId xmlns:a16="http://schemas.microsoft.com/office/drawing/2014/main" id="{1864DEAD-3C1A-4430-B499-D8EE398C6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0" y="2843"/>
                  <a:ext cx="7" cy="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5" name="Freeform 374">
                  <a:extLst>
                    <a:ext uri="{FF2B5EF4-FFF2-40B4-BE49-F238E27FC236}">
                      <a16:creationId xmlns:a16="http://schemas.microsoft.com/office/drawing/2014/main" id="{49BBBA2E-63C7-4C29-823A-275FC016F2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4" y="2842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6 w 35"/>
                    <a:gd name="T3" fmla="*/ 44 h 44"/>
                    <a:gd name="T4" fmla="*/ 26 w 35"/>
                    <a:gd name="T5" fmla="*/ 17 h 44"/>
                    <a:gd name="T6" fmla="*/ 19 w 35"/>
                    <a:gd name="T7" fmla="*/ 8 h 44"/>
                    <a:gd name="T8" fmla="*/ 10 w 35"/>
                    <a:gd name="T9" fmla="*/ 14 h 44"/>
                    <a:gd name="T10" fmla="*/ 10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8 w 35"/>
                    <a:gd name="T17" fmla="*/ 1 h 44"/>
                    <a:gd name="T18" fmla="*/ 10 w 35"/>
                    <a:gd name="T19" fmla="*/ 5 h 44"/>
                    <a:gd name="T20" fmla="*/ 10 w 35"/>
                    <a:gd name="T21" fmla="*/ 5 h 44"/>
                    <a:gd name="T22" fmla="*/ 22 w 35"/>
                    <a:gd name="T23" fmla="*/ 0 h 44"/>
                    <a:gd name="T24" fmla="*/ 35 w 35"/>
                    <a:gd name="T25" fmla="*/ 15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1"/>
                        <a:pt x="23" y="8"/>
                        <a:pt x="19" y="8"/>
                      </a:cubicBezTo>
                      <a:cubicBezTo>
                        <a:pt x="15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3"/>
                        <a:pt x="17" y="0"/>
                        <a:pt x="22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6" name="Rectangle 375">
                  <a:extLst>
                    <a:ext uri="{FF2B5EF4-FFF2-40B4-BE49-F238E27FC236}">
                      <a16:creationId xmlns:a16="http://schemas.microsoft.com/office/drawing/2014/main" id="{3AACC502-61A0-4C3F-AC94-374B484BE6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7" y="2843"/>
                  <a:ext cx="7" cy="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7" name="Freeform 376">
                  <a:extLst>
                    <a:ext uri="{FF2B5EF4-FFF2-40B4-BE49-F238E27FC236}">
                      <a16:creationId xmlns:a16="http://schemas.microsoft.com/office/drawing/2014/main" id="{F44FB3E5-11CC-4F02-B84A-71A61B4DC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8" y="2830"/>
                  <a:ext cx="35" cy="47"/>
                </a:xfrm>
                <a:custGeom>
                  <a:avLst/>
                  <a:gdLst>
                    <a:gd name="T0" fmla="*/ 41 w 47"/>
                    <a:gd name="T1" fmla="*/ 48 h 61"/>
                    <a:gd name="T2" fmla="*/ 45 w 47"/>
                    <a:gd name="T3" fmla="*/ 53 h 61"/>
                    <a:gd name="T4" fmla="*/ 47 w 47"/>
                    <a:gd name="T5" fmla="*/ 52 h 61"/>
                    <a:gd name="T6" fmla="*/ 47 w 47"/>
                    <a:gd name="T7" fmla="*/ 60 h 61"/>
                    <a:gd name="T8" fmla="*/ 42 w 47"/>
                    <a:gd name="T9" fmla="*/ 61 h 61"/>
                    <a:gd name="T10" fmla="*/ 32 w 47"/>
                    <a:gd name="T11" fmla="*/ 50 h 61"/>
                    <a:gd name="T12" fmla="*/ 32 w 47"/>
                    <a:gd name="T13" fmla="*/ 8 h 61"/>
                    <a:gd name="T14" fmla="*/ 24 w 47"/>
                    <a:gd name="T15" fmla="*/ 8 h 61"/>
                    <a:gd name="T16" fmla="*/ 16 w 47"/>
                    <a:gd name="T17" fmla="*/ 14 h 61"/>
                    <a:gd name="T18" fmla="*/ 16 w 47"/>
                    <a:gd name="T19" fmla="*/ 17 h 61"/>
                    <a:gd name="T20" fmla="*/ 25 w 47"/>
                    <a:gd name="T21" fmla="*/ 17 h 61"/>
                    <a:gd name="T22" fmla="*/ 25 w 47"/>
                    <a:gd name="T23" fmla="*/ 24 h 61"/>
                    <a:gd name="T24" fmla="*/ 16 w 47"/>
                    <a:gd name="T25" fmla="*/ 24 h 61"/>
                    <a:gd name="T26" fmla="*/ 16 w 47"/>
                    <a:gd name="T27" fmla="*/ 60 h 61"/>
                    <a:gd name="T28" fmla="*/ 7 w 47"/>
                    <a:gd name="T29" fmla="*/ 60 h 61"/>
                    <a:gd name="T30" fmla="*/ 7 w 47"/>
                    <a:gd name="T31" fmla="*/ 24 h 61"/>
                    <a:gd name="T32" fmla="*/ 0 w 47"/>
                    <a:gd name="T33" fmla="*/ 24 h 61"/>
                    <a:gd name="T34" fmla="*/ 0 w 47"/>
                    <a:gd name="T35" fmla="*/ 17 h 61"/>
                    <a:gd name="T36" fmla="*/ 7 w 47"/>
                    <a:gd name="T37" fmla="*/ 17 h 61"/>
                    <a:gd name="T38" fmla="*/ 7 w 47"/>
                    <a:gd name="T39" fmla="*/ 13 h 61"/>
                    <a:gd name="T40" fmla="*/ 25 w 47"/>
                    <a:gd name="T41" fmla="*/ 0 h 61"/>
                    <a:gd name="T42" fmla="*/ 41 w 47"/>
                    <a:gd name="T43" fmla="*/ 3 h 61"/>
                    <a:gd name="T44" fmla="*/ 41 w 47"/>
                    <a:gd name="T45" fmla="*/ 4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61">
                      <a:moveTo>
                        <a:pt x="41" y="48"/>
                      </a:moveTo>
                      <a:cubicBezTo>
                        <a:pt x="41" y="51"/>
                        <a:pt x="43" y="53"/>
                        <a:pt x="45" y="53"/>
                      </a:cubicBezTo>
                      <a:cubicBezTo>
                        <a:pt x="46" y="53"/>
                        <a:pt x="47" y="52"/>
                        <a:pt x="47" y="52"/>
                      </a:cubicBezTo>
                      <a:cubicBezTo>
                        <a:pt x="47" y="60"/>
                        <a:pt x="47" y="60"/>
                        <a:pt x="47" y="60"/>
                      </a:cubicBezTo>
                      <a:cubicBezTo>
                        <a:pt x="46" y="61"/>
                        <a:pt x="44" y="61"/>
                        <a:pt x="42" y="61"/>
                      </a:cubicBezTo>
                      <a:cubicBezTo>
                        <a:pt x="35" y="61"/>
                        <a:pt x="32" y="57"/>
                        <a:pt x="32" y="50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29" y="8"/>
                        <a:pt x="27" y="8"/>
                        <a:pt x="24" y="8"/>
                      </a:cubicBezTo>
                      <a:cubicBezTo>
                        <a:pt x="18" y="8"/>
                        <a:pt x="16" y="10"/>
                        <a:pt x="16" y="14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5"/>
                        <a:pt x="12" y="0"/>
                        <a:pt x="25" y="0"/>
                      </a:cubicBezTo>
                      <a:cubicBezTo>
                        <a:pt x="33" y="0"/>
                        <a:pt x="39" y="2"/>
                        <a:pt x="41" y="3"/>
                      </a:cubicBezTo>
                      <a:lnTo>
                        <a:pt x="41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8" name="Freeform 377">
                  <a:extLst>
                    <a:ext uri="{FF2B5EF4-FFF2-40B4-BE49-F238E27FC236}">
                      <a16:creationId xmlns:a16="http://schemas.microsoft.com/office/drawing/2014/main" id="{A8815D1A-BE64-45FF-B2D4-F37BA1FF6F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75" y="2843"/>
                  <a:ext cx="27" cy="34"/>
                </a:xfrm>
                <a:custGeom>
                  <a:avLst/>
                  <a:gdLst>
                    <a:gd name="T0" fmla="*/ 33 w 37"/>
                    <a:gd name="T1" fmla="*/ 13 h 44"/>
                    <a:gd name="T2" fmla="*/ 33 w 37"/>
                    <a:gd name="T3" fmla="*/ 31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3 w 37"/>
                    <a:gd name="T11" fmla="*/ 44 h 44"/>
                    <a:gd name="T12" fmla="*/ 25 w 37"/>
                    <a:gd name="T13" fmla="*/ 39 h 44"/>
                    <a:gd name="T14" fmla="*/ 25 w 37"/>
                    <a:gd name="T15" fmla="*/ 39 h 44"/>
                    <a:gd name="T16" fmla="*/ 13 w 37"/>
                    <a:gd name="T17" fmla="*/ 44 h 44"/>
                    <a:gd name="T18" fmla="*/ 0 w 37"/>
                    <a:gd name="T19" fmla="*/ 32 h 44"/>
                    <a:gd name="T20" fmla="*/ 24 w 37"/>
                    <a:gd name="T21" fmla="*/ 18 h 44"/>
                    <a:gd name="T22" fmla="*/ 24 w 37"/>
                    <a:gd name="T23" fmla="*/ 15 h 44"/>
                    <a:gd name="T24" fmla="*/ 17 w 37"/>
                    <a:gd name="T25" fmla="*/ 7 h 44"/>
                    <a:gd name="T26" fmla="*/ 8 w 37"/>
                    <a:gd name="T27" fmla="*/ 12 h 44"/>
                    <a:gd name="T28" fmla="*/ 1 w 37"/>
                    <a:gd name="T29" fmla="*/ 7 h 44"/>
                    <a:gd name="T30" fmla="*/ 17 w 37"/>
                    <a:gd name="T31" fmla="*/ 0 h 44"/>
                    <a:gd name="T32" fmla="*/ 33 w 37"/>
                    <a:gd name="T33" fmla="*/ 13 h 44"/>
                    <a:gd name="T34" fmla="*/ 24 w 37"/>
                    <a:gd name="T35" fmla="*/ 25 h 44"/>
                    <a:gd name="T36" fmla="*/ 10 w 37"/>
                    <a:gd name="T37" fmla="*/ 31 h 44"/>
                    <a:gd name="T38" fmla="*/ 16 w 37"/>
                    <a:gd name="T39" fmla="*/ 37 h 44"/>
                    <a:gd name="T40" fmla="*/ 24 w 37"/>
                    <a:gd name="T41" fmla="*/ 33 h 44"/>
                    <a:gd name="T42" fmla="*/ 24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3" y="13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4"/>
                        <a:pt x="34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4"/>
                        <a:pt x="34" y="44"/>
                        <a:pt x="33" y="44"/>
                      </a:cubicBezTo>
                      <a:cubicBezTo>
                        <a:pt x="29" y="44"/>
                        <a:pt x="26" y="42"/>
                        <a:pt x="25" y="39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3" y="41"/>
                        <a:pt x="20" y="44"/>
                        <a:pt x="13" y="44"/>
                      </a:cubicBezTo>
                      <a:cubicBezTo>
                        <a:pt x="5" y="44"/>
                        <a:pt x="0" y="38"/>
                        <a:pt x="0" y="32"/>
                      </a:cubicBezTo>
                      <a:cubicBezTo>
                        <a:pt x="0" y="23"/>
                        <a:pt x="10" y="18"/>
                        <a:pt x="24" y="18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9"/>
                        <a:pt x="21" y="7"/>
                        <a:pt x="17" y="7"/>
                      </a:cubicBezTo>
                      <a:cubicBezTo>
                        <a:pt x="12" y="7"/>
                        <a:pt x="9" y="10"/>
                        <a:pt x="8" y="1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5"/>
                        <a:pt x="7" y="0"/>
                        <a:pt x="17" y="0"/>
                      </a:cubicBezTo>
                      <a:cubicBezTo>
                        <a:pt x="27" y="0"/>
                        <a:pt x="33" y="3"/>
                        <a:pt x="33" y="13"/>
                      </a:cubicBezTo>
                      <a:moveTo>
                        <a:pt x="24" y="25"/>
                      </a:moveTo>
                      <a:cubicBezTo>
                        <a:pt x="15" y="25"/>
                        <a:pt x="10" y="27"/>
                        <a:pt x="10" y="31"/>
                      </a:cubicBezTo>
                      <a:cubicBezTo>
                        <a:pt x="10" y="34"/>
                        <a:pt x="12" y="37"/>
                        <a:pt x="16" y="37"/>
                      </a:cubicBezTo>
                      <a:cubicBezTo>
                        <a:pt x="19" y="37"/>
                        <a:pt x="22" y="35"/>
                        <a:pt x="24" y="33"/>
                      </a:cubicBezTo>
                      <a:lnTo>
                        <a:pt x="24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9" name="Freeform 378">
                  <a:extLst>
                    <a:ext uri="{FF2B5EF4-FFF2-40B4-BE49-F238E27FC236}">
                      <a16:creationId xmlns:a16="http://schemas.microsoft.com/office/drawing/2014/main" id="{280B307F-EA19-46E3-A5BF-BC5B60EEF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6" y="2842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10 h 44"/>
                    <a:gd name="T4" fmla="*/ 9 w 25"/>
                    <a:gd name="T5" fmla="*/ 14 h 44"/>
                    <a:gd name="T6" fmla="*/ 9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7 w 25"/>
                    <a:gd name="T13" fmla="*/ 1 h 44"/>
                    <a:gd name="T14" fmla="*/ 9 w 25"/>
                    <a:gd name="T15" fmla="*/ 7 h 44"/>
                    <a:gd name="T16" fmla="*/ 10 w 25"/>
                    <a:gd name="T17" fmla="*/ 7 h 44"/>
                    <a:gd name="T18" fmla="*/ 21 w 25"/>
                    <a:gd name="T19" fmla="*/ 0 h 44"/>
                    <a:gd name="T20" fmla="*/ 25 w 25"/>
                    <a:gd name="T21" fmla="*/ 1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10"/>
                        <a:pt x="21" y="10"/>
                        <a:pt x="20" y="10"/>
                      </a:cubicBezTo>
                      <a:cubicBezTo>
                        <a:pt x="16" y="10"/>
                        <a:pt x="12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3"/>
                        <a:pt x="15" y="0"/>
                        <a:pt x="21" y="0"/>
                      </a:cubicBezTo>
                      <a:cubicBezTo>
                        <a:pt x="22" y="0"/>
                        <a:pt x="24" y="1"/>
                        <a:pt x="25" y="1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0" name="Freeform 379">
                  <a:extLst>
                    <a:ext uri="{FF2B5EF4-FFF2-40B4-BE49-F238E27FC236}">
                      <a16:creationId xmlns:a16="http://schemas.microsoft.com/office/drawing/2014/main" id="{8F4EFD40-A7F4-4355-B0CC-6E5D74CB17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25" y="2831"/>
                  <a:ext cx="27" cy="46"/>
                </a:xfrm>
                <a:custGeom>
                  <a:avLst/>
                  <a:gdLst>
                    <a:gd name="T0" fmla="*/ 26 w 36"/>
                    <a:gd name="T1" fmla="*/ 0 h 59"/>
                    <a:gd name="T2" fmla="*/ 36 w 36"/>
                    <a:gd name="T3" fmla="*/ 0 h 59"/>
                    <a:gd name="T4" fmla="*/ 36 w 36"/>
                    <a:gd name="T5" fmla="*/ 58 h 59"/>
                    <a:gd name="T6" fmla="*/ 28 w 36"/>
                    <a:gd name="T7" fmla="*/ 58 h 59"/>
                    <a:gd name="T8" fmla="*/ 27 w 36"/>
                    <a:gd name="T9" fmla="*/ 54 h 59"/>
                    <a:gd name="T10" fmla="*/ 26 w 36"/>
                    <a:gd name="T11" fmla="*/ 54 h 59"/>
                    <a:gd name="T12" fmla="*/ 16 w 36"/>
                    <a:gd name="T13" fmla="*/ 59 h 59"/>
                    <a:gd name="T14" fmla="*/ 0 w 36"/>
                    <a:gd name="T15" fmla="*/ 39 h 59"/>
                    <a:gd name="T16" fmla="*/ 19 w 36"/>
                    <a:gd name="T17" fmla="*/ 15 h 59"/>
                    <a:gd name="T18" fmla="*/ 26 w 36"/>
                    <a:gd name="T19" fmla="*/ 16 h 59"/>
                    <a:gd name="T20" fmla="*/ 26 w 36"/>
                    <a:gd name="T21" fmla="*/ 0 h 59"/>
                    <a:gd name="T22" fmla="*/ 27 w 36"/>
                    <a:gd name="T23" fmla="*/ 46 h 59"/>
                    <a:gd name="T24" fmla="*/ 27 w 36"/>
                    <a:gd name="T25" fmla="*/ 24 h 59"/>
                    <a:gd name="T26" fmla="*/ 20 w 36"/>
                    <a:gd name="T27" fmla="*/ 23 h 59"/>
                    <a:gd name="T28" fmla="*/ 10 w 36"/>
                    <a:gd name="T29" fmla="*/ 38 h 59"/>
                    <a:gd name="T30" fmla="*/ 18 w 36"/>
                    <a:gd name="T31" fmla="*/ 51 h 59"/>
                    <a:gd name="T32" fmla="*/ 27 w 36"/>
                    <a:gd name="T33" fmla="*/ 4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59">
                      <a:moveTo>
                        <a:pt x="26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8" y="58"/>
                        <a:pt x="28" y="58"/>
                        <a:pt x="28" y="58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5" y="56"/>
                        <a:pt x="21" y="59"/>
                        <a:pt x="16" y="59"/>
                      </a:cubicBezTo>
                      <a:cubicBezTo>
                        <a:pt x="6" y="59"/>
                        <a:pt x="0" y="53"/>
                        <a:pt x="0" y="39"/>
                      </a:cubicBezTo>
                      <a:cubicBezTo>
                        <a:pt x="0" y="22"/>
                        <a:pt x="9" y="15"/>
                        <a:pt x="19" y="15"/>
                      </a:cubicBezTo>
                      <a:cubicBezTo>
                        <a:pt x="23" y="15"/>
                        <a:pt x="25" y="16"/>
                        <a:pt x="26" y="16"/>
                      </a:cubicBezTo>
                      <a:lnTo>
                        <a:pt x="26" y="0"/>
                      </a:lnTo>
                      <a:close/>
                      <a:moveTo>
                        <a:pt x="27" y="46"/>
                      </a:move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5" y="23"/>
                        <a:pt x="23" y="23"/>
                        <a:pt x="20" y="23"/>
                      </a:cubicBezTo>
                      <a:cubicBezTo>
                        <a:pt x="14" y="23"/>
                        <a:pt x="10" y="26"/>
                        <a:pt x="10" y="38"/>
                      </a:cubicBezTo>
                      <a:cubicBezTo>
                        <a:pt x="10" y="48"/>
                        <a:pt x="13" y="51"/>
                        <a:pt x="18" y="51"/>
                      </a:cubicBezTo>
                      <a:cubicBezTo>
                        <a:pt x="22" y="51"/>
                        <a:pt x="25" y="49"/>
                        <a:pt x="27" y="4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1" name="Freeform 380">
                  <a:extLst>
                    <a:ext uri="{FF2B5EF4-FFF2-40B4-BE49-F238E27FC236}">
                      <a16:creationId xmlns:a16="http://schemas.microsoft.com/office/drawing/2014/main" id="{2CD38C63-F54D-49F8-9A28-9E3B49F45A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6" y="2843"/>
                  <a:ext cx="27" cy="34"/>
                </a:xfrm>
                <a:custGeom>
                  <a:avLst/>
                  <a:gdLst>
                    <a:gd name="T0" fmla="*/ 32 w 36"/>
                    <a:gd name="T1" fmla="*/ 13 h 44"/>
                    <a:gd name="T2" fmla="*/ 32 w 36"/>
                    <a:gd name="T3" fmla="*/ 31 h 44"/>
                    <a:gd name="T4" fmla="*/ 35 w 36"/>
                    <a:gd name="T5" fmla="*/ 36 h 44"/>
                    <a:gd name="T6" fmla="*/ 36 w 36"/>
                    <a:gd name="T7" fmla="*/ 36 h 44"/>
                    <a:gd name="T8" fmla="*/ 36 w 36"/>
                    <a:gd name="T9" fmla="*/ 43 h 44"/>
                    <a:gd name="T10" fmla="*/ 32 w 36"/>
                    <a:gd name="T11" fmla="*/ 44 h 44"/>
                    <a:gd name="T12" fmla="*/ 24 w 36"/>
                    <a:gd name="T13" fmla="*/ 39 h 44"/>
                    <a:gd name="T14" fmla="*/ 24 w 36"/>
                    <a:gd name="T15" fmla="*/ 39 h 44"/>
                    <a:gd name="T16" fmla="*/ 12 w 36"/>
                    <a:gd name="T17" fmla="*/ 44 h 44"/>
                    <a:gd name="T18" fmla="*/ 0 w 36"/>
                    <a:gd name="T19" fmla="*/ 32 h 44"/>
                    <a:gd name="T20" fmla="*/ 23 w 36"/>
                    <a:gd name="T21" fmla="*/ 18 h 44"/>
                    <a:gd name="T22" fmla="*/ 23 w 36"/>
                    <a:gd name="T23" fmla="*/ 15 h 44"/>
                    <a:gd name="T24" fmla="*/ 16 w 36"/>
                    <a:gd name="T25" fmla="*/ 7 h 44"/>
                    <a:gd name="T26" fmla="*/ 7 w 36"/>
                    <a:gd name="T27" fmla="*/ 12 h 44"/>
                    <a:gd name="T28" fmla="*/ 1 w 36"/>
                    <a:gd name="T29" fmla="*/ 7 h 44"/>
                    <a:gd name="T30" fmla="*/ 16 w 36"/>
                    <a:gd name="T31" fmla="*/ 0 h 44"/>
                    <a:gd name="T32" fmla="*/ 32 w 36"/>
                    <a:gd name="T33" fmla="*/ 13 h 44"/>
                    <a:gd name="T34" fmla="*/ 23 w 36"/>
                    <a:gd name="T35" fmla="*/ 25 h 44"/>
                    <a:gd name="T36" fmla="*/ 9 w 36"/>
                    <a:gd name="T37" fmla="*/ 31 h 44"/>
                    <a:gd name="T38" fmla="*/ 15 w 36"/>
                    <a:gd name="T39" fmla="*/ 37 h 44"/>
                    <a:gd name="T40" fmla="*/ 23 w 36"/>
                    <a:gd name="T41" fmla="*/ 33 h 44"/>
                    <a:gd name="T42" fmla="*/ 23 w 36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44">
                      <a:moveTo>
                        <a:pt x="32" y="13"/>
                      </a:move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4"/>
                        <a:pt x="33" y="36"/>
                        <a:pt x="35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2" y="44"/>
                      </a:cubicBezTo>
                      <a:cubicBezTo>
                        <a:pt x="4" y="44"/>
                        <a:pt x="0" y="38"/>
                        <a:pt x="0" y="32"/>
                      </a:cubicBezTo>
                      <a:cubicBezTo>
                        <a:pt x="0" y="23"/>
                        <a:pt x="9" y="18"/>
                        <a:pt x="23" y="18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7"/>
                        <a:pt x="16" y="7"/>
                      </a:cubicBezTo>
                      <a:cubicBezTo>
                        <a:pt x="11" y="7"/>
                        <a:pt x="9" y="10"/>
                        <a:pt x="7" y="1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5"/>
                        <a:pt x="6" y="0"/>
                        <a:pt x="16" y="0"/>
                      </a:cubicBezTo>
                      <a:cubicBezTo>
                        <a:pt x="26" y="0"/>
                        <a:pt x="32" y="3"/>
                        <a:pt x="32" y="13"/>
                      </a:cubicBezTo>
                      <a:moveTo>
                        <a:pt x="23" y="25"/>
                      </a:moveTo>
                      <a:cubicBezTo>
                        <a:pt x="14" y="25"/>
                        <a:pt x="9" y="27"/>
                        <a:pt x="9" y="31"/>
                      </a:cubicBezTo>
                      <a:cubicBezTo>
                        <a:pt x="9" y="34"/>
                        <a:pt x="11" y="37"/>
                        <a:pt x="15" y="37"/>
                      </a:cubicBezTo>
                      <a:cubicBezTo>
                        <a:pt x="18" y="37"/>
                        <a:pt x="21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2" name="Freeform 381">
                  <a:extLst>
                    <a:ext uri="{FF2B5EF4-FFF2-40B4-BE49-F238E27FC236}">
                      <a16:creationId xmlns:a16="http://schemas.microsoft.com/office/drawing/2014/main" id="{5EB1E26C-CE2E-4A62-A401-55205CB19E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8" y="2833"/>
                  <a:ext cx="29" cy="44"/>
                </a:xfrm>
                <a:custGeom>
                  <a:avLst/>
                  <a:gdLst>
                    <a:gd name="T0" fmla="*/ 28 w 38"/>
                    <a:gd name="T1" fmla="*/ 41 h 56"/>
                    <a:gd name="T2" fmla="*/ 3 w 38"/>
                    <a:gd name="T3" fmla="*/ 16 h 56"/>
                    <a:gd name="T4" fmla="*/ 21 w 38"/>
                    <a:gd name="T5" fmla="*/ 0 h 56"/>
                    <a:gd name="T6" fmla="*/ 37 w 38"/>
                    <a:gd name="T7" fmla="*/ 6 h 56"/>
                    <a:gd name="T8" fmla="*/ 31 w 38"/>
                    <a:gd name="T9" fmla="*/ 13 h 56"/>
                    <a:gd name="T10" fmla="*/ 20 w 38"/>
                    <a:gd name="T11" fmla="*/ 9 h 56"/>
                    <a:gd name="T12" fmla="*/ 13 w 38"/>
                    <a:gd name="T13" fmla="*/ 15 h 56"/>
                    <a:gd name="T14" fmla="*/ 38 w 38"/>
                    <a:gd name="T15" fmla="*/ 40 h 56"/>
                    <a:gd name="T16" fmla="*/ 19 w 38"/>
                    <a:gd name="T17" fmla="*/ 56 h 56"/>
                    <a:gd name="T18" fmla="*/ 0 w 38"/>
                    <a:gd name="T19" fmla="*/ 50 h 56"/>
                    <a:gd name="T20" fmla="*/ 6 w 38"/>
                    <a:gd name="T21" fmla="*/ 42 h 56"/>
                    <a:gd name="T22" fmla="*/ 20 w 38"/>
                    <a:gd name="T23" fmla="*/ 48 h 56"/>
                    <a:gd name="T24" fmla="*/ 28 w 38"/>
                    <a:gd name="T25" fmla="*/ 4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56">
                      <a:moveTo>
                        <a:pt x="28" y="41"/>
                      </a:moveTo>
                      <a:cubicBezTo>
                        <a:pt x="28" y="31"/>
                        <a:pt x="3" y="33"/>
                        <a:pt x="3" y="16"/>
                      </a:cubicBezTo>
                      <a:cubicBezTo>
                        <a:pt x="3" y="7"/>
                        <a:pt x="11" y="0"/>
                        <a:pt x="21" y="0"/>
                      </a:cubicBezTo>
                      <a:cubicBezTo>
                        <a:pt x="29" y="0"/>
                        <a:pt x="34" y="4"/>
                        <a:pt x="37" y="6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29" y="11"/>
                        <a:pt x="26" y="9"/>
                        <a:pt x="20" y="9"/>
                      </a:cubicBezTo>
                      <a:cubicBezTo>
                        <a:pt x="16" y="9"/>
                        <a:pt x="13" y="11"/>
                        <a:pt x="13" y="15"/>
                      </a:cubicBezTo>
                      <a:cubicBezTo>
                        <a:pt x="13" y="25"/>
                        <a:pt x="38" y="23"/>
                        <a:pt x="38" y="40"/>
                      </a:cubicBezTo>
                      <a:cubicBezTo>
                        <a:pt x="38" y="49"/>
                        <a:pt x="31" y="56"/>
                        <a:pt x="19" y="56"/>
                      </a:cubicBezTo>
                      <a:cubicBezTo>
                        <a:pt x="9" y="56"/>
                        <a:pt x="3" y="52"/>
                        <a:pt x="0" y="50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9" y="44"/>
                        <a:pt x="13" y="48"/>
                        <a:pt x="20" y="48"/>
                      </a:cubicBezTo>
                      <a:cubicBezTo>
                        <a:pt x="25" y="48"/>
                        <a:pt x="28" y="45"/>
                        <a:pt x="28" y="4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3" name="Freeform 382">
                  <a:extLst>
                    <a:ext uri="{FF2B5EF4-FFF2-40B4-BE49-F238E27FC236}">
                      <a16:creationId xmlns:a16="http://schemas.microsoft.com/office/drawing/2014/main" id="{390A00DE-EB04-4746-B1B0-FE7F1CFBDD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1" y="2830"/>
                  <a:ext cx="9" cy="46"/>
                </a:xfrm>
                <a:custGeom>
                  <a:avLst/>
                  <a:gdLst>
                    <a:gd name="T0" fmla="*/ 5 w 11"/>
                    <a:gd name="T1" fmla="*/ 0 h 60"/>
                    <a:gd name="T2" fmla="*/ 11 w 11"/>
                    <a:gd name="T3" fmla="*/ 6 h 60"/>
                    <a:gd name="T4" fmla="*/ 5 w 11"/>
                    <a:gd name="T5" fmla="*/ 11 h 60"/>
                    <a:gd name="T6" fmla="*/ 0 w 11"/>
                    <a:gd name="T7" fmla="*/ 6 h 60"/>
                    <a:gd name="T8" fmla="*/ 5 w 11"/>
                    <a:gd name="T9" fmla="*/ 0 h 60"/>
                    <a:gd name="T10" fmla="*/ 1 w 11"/>
                    <a:gd name="T11" fmla="*/ 17 h 60"/>
                    <a:gd name="T12" fmla="*/ 10 w 11"/>
                    <a:gd name="T13" fmla="*/ 17 h 60"/>
                    <a:gd name="T14" fmla="*/ 10 w 11"/>
                    <a:gd name="T15" fmla="*/ 60 h 60"/>
                    <a:gd name="T16" fmla="*/ 1 w 11"/>
                    <a:gd name="T17" fmla="*/ 60 h 60"/>
                    <a:gd name="T18" fmla="*/ 1 w 11"/>
                    <a:gd name="T19" fmla="*/ 1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60">
                      <a:moveTo>
                        <a:pt x="5" y="0"/>
                      </a:moveTo>
                      <a:cubicBezTo>
                        <a:pt x="9" y="0"/>
                        <a:pt x="11" y="2"/>
                        <a:pt x="11" y="6"/>
                      </a:cubicBezTo>
                      <a:cubicBezTo>
                        <a:pt x="11" y="9"/>
                        <a:pt x="9" y="11"/>
                        <a:pt x="5" y="11"/>
                      </a:cubicBezTo>
                      <a:cubicBezTo>
                        <a:pt x="2" y="11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5" y="0"/>
                      </a:cubicBezTo>
                      <a:moveTo>
                        <a:pt x="1" y="17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60"/>
                        <a:pt x="10" y="60"/>
                        <a:pt x="10" y="60"/>
                      </a:cubicBezTo>
                      <a:cubicBezTo>
                        <a:pt x="1" y="60"/>
                        <a:pt x="1" y="60"/>
                        <a:pt x="1" y="60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4" name="Freeform 383">
                  <a:extLst>
                    <a:ext uri="{FF2B5EF4-FFF2-40B4-BE49-F238E27FC236}">
                      <a16:creationId xmlns:a16="http://schemas.microsoft.com/office/drawing/2014/main" id="{522FB57D-D4FC-4F75-BF3C-C56E7B925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3" y="2842"/>
                  <a:ext cx="24" cy="35"/>
                </a:xfrm>
                <a:custGeom>
                  <a:avLst/>
                  <a:gdLst>
                    <a:gd name="T0" fmla="*/ 3 w 33"/>
                    <a:gd name="T1" fmla="*/ 13 h 45"/>
                    <a:gd name="T2" fmla="*/ 19 w 33"/>
                    <a:gd name="T3" fmla="*/ 0 h 45"/>
                    <a:gd name="T4" fmla="*/ 33 w 33"/>
                    <a:gd name="T5" fmla="*/ 6 h 45"/>
                    <a:gd name="T6" fmla="*/ 27 w 33"/>
                    <a:gd name="T7" fmla="*/ 12 h 45"/>
                    <a:gd name="T8" fmla="*/ 18 w 33"/>
                    <a:gd name="T9" fmla="*/ 8 h 45"/>
                    <a:gd name="T10" fmla="*/ 12 w 33"/>
                    <a:gd name="T11" fmla="*/ 13 h 45"/>
                    <a:gd name="T12" fmla="*/ 33 w 33"/>
                    <a:gd name="T13" fmla="*/ 32 h 45"/>
                    <a:gd name="T14" fmla="*/ 17 w 33"/>
                    <a:gd name="T15" fmla="*/ 45 h 45"/>
                    <a:gd name="T16" fmla="*/ 0 w 33"/>
                    <a:gd name="T17" fmla="*/ 39 h 45"/>
                    <a:gd name="T18" fmla="*/ 6 w 33"/>
                    <a:gd name="T19" fmla="*/ 32 h 45"/>
                    <a:gd name="T20" fmla="*/ 17 w 33"/>
                    <a:gd name="T21" fmla="*/ 37 h 45"/>
                    <a:gd name="T22" fmla="*/ 24 w 33"/>
                    <a:gd name="T23" fmla="*/ 33 h 45"/>
                    <a:gd name="T24" fmla="*/ 3 w 33"/>
                    <a:gd name="T25" fmla="*/ 1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5">
                      <a:moveTo>
                        <a:pt x="3" y="13"/>
                      </a:moveTo>
                      <a:cubicBezTo>
                        <a:pt x="3" y="7"/>
                        <a:pt x="9" y="0"/>
                        <a:pt x="19" y="0"/>
                      </a:cubicBezTo>
                      <a:cubicBezTo>
                        <a:pt x="25" y="0"/>
                        <a:pt x="30" y="3"/>
                        <a:pt x="33" y="6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5" y="10"/>
                        <a:pt x="22" y="8"/>
                        <a:pt x="18" y="8"/>
                      </a:cubicBezTo>
                      <a:cubicBezTo>
                        <a:pt x="14" y="8"/>
                        <a:pt x="12" y="10"/>
                        <a:pt x="12" y="13"/>
                      </a:cubicBezTo>
                      <a:cubicBezTo>
                        <a:pt x="12" y="20"/>
                        <a:pt x="33" y="18"/>
                        <a:pt x="33" y="32"/>
                      </a:cubicBezTo>
                      <a:cubicBezTo>
                        <a:pt x="33" y="38"/>
                        <a:pt x="29" y="45"/>
                        <a:pt x="17" y="45"/>
                      </a:cubicBezTo>
                      <a:cubicBezTo>
                        <a:pt x="8" y="45"/>
                        <a:pt x="3" y="42"/>
                        <a:pt x="0" y="39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8" y="35"/>
                        <a:pt x="12" y="37"/>
                        <a:pt x="17" y="37"/>
                      </a:cubicBezTo>
                      <a:cubicBezTo>
                        <a:pt x="22" y="37"/>
                        <a:pt x="24" y="35"/>
                        <a:pt x="24" y="33"/>
                      </a:cubicBezTo>
                      <a:cubicBezTo>
                        <a:pt x="24" y="25"/>
                        <a:pt x="3" y="28"/>
                        <a:pt x="3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5" name="Freeform 384">
                  <a:extLst>
                    <a:ext uri="{FF2B5EF4-FFF2-40B4-BE49-F238E27FC236}">
                      <a16:creationId xmlns:a16="http://schemas.microsoft.com/office/drawing/2014/main" id="{AB437C8B-5812-4B25-970D-682579B33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2834"/>
                  <a:ext cx="23" cy="43"/>
                </a:xfrm>
                <a:custGeom>
                  <a:avLst/>
                  <a:gdLst>
                    <a:gd name="T0" fmla="*/ 6 w 30"/>
                    <a:gd name="T1" fmla="*/ 41 h 55"/>
                    <a:gd name="T2" fmla="*/ 6 w 30"/>
                    <a:gd name="T3" fmla="*/ 19 h 55"/>
                    <a:gd name="T4" fmla="*/ 0 w 30"/>
                    <a:gd name="T5" fmla="*/ 19 h 55"/>
                    <a:gd name="T6" fmla="*/ 0 w 30"/>
                    <a:gd name="T7" fmla="*/ 13 h 55"/>
                    <a:gd name="T8" fmla="*/ 6 w 30"/>
                    <a:gd name="T9" fmla="*/ 11 h 55"/>
                    <a:gd name="T10" fmla="*/ 10 w 30"/>
                    <a:gd name="T11" fmla="*/ 0 h 55"/>
                    <a:gd name="T12" fmla="*/ 16 w 30"/>
                    <a:gd name="T13" fmla="*/ 0 h 55"/>
                    <a:gd name="T14" fmla="*/ 16 w 30"/>
                    <a:gd name="T15" fmla="*/ 11 h 55"/>
                    <a:gd name="T16" fmla="*/ 27 w 30"/>
                    <a:gd name="T17" fmla="*/ 11 h 55"/>
                    <a:gd name="T18" fmla="*/ 27 w 30"/>
                    <a:gd name="T19" fmla="*/ 19 h 55"/>
                    <a:gd name="T20" fmla="*/ 16 w 30"/>
                    <a:gd name="T21" fmla="*/ 19 h 55"/>
                    <a:gd name="T22" fmla="*/ 16 w 30"/>
                    <a:gd name="T23" fmla="*/ 41 h 55"/>
                    <a:gd name="T24" fmla="*/ 21 w 30"/>
                    <a:gd name="T25" fmla="*/ 47 h 55"/>
                    <a:gd name="T26" fmla="*/ 27 w 30"/>
                    <a:gd name="T27" fmla="*/ 45 h 55"/>
                    <a:gd name="T28" fmla="*/ 30 w 30"/>
                    <a:gd name="T29" fmla="*/ 52 h 55"/>
                    <a:gd name="T30" fmla="*/ 18 w 30"/>
                    <a:gd name="T31" fmla="*/ 55 h 55"/>
                    <a:gd name="T32" fmla="*/ 6 w 30"/>
                    <a:gd name="T33" fmla="*/ 4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55">
                      <a:moveTo>
                        <a:pt x="6" y="41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5"/>
                        <a:pt x="18" y="47"/>
                        <a:pt x="21" y="47"/>
                      </a:cubicBezTo>
                      <a:cubicBezTo>
                        <a:pt x="23" y="47"/>
                        <a:pt x="26" y="46"/>
                        <a:pt x="27" y="45"/>
                      </a:cubicBezTo>
                      <a:cubicBezTo>
                        <a:pt x="30" y="52"/>
                        <a:pt x="30" y="52"/>
                        <a:pt x="30" y="52"/>
                      </a:cubicBezTo>
                      <a:cubicBezTo>
                        <a:pt x="28" y="53"/>
                        <a:pt x="25" y="55"/>
                        <a:pt x="18" y="55"/>
                      </a:cubicBezTo>
                      <a:cubicBezTo>
                        <a:pt x="11" y="55"/>
                        <a:pt x="6" y="51"/>
                        <a:pt x="6" y="4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6" name="Freeform 385">
                  <a:extLst>
                    <a:ext uri="{FF2B5EF4-FFF2-40B4-BE49-F238E27FC236}">
                      <a16:creationId xmlns:a16="http://schemas.microsoft.com/office/drawing/2014/main" id="{31B4DFE3-0D4B-4EE2-A3F3-35E4883BA6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1" y="2842"/>
                  <a:ext cx="27" cy="35"/>
                </a:xfrm>
                <a:custGeom>
                  <a:avLst/>
                  <a:gdLst>
                    <a:gd name="T0" fmla="*/ 35 w 37"/>
                    <a:gd name="T1" fmla="*/ 41 h 45"/>
                    <a:gd name="T2" fmla="*/ 20 w 37"/>
                    <a:gd name="T3" fmla="*/ 45 h 45"/>
                    <a:gd name="T4" fmla="*/ 0 w 37"/>
                    <a:gd name="T5" fmla="*/ 23 h 45"/>
                    <a:gd name="T6" fmla="*/ 20 w 37"/>
                    <a:gd name="T7" fmla="*/ 0 h 45"/>
                    <a:gd name="T8" fmla="*/ 37 w 37"/>
                    <a:gd name="T9" fmla="*/ 18 h 45"/>
                    <a:gd name="T10" fmla="*/ 36 w 37"/>
                    <a:gd name="T11" fmla="*/ 25 h 45"/>
                    <a:gd name="T12" fmla="*/ 10 w 37"/>
                    <a:gd name="T13" fmla="*/ 25 h 45"/>
                    <a:gd name="T14" fmla="*/ 21 w 37"/>
                    <a:gd name="T15" fmla="*/ 37 h 45"/>
                    <a:gd name="T16" fmla="*/ 31 w 37"/>
                    <a:gd name="T17" fmla="*/ 34 h 45"/>
                    <a:gd name="T18" fmla="*/ 35 w 37"/>
                    <a:gd name="T19" fmla="*/ 41 h 45"/>
                    <a:gd name="T20" fmla="*/ 10 w 37"/>
                    <a:gd name="T21" fmla="*/ 19 h 45"/>
                    <a:gd name="T22" fmla="*/ 27 w 37"/>
                    <a:gd name="T23" fmla="*/ 19 h 45"/>
                    <a:gd name="T24" fmla="*/ 27 w 37"/>
                    <a:gd name="T25" fmla="*/ 17 h 45"/>
                    <a:gd name="T26" fmla="*/ 19 w 37"/>
                    <a:gd name="T27" fmla="*/ 8 h 45"/>
                    <a:gd name="T28" fmla="*/ 10 w 37"/>
                    <a:gd name="T29" fmla="*/ 1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45">
                      <a:moveTo>
                        <a:pt x="35" y="41"/>
                      </a:moveTo>
                      <a:cubicBezTo>
                        <a:pt x="32" y="43"/>
                        <a:pt x="28" y="45"/>
                        <a:pt x="20" y="45"/>
                      </a:cubicBezTo>
                      <a:cubicBezTo>
                        <a:pt x="7" y="45"/>
                        <a:pt x="0" y="38"/>
                        <a:pt x="0" y="23"/>
                      </a:cubicBezTo>
                      <a:cubicBezTo>
                        <a:pt x="0" y="8"/>
                        <a:pt x="8" y="0"/>
                        <a:pt x="20" y="0"/>
                      </a:cubicBezTo>
                      <a:cubicBezTo>
                        <a:pt x="30" y="0"/>
                        <a:pt x="37" y="7"/>
                        <a:pt x="37" y="18"/>
                      </a:cubicBezTo>
                      <a:cubicBezTo>
                        <a:pt x="37" y="20"/>
                        <a:pt x="36" y="22"/>
                        <a:pt x="36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33"/>
                        <a:pt x="14" y="37"/>
                        <a:pt x="21" y="37"/>
                      </a:cubicBezTo>
                      <a:cubicBezTo>
                        <a:pt x="26" y="37"/>
                        <a:pt x="29" y="35"/>
                        <a:pt x="31" y="34"/>
                      </a:cubicBezTo>
                      <a:lnTo>
                        <a:pt x="35" y="41"/>
                      </a:lnTo>
                      <a:close/>
                      <a:moveTo>
                        <a:pt x="10" y="19"/>
                      </a:move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7" y="11"/>
                        <a:pt x="25" y="8"/>
                        <a:pt x="19" y="8"/>
                      </a:cubicBezTo>
                      <a:cubicBezTo>
                        <a:pt x="14" y="8"/>
                        <a:pt x="10" y="12"/>
                        <a:pt x="10" y="1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7" name="Freeform 386">
                  <a:extLst>
                    <a:ext uri="{FF2B5EF4-FFF2-40B4-BE49-F238E27FC236}">
                      <a16:creationId xmlns:a16="http://schemas.microsoft.com/office/drawing/2014/main" id="{8C45B43D-A0B8-40E7-9795-DD770E7788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3" y="2842"/>
                  <a:ext cx="43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5 h 44"/>
                    <a:gd name="T4" fmla="*/ 58 w 58"/>
                    <a:gd name="T5" fmla="*/ 44 h 44"/>
                    <a:gd name="T6" fmla="*/ 48 w 58"/>
                    <a:gd name="T7" fmla="*/ 44 h 44"/>
                    <a:gd name="T8" fmla="*/ 48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7 h 44"/>
                    <a:gd name="T20" fmla="*/ 17 w 58"/>
                    <a:gd name="T21" fmla="*/ 8 h 44"/>
                    <a:gd name="T22" fmla="*/ 9 w 58"/>
                    <a:gd name="T23" fmla="*/ 14 h 44"/>
                    <a:gd name="T24" fmla="*/ 9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8 w 58"/>
                    <a:gd name="T31" fmla="*/ 1 h 44"/>
                    <a:gd name="T32" fmla="*/ 9 w 58"/>
                    <a:gd name="T33" fmla="*/ 5 h 44"/>
                    <a:gd name="T34" fmla="*/ 10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3" y="0"/>
                        <a:pt x="58" y="5"/>
                        <a:pt x="58" y="15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8" y="44"/>
                        <a:pt x="48" y="44"/>
                        <a:pt x="48" y="44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1"/>
                        <a:pt x="46" y="8"/>
                        <a:pt x="42" y="8"/>
                      </a:cubicBezTo>
                      <a:cubicBezTo>
                        <a:pt x="38" y="8"/>
                        <a:pt x="35" y="11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1"/>
                        <a:pt x="22" y="8"/>
                        <a:pt x="17" y="8"/>
                      </a:cubicBezTo>
                      <a:cubicBezTo>
                        <a:pt x="13" y="8"/>
                        <a:pt x="10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27" y="0"/>
                        <a:pt x="30" y="3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3"/>
                        <a:pt x="38" y="0"/>
                        <a:pt x="4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8" name="Freeform 387">
                  <a:extLst>
                    <a:ext uri="{FF2B5EF4-FFF2-40B4-BE49-F238E27FC236}">
                      <a16:creationId xmlns:a16="http://schemas.microsoft.com/office/drawing/2014/main" id="{C84CF4B1-4F9C-4E51-B8F1-9058ADE68C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72" y="2830"/>
                  <a:ext cx="9" cy="46"/>
                </a:xfrm>
                <a:custGeom>
                  <a:avLst/>
                  <a:gdLst>
                    <a:gd name="T0" fmla="*/ 6 w 12"/>
                    <a:gd name="T1" fmla="*/ 0 h 60"/>
                    <a:gd name="T2" fmla="*/ 12 w 12"/>
                    <a:gd name="T3" fmla="*/ 6 h 60"/>
                    <a:gd name="T4" fmla="*/ 6 w 12"/>
                    <a:gd name="T5" fmla="*/ 11 h 60"/>
                    <a:gd name="T6" fmla="*/ 0 w 12"/>
                    <a:gd name="T7" fmla="*/ 6 h 60"/>
                    <a:gd name="T8" fmla="*/ 6 w 12"/>
                    <a:gd name="T9" fmla="*/ 0 h 60"/>
                    <a:gd name="T10" fmla="*/ 1 w 12"/>
                    <a:gd name="T11" fmla="*/ 17 h 60"/>
                    <a:gd name="T12" fmla="*/ 11 w 12"/>
                    <a:gd name="T13" fmla="*/ 17 h 60"/>
                    <a:gd name="T14" fmla="*/ 11 w 12"/>
                    <a:gd name="T15" fmla="*/ 60 h 60"/>
                    <a:gd name="T16" fmla="*/ 1 w 12"/>
                    <a:gd name="T17" fmla="*/ 60 h 60"/>
                    <a:gd name="T18" fmla="*/ 1 w 12"/>
                    <a:gd name="T19" fmla="*/ 1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0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1"/>
                        <a:pt x="6" y="11"/>
                      </a:cubicBezTo>
                      <a:cubicBezTo>
                        <a:pt x="2" y="11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moveTo>
                        <a:pt x="1" y="17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" y="60"/>
                        <a:pt x="1" y="60"/>
                        <a:pt x="1" y="60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9" name="Freeform 388">
                  <a:extLst>
                    <a:ext uri="{FF2B5EF4-FFF2-40B4-BE49-F238E27FC236}">
                      <a16:creationId xmlns:a16="http://schemas.microsoft.com/office/drawing/2014/main" id="{F3F961BE-9A54-44C9-B0C3-0AA10E00D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7" y="2842"/>
                  <a:ext cx="27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7 h 44"/>
                    <a:gd name="T6" fmla="*/ 18 w 35"/>
                    <a:gd name="T7" fmla="*/ 8 h 44"/>
                    <a:gd name="T8" fmla="*/ 9 w 35"/>
                    <a:gd name="T9" fmla="*/ 14 h 44"/>
                    <a:gd name="T10" fmla="*/ 9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5 h 44"/>
                    <a:gd name="T20" fmla="*/ 9 w 35"/>
                    <a:gd name="T21" fmla="*/ 5 h 44"/>
                    <a:gd name="T22" fmla="*/ 21 w 35"/>
                    <a:gd name="T23" fmla="*/ 0 h 44"/>
                    <a:gd name="T24" fmla="*/ 35 w 35"/>
                    <a:gd name="T25" fmla="*/ 15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1"/>
                        <a:pt x="23" y="8"/>
                        <a:pt x="18" y="8"/>
                      </a:cubicBezTo>
                      <a:cubicBezTo>
                        <a:pt x="14" y="8"/>
                        <a:pt x="11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3"/>
                        <a:pt x="16" y="0"/>
                        <a:pt x="21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0" name="Freeform 389">
                  <a:extLst>
                    <a:ext uri="{FF2B5EF4-FFF2-40B4-BE49-F238E27FC236}">
                      <a16:creationId xmlns:a16="http://schemas.microsoft.com/office/drawing/2014/main" id="{46698E96-B7DB-4C85-B836-AB9E238BAD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4" y="2834"/>
                  <a:ext cx="31" cy="43"/>
                </a:xfrm>
                <a:custGeom>
                  <a:avLst/>
                  <a:gdLst>
                    <a:gd name="T0" fmla="*/ 31 w 41"/>
                    <a:gd name="T1" fmla="*/ 35 h 55"/>
                    <a:gd name="T2" fmla="*/ 31 w 41"/>
                    <a:gd name="T3" fmla="*/ 0 h 55"/>
                    <a:gd name="T4" fmla="*/ 41 w 41"/>
                    <a:gd name="T5" fmla="*/ 0 h 55"/>
                    <a:gd name="T6" fmla="*/ 41 w 41"/>
                    <a:gd name="T7" fmla="*/ 34 h 55"/>
                    <a:gd name="T8" fmla="*/ 20 w 41"/>
                    <a:gd name="T9" fmla="*/ 55 h 55"/>
                    <a:gd name="T10" fmla="*/ 0 w 41"/>
                    <a:gd name="T11" fmla="*/ 36 h 55"/>
                    <a:gd name="T12" fmla="*/ 0 w 41"/>
                    <a:gd name="T13" fmla="*/ 0 h 55"/>
                    <a:gd name="T14" fmla="*/ 10 w 41"/>
                    <a:gd name="T15" fmla="*/ 0 h 55"/>
                    <a:gd name="T16" fmla="*/ 10 w 41"/>
                    <a:gd name="T17" fmla="*/ 34 h 55"/>
                    <a:gd name="T18" fmla="*/ 21 w 41"/>
                    <a:gd name="T19" fmla="*/ 47 h 55"/>
                    <a:gd name="T20" fmla="*/ 31 w 41"/>
                    <a:gd name="T21" fmla="*/ 3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55">
                      <a:moveTo>
                        <a:pt x="31" y="35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41" y="49"/>
                        <a:pt x="32" y="55"/>
                        <a:pt x="20" y="55"/>
                      </a:cubicBezTo>
                      <a:cubicBezTo>
                        <a:pt x="6" y="55"/>
                        <a:pt x="0" y="47"/>
                        <a:pt x="0" y="3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43"/>
                        <a:pt x="14" y="47"/>
                        <a:pt x="21" y="47"/>
                      </a:cubicBezTo>
                      <a:cubicBezTo>
                        <a:pt x="28" y="47"/>
                        <a:pt x="31" y="44"/>
                        <a:pt x="31" y="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1" name="Freeform 390">
                  <a:extLst>
                    <a:ext uri="{FF2B5EF4-FFF2-40B4-BE49-F238E27FC236}">
                      <a16:creationId xmlns:a16="http://schemas.microsoft.com/office/drawing/2014/main" id="{54D8695F-1F10-493E-9945-0BE64B6EB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8" y="2843"/>
                  <a:ext cx="29" cy="46"/>
                </a:xfrm>
                <a:custGeom>
                  <a:avLst/>
                  <a:gdLst>
                    <a:gd name="T0" fmla="*/ 4 w 39"/>
                    <a:gd name="T1" fmla="*/ 51 h 60"/>
                    <a:gd name="T2" fmla="*/ 8 w 39"/>
                    <a:gd name="T3" fmla="*/ 51 h 60"/>
                    <a:gd name="T4" fmla="*/ 16 w 39"/>
                    <a:gd name="T5" fmla="*/ 44 h 60"/>
                    <a:gd name="T6" fmla="*/ 0 w 39"/>
                    <a:gd name="T7" fmla="*/ 0 h 60"/>
                    <a:gd name="T8" fmla="*/ 11 w 39"/>
                    <a:gd name="T9" fmla="*/ 0 h 60"/>
                    <a:gd name="T10" fmla="*/ 16 w 39"/>
                    <a:gd name="T11" fmla="*/ 17 h 60"/>
                    <a:gd name="T12" fmla="*/ 21 w 39"/>
                    <a:gd name="T13" fmla="*/ 33 h 60"/>
                    <a:gd name="T14" fmla="*/ 21 w 39"/>
                    <a:gd name="T15" fmla="*/ 33 h 60"/>
                    <a:gd name="T16" fmla="*/ 25 w 39"/>
                    <a:gd name="T17" fmla="*/ 17 h 60"/>
                    <a:gd name="T18" fmla="*/ 30 w 39"/>
                    <a:gd name="T19" fmla="*/ 0 h 60"/>
                    <a:gd name="T20" fmla="*/ 39 w 39"/>
                    <a:gd name="T21" fmla="*/ 0 h 60"/>
                    <a:gd name="T22" fmla="*/ 25 w 39"/>
                    <a:gd name="T23" fmla="*/ 46 h 60"/>
                    <a:gd name="T24" fmla="*/ 8 w 39"/>
                    <a:gd name="T25" fmla="*/ 60 h 60"/>
                    <a:gd name="T26" fmla="*/ 2 w 39"/>
                    <a:gd name="T27" fmla="*/ 59 h 60"/>
                    <a:gd name="T28" fmla="*/ 4 w 39"/>
                    <a:gd name="T2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" h="60">
                      <a:moveTo>
                        <a:pt x="4" y="51"/>
                      </a:moveTo>
                      <a:cubicBezTo>
                        <a:pt x="5" y="51"/>
                        <a:pt x="6" y="51"/>
                        <a:pt x="8" y="51"/>
                      </a:cubicBezTo>
                      <a:cubicBezTo>
                        <a:pt x="13" y="51"/>
                        <a:pt x="15" y="49"/>
                        <a:pt x="16" y="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8" y="23"/>
                        <a:pt x="20" y="29"/>
                        <a:pt x="21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2" y="29"/>
                        <a:pt x="23" y="24"/>
                        <a:pt x="25" y="1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2" y="54"/>
                        <a:pt x="18" y="60"/>
                        <a:pt x="8" y="60"/>
                      </a:cubicBezTo>
                      <a:cubicBezTo>
                        <a:pt x="6" y="60"/>
                        <a:pt x="3" y="59"/>
                        <a:pt x="2" y="59"/>
                      </a:cubicBezTo>
                      <a:lnTo>
                        <a:pt x="4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2" name="Freeform 391">
                  <a:extLst>
                    <a:ext uri="{FF2B5EF4-FFF2-40B4-BE49-F238E27FC236}">
                      <a16:creationId xmlns:a16="http://schemas.microsoft.com/office/drawing/2014/main" id="{EFA63814-7017-4595-9B01-A680E32116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97" y="2843"/>
                  <a:ext cx="27" cy="46"/>
                </a:xfrm>
                <a:custGeom>
                  <a:avLst/>
                  <a:gdLst>
                    <a:gd name="T0" fmla="*/ 36 w 36"/>
                    <a:gd name="T1" fmla="*/ 42 h 60"/>
                    <a:gd name="T2" fmla="*/ 17 w 36"/>
                    <a:gd name="T3" fmla="*/ 60 h 60"/>
                    <a:gd name="T4" fmla="*/ 1 w 36"/>
                    <a:gd name="T5" fmla="*/ 54 h 60"/>
                    <a:gd name="T6" fmla="*/ 6 w 36"/>
                    <a:gd name="T7" fmla="*/ 47 h 60"/>
                    <a:gd name="T8" fmla="*/ 17 w 36"/>
                    <a:gd name="T9" fmla="*/ 52 h 60"/>
                    <a:gd name="T10" fmla="*/ 27 w 36"/>
                    <a:gd name="T11" fmla="*/ 42 h 60"/>
                    <a:gd name="T12" fmla="*/ 27 w 36"/>
                    <a:gd name="T13" fmla="*/ 39 h 60"/>
                    <a:gd name="T14" fmla="*/ 26 w 36"/>
                    <a:gd name="T15" fmla="*/ 39 h 60"/>
                    <a:gd name="T16" fmla="*/ 17 w 36"/>
                    <a:gd name="T17" fmla="*/ 42 h 60"/>
                    <a:gd name="T18" fmla="*/ 0 w 36"/>
                    <a:gd name="T19" fmla="*/ 22 h 60"/>
                    <a:gd name="T20" fmla="*/ 21 w 36"/>
                    <a:gd name="T21" fmla="*/ 0 h 60"/>
                    <a:gd name="T22" fmla="*/ 36 w 36"/>
                    <a:gd name="T23" fmla="*/ 2 h 60"/>
                    <a:gd name="T24" fmla="*/ 36 w 36"/>
                    <a:gd name="T25" fmla="*/ 42 h 60"/>
                    <a:gd name="T26" fmla="*/ 21 w 36"/>
                    <a:gd name="T27" fmla="*/ 7 h 60"/>
                    <a:gd name="T28" fmla="*/ 10 w 36"/>
                    <a:gd name="T29" fmla="*/ 21 h 60"/>
                    <a:gd name="T30" fmla="*/ 19 w 36"/>
                    <a:gd name="T31" fmla="*/ 34 h 60"/>
                    <a:gd name="T32" fmla="*/ 27 w 36"/>
                    <a:gd name="T33" fmla="*/ 31 h 60"/>
                    <a:gd name="T34" fmla="*/ 27 w 36"/>
                    <a:gd name="T35" fmla="*/ 8 h 60"/>
                    <a:gd name="T36" fmla="*/ 21 w 36"/>
                    <a:gd name="T37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" h="60">
                      <a:moveTo>
                        <a:pt x="36" y="42"/>
                      </a:moveTo>
                      <a:cubicBezTo>
                        <a:pt x="36" y="54"/>
                        <a:pt x="28" y="60"/>
                        <a:pt x="17" y="60"/>
                      </a:cubicBezTo>
                      <a:cubicBezTo>
                        <a:pt x="7" y="60"/>
                        <a:pt x="3" y="57"/>
                        <a:pt x="1" y="54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8" y="50"/>
                        <a:pt x="12" y="52"/>
                        <a:pt x="17" y="52"/>
                      </a:cubicBezTo>
                      <a:cubicBezTo>
                        <a:pt x="24" y="52"/>
                        <a:pt x="27" y="49"/>
                        <a:pt x="27" y="42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5" y="41"/>
                        <a:pt x="22" y="42"/>
                        <a:pt x="17" y="42"/>
                      </a:cubicBezTo>
                      <a:cubicBezTo>
                        <a:pt x="8" y="42"/>
                        <a:pt x="0" y="37"/>
                        <a:pt x="0" y="22"/>
                      </a:cubicBezTo>
                      <a:cubicBezTo>
                        <a:pt x="0" y="9"/>
                        <a:pt x="7" y="0"/>
                        <a:pt x="21" y="0"/>
                      </a:cubicBezTo>
                      <a:cubicBezTo>
                        <a:pt x="28" y="0"/>
                        <a:pt x="33" y="1"/>
                        <a:pt x="36" y="2"/>
                      </a:cubicBezTo>
                      <a:lnTo>
                        <a:pt x="36" y="42"/>
                      </a:lnTo>
                      <a:close/>
                      <a:moveTo>
                        <a:pt x="21" y="7"/>
                      </a:moveTo>
                      <a:cubicBezTo>
                        <a:pt x="14" y="7"/>
                        <a:pt x="10" y="12"/>
                        <a:pt x="10" y="21"/>
                      </a:cubicBezTo>
                      <a:cubicBezTo>
                        <a:pt x="10" y="32"/>
                        <a:pt x="14" y="34"/>
                        <a:pt x="19" y="34"/>
                      </a:cubicBezTo>
                      <a:cubicBezTo>
                        <a:pt x="22" y="34"/>
                        <a:pt x="25" y="33"/>
                        <a:pt x="27" y="31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5" y="8"/>
                        <a:pt x="23" y="7"/>
                        <a:pt x="21" y="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3" name="Freeform 392">
                  <a:extLst>
                    <a:ext uri="{FF2B5EF4-FFF2-40B4-BE49-F238E27FC236}">
                      <a16:creationId xmlns:a16="http://schemas.microsoft.com/office/drawing/2014/main" id="{6A8F0AF9-1276-4C0E-A0CB-4E6E5B03DA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0" y="2843"/>
                  <a:ext cx="26" cy="34"/>
                </a:xfrm>
                <a:custGeom>
                  <a:avLst/>
                  <a:gdLst>
                    <a:gd name="T0" fmla="*/ 0 w 35"/>
                    <a:gd name="T1" fmla="*/ 0 h 44"/>
                    <a:gd name="T2" fmla="*/ 10 w 35"/>
                    <a:gd name="T3" fmla="*/ 0 h 44"/>
                    <a:gd name="T4" fmla="*/ 10 w 35"/>
                    <a:gd name="T5" fmla="*/ 28 h 44"/>
                    <a:gd name="T6" fmla="*/ 17 w 35"/>
                    <a:gd name="T7" fmla="*/ 37 h 44"/>
                    <a:gd name="T8" fmla="*/ 26 w 35"/>
                    <a:gd name="T9" fmla="*/ 29 h 44"/>
                    <a:gd name="T10" fmla="*/ 26 w 35"/>
                    <a:gd name="T11" fmla="*/ 0 h 44"/>
                    <a:gd name="T12" fmla="*/ 35 w 35"/>
                    <a:gd name="T13" fmla="*/ 0 h 44"/>
                    <a:gd name="T14" fmla="*/ 35 w 35"/>
                    <a:gd name="T15" fmla="*/ 43 h 44"/>
                    <a:gd name="T16" fmla="*/ 27 w 35"/>
                    <a:gd name="T17" fmla="*/ 43 h 44"/>
                    <a:gd name="T18" fmla="*/ 26 w 35"/>
                    <a:gd name="T19" fmla="*/ 39 h 44"/>
                    <a:gd name="T20" fmla="*/ 26 w 35"/>
                    <a:gd name="T21" fmla="*/ 39 h 44"/>
                    <a:gd name="T22" fmla="*/ 14 w 35"/>
                    <a:gd name="T23" fmla="*/ 44 h 44"/>
                    <a:gd name="T24" fmla="*/ 0 w 35"/>
                    <a:gd name="T25" fmla="*/ 29 h 44"/>
                    <a:gd name="T26" fmla="*/ 0 w 35"/>
                    <a:gd name="T2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34"/>
                        <a:pt x="12" y="37"/>
                        <a:pt x="17" y="37"/>
                      </a:cubicBezTo>
                      <a:cubicBezTo>
                        <a:pt x="22" y="37"/>
                        <a:pt x="25" y="33"/>
                        <a:pt x="26" y="29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43"/>
                        <a:pt x="35" y="43"/>
                        <a:pt x="35" y="43"/>
                      </a:cubicBezTo>
                      <a:cubicBezTo>
                        <a:pt x="27" y="43"/>
                        <a:pt x="27" y="43"/>
                        <a:pt x="27" y="43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4" y="42"/>
                        <a:pt x="20" y="44"/>
                        <a:pt x="14" y="44"/>
                      </a:cubicBezTo>
                      <a:cubicBezTo>
                        <a:pt x="5" y="44"/>
                        <a:pt x="0" y="39"/>
                        <a:pt x="0" y="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4" name="Freeform 393">
                  <a:extLst>
                    <a:ext uri="{FF2B5EF4-FFF2-40B4-BE49-F238E27FC236}">
                      <a16:creationId xmlns:a16="http://schemas.microsoft.com/office/drawing/2014/main" id="{9C0819EB-26E4-4864-9A06-67664CB4E9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3" y="2831"/>
                  <a:ext cx="11" cy="46"/>
                </a:xfrm>
                <a:custGeom>
                  <a:avLst/>
                  <a:gdLst>
                    <a:gd name="T0" fmla="*/ 9 w 15"/>
                    <a:gd name="T1" fmla="*/ 0 h 59"/>
                    <a:gd name="T2" fmla="*/ 9 w 15"/>
                    <a:gd name="T3" fmla="*/ 46 h 59"/>
                    <a:gd name="T4" fmla="*/ 13 w 15"/>
                    <a:gd name="T5" fmla="*/ 51 h 59"/>
                    <a:gd name="T6" fmla="*/ 15 w 15"/>
                    <a:gd name="T7" fmla="*/ 50 h 59"/>
                    <a:gd name="T8" fmla="*/ 15 w 15"/>
                    <a:gd name="T9" fmla="*/ 58 h 59"/>
                    <a:gd name="T10" fmla="*/ 10 w 15"/>
                    <a:gd name="T11" fmla="*/ 59 h 59"/>
                    <a:gd name="T12" fmla="*/ 0 w 15"/>
                    <a:gd name="T13" fmla="*/ 48 h 59"/>
                    <a:gd name="T14" fmla="*/ 0 w 15"/>
                    <a:gd name="T15" fmla="*/ 0 h 59"/>
                    <a:gd name="T16" fmla="*/ 9 w 15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9">
                      <a:moveTo>
                        <a:pt x="9" y="0"/>
                      </a:move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9"/>
                        <a:pt x="11" y="51"/>
                        <a:pt x="13" y="51"/>
                      </a:cubicBezTo>
                      <a:cubicBezTo>
                        <a:pt x="14" y="51"/>
                        <a:pt x="15" y="50"/>
                        <a:pt x="15" y="50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4" y="59"/>
                        <a:pt x="12" y="59"/>
                        <a:pt x="10" y="59"/>
                      </a:cubicBezTo>
                      <a:cubicBezTo>
                        <a:pt x="3" y="59"/>
                        <a:pt x="0" y="55"/>
                        <a:pt x="0" y="48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5" name="Freeform 394">
                  <a:extLst>
                    <a:ext uri="{FF2B5EF4-FFF2-40B4-BE49-F238E27FC236}">
                      <a16:creationId xmlns:a16="http://schemas.microsoft.com/office/drawing/2014/main" id="{CA1D321E-BEDD-4C50-9129-E4D669B115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76" y="2843"/>
                  <a:ext cx="27" cy="34"/>
                </a:xfrm>
                <a:custGeom>
                  <a:avLst/>
                  <a:gdLst>
                    <a:gd name="T0" fmla="*/ 32 w 36"/>
                    <a:gd name="T1" fmla="*/ 13 h 44"/>
                    <a:gd name="T2" fmla="*/ 32 w 36"/>
                    <a:gd name="T3" fmla="*/ 31 h 44"/>
                    <a:gd name="T4" fmla="*/ 35 w 36"/>
                    <a:gd name="T5" fmla="*/ 36 h 44"/>
                    <a:gd name="T6" fmla="*/ 36 w 36"/>
                    <a:gd name="T7" fmla="*/ 36 h 44"/>
                    <a:gd name="T8" fmla="*/ 36 w 36"/>
                    <a:gd name="T9" fmla="*/ 43 h 44"/>
                    <a:gd name="T10" fmla="*/ 32 w 36"/>
                    <a:gd name="T11" fmla="*/ 44 h 44"/>
                    <a:gd name="T12" fmla="*/ 24 w 36"/>
                    <a:gd name="T13" fmla="*/ 39 h 44"/>
                    <a:gd name="T14" fmla="*/ 24 w 36"/>
                    <a:gd name="T15" fmla="*/ 39 h 44"/>
                    <a:gd name="T16" fmla="*/ 12 w 36"/>
                    <a:gd name="T17" fmla="*/ 44 h 44"/>
                    <a:gd name="T18" fmla="*/ 0 w 36"/>
                    <a:gd name="T19" fmla="*/ 32 h 44"/>
                    <a:gd name="T20" fmla="*/ 23 w 36"/>
                    <a:gd name="T21" fmla="*/ 18 h 44"/>
                    <a:gd name="T22" fmla="*/ 23 w 36"/>
                    <a:gd name="T23" fmla="*/ 15 h 44"/>
                    <a:gd name="T24" fmla="*/ 16 w 36"/>
                    <a:gd name="T25" fmla="*/ 7 h 44"/>
                    <a:gd name="T26" fmla="*/ 7 w 36"/>
                    <a:gd name="T27" fmla="*/ 12 h 44"/>
                    <a:gd name="T28" fmla="*/ 0 w 36"/>
                    <a:gd name="T29" fmla="*/ 7 h 44"/>
                    <a:gd name="T30" fmla="*/ 16 w 36"/>
                    <a:gd name="T31" fmla="*/ 0 h 44"/>
                    <a:gd name="T32" fmla="*/ 32 w 36"/>
                    <a:gd name="T33" fmla="*/ 13 h 44"/>
                    <a:gd name="T34" fmla="*/ 23 w 36"/>
                    <a:gd name="T35" fmla="*/ 25 h 44"/>
                    <a:gd name="T36" fmla="*/ 9 w 36"/>
                    <a:gd name="T37" fmla="*/ 31 h 44"/>
                    <a:gd name="T38" fmla="*/ 15 w 36"/>
                    <a:gd name="T39" fmla="*/ 37 h 44"/>
                    <a:gd name="T40" fmla="*/ 23 w 36"/>
                    <a:gd name="T41" fmla="*/ 33 h 44"/>
                    <a:gd name="T42" fmla="*/ 23 w 36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44">
                      <a:moveTo>
                        <a:pt x="32" y="13"/>
                      </a:move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4"/>
                        <a:pt x="33" y="36"/>
                        <a:pt x="35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5" y="44"/>
                        <a:pt x="33" y="44"/>
                        <a:pt x="32" y="44"/>
                      </a:cubicBezTo>
                      <a:cubicBezTo>
                        <a:pt x="28" y="44"/>
                        <a:pt x="25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2" y="44"/>
                      </a:cubicBezTo>
                      <a:cubicBezTo>
                        <a:pt x="4" y="44"/>
                        <a:pt x="0" y="38"/>
                        <a:pt x="0" y="32"/>
                      </a:cubicBezTo>
                      <a:cubicBezTo>
                        <a:pt x="0" y="23"/>
                        <a:pt x="9" y="18"/>
                        <a:pt x="23" y="18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7"/>
                        <a:pt x="16" y="7"/>
                      </a:cubicBezTo>
                      <a:cubicBezTo>
                        <a:pt x="11" y="7"/>
                        <a:pt x="8" y="10"/>
                        <a:pt x="7" y="12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5"/>
                        <a:pt x="6" y="0"/>
                        <a:pt x="16" y="0"/>
                      </a:cubicBezTo>
                      <a:cubicBezTo>
                        <a:pt x="26" y="0"/>
                        <a:pt x="32" y="3"/>
                        <a:pt x="32" y="13"/>
                      </a:cubicBezTo>
                      <a:moveTo>
                        <a:pt x="23" y="25"/>
                      </a:moveTo>
                      <a:cubicBezTo>
                        <a:pt x="14" y="25"/>
                        <a:pt x="9" y="27"/>
                        <a:pt x="9" y="31"/>
                      </a:cubicBezTo>
                      <a:cubicBezTo>
                        <a:pt x="9" y="34"/>
                        <a:pt x="11" y="37"/>
                        <a:pt x="15" y="37"/>
                      </a:cubicBezTo>
                      <a:cubicBezTo>
                        <a:pt x="18" y="37"/>
                        <a:pt x="21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6" name="Freeform 395">
                  <a:extLst>
                    <a:ext uri="{FF2B5EF4-FFF2-40B4-BE49-F238E27FC236}">
                      <a16:creationId xmlns:a16="http://schemas.microsoft.com/office/drawing/2014/main" id="{82765B1B-5C3C-417D-856C-4C228384A1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7" y="2842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7 h 44"/>
                    <a:gd name="T6" fmla="*/ 18 w 35"/>
                    <a:gd name="T7" fmla="*/ 8 h 44"/>
                    <a:gd name="T8" fmla="*/ 10 w 35"/>
                    <a:gd name="T9" fmla="*/ 14 h 44"/>
                    <a:gd name="T10" fmla="*/ 10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5 h 44"/>
                    <a:gd name="T20" fmla="*/ 10 w 35"/>
                    <a:gd name="T21" fmla="*/ 5 h 44"/>
                    <a:gd name="T22" fmla="*/ 21 w 35"/>
                    <a:gd name="T23" fmla="*/ 0 h 44"/>
                    <a:gd name="T24" fmla="*/ 35 w 35"/>
                    <a:gd name="T25" fmla="*/ 15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1"/>
                        <a:pt x="23" y="8"/>
                        <a:pt x="18" y="8"/>
                      </a:cubicBezTo>
                      <a:cubicBezTo>
                        <a:pt x="14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7" name="Freeform 396">
                  <a:extLst>
                    <a:ext uri="{FF2B5EF4-FFF2-40B4-BE49-F238E27FC236}">
                      <a16:creationId xmlns:a16="http://schemas.microsoft.com/office/drawing/2014/main" id="{FC188AAA-9437-4B51-8023-45E8B04AA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9" y="2842"/>
                  <a:ext cx="44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5 h 44"/>
                    <a:gd name="T4" fmla="*/ 58 w 58"/>
                    <a:gd name="T5" fmla="*/ 44 h 44"/>
                    <a:gd name="T6" fmla="*/ 49 w 58"/>
                    <a:gd name="T7" fmla="*/ 44 h 44"/>
                    <a:gd name="T8" fmla="*/ 49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7 h 44"/>
                    <a:gd name="T20" fmla="*/ 17 w 58"/>
                    <a:gd name="T21" fmla="*/ 8 h 44"/>
                    <a:gd name="T22" fmla="*/ 10 w 58"/>
                    <a:gd name="T23" fmla="*/ 14 h 44"/>
                    <a:gd name="T24" fmla="*/ 10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8 w 58"/>
                    <a:gd name="T31" fmla="*/ 1 h 44"/>
                    <a:gd name="T32" fmla="*/ 9 w 58"/>
                    <a:gd name="T33" fmla="*/ 5 h 44"/>
                    <a:gd name="T34" fmla="*/ 10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3" y="0"/>
                        <a:pt x="58" y="5"/>
                        <a:pt x="58" y="15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1"/>
                        <a:pt x="46" y="8"/>
                        <a:pt x="42" y="8"/>
                      </a:cubicBezTo>
                      <a:cubicBezTo>
                        <a:pt x="38" y="8"/>
                        <a:pt x="35" y="11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1"/>
                        <a:pt x="22" y="8"/>
                        <a:pt x="17" y="8"/>
                      </a:cubicBezTo>
                      <a:cubicBezTo>
                        <a:pt x="14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28" y="0"/>
                        <a:pt x="31" y="3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3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8" name="Freeform 397">
                  <a:extLst>
                    <a:ext uri="{FF2B5EF4-FFF2-40B4-BE49-F238E27FC236}">
                      <a16:creationId xmlns:a16="http://schemas.microsoft.com/office/drawing/2014/main" id="{08F16C5E-3A27-4B5D-ACC9-2B37CA2BC7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87" y="2843"/>
                  <a:ext cx="28" cy="34"/>
                </a:xfrm>
                <a:custGeom>
                  <a:avLst/>
                  <a:gdLst>
                    <a:gd name="T0" fmla="*/ 32 w 37"/>
                    <a:gd name="T1" fmla="*/ 13 h 44"/>
                    <a:gd name="T2" fmla="*/ 32 w 37"/>
                    <a:gd name="T3" fmla="*/ 31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2 w 37"/>
                    <a:gd name="T11" fmla="*/ 44 h 44"/>
                    <a:gd name="T12" fmla="*/ 25 w 37"/>
                    <a:gd name="T13" fmla="*/ 39 h 44"/>
                    <a:gd name="T14" fmla="*/ 24 w 37"/>
                    <a:gd name="T15" fmla="*/ 39 h 44"/>
                    <a:gd name="T16" fmla="*/ 13 w 37"/>
                    <a:gd name="T17" fmla="*/ 44 h 44"/>
                    <a:gd name="T18" fmla="*/ 0 w 37"/>
                    <a:gd name="T19" fmla="*/ 32 h 44"/>
                    <a:gd name="T20" fmla="*/ 23 w 37"/>
                    <a:gd name="T21" fmla="*/ 18 h 44"/>
                    <a:gd name="T22" fmla="*/ 23 w 37"/>
                    <a:gd name="T23" fmla="*/ 15 h 44"/>
                    <a:gd name="T24" fmla="*/ 16 w 37"/>
                    <a:gd name="T25" fmla="*/ 7 h 44"/>
                    <a:gd name="T26" fmla="*/ 8 w 37"/>
                    <a:gd name="T27" fmla="*/ 12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3 h 44"/>
                    <a:gd name="T34" fmla="*/ 23 w 37"/>
                    <a:gd name="T35" fmla="*/ 25 h 44"/>
                    <a:gd name="T36" fmla="*/ 9 w 37"/>
                    <a:gd name="T37" fmla="*/ 31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3"/>
                      </a:move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4"/>
                        <a:pt x="33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3" y="41"/>
                        <a:pt x="19" y="44"/>
                        <a:pt x="13" y="44"/>
                      </a:cubicBezTo>
                      <a:cubicBezTo>
                        <a:pt x="5" y="44"/>
                        <a:pt x="0" y="38"/>
                        <a:pt x="0" y="32"/>
                      </a:cubicBezTo>
                      <a:cubicBezTo>
                        <a:pt x="0" y="23"/>
                        <a:pt x="9" y="18"/>
                        <a:pt x="23" y="18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7"/>
                        <a:pt x="16" y="7"/>
                      </a:cubicBezTo>
                      <a:cubicBezTo>
                        <a:pt x="11" y="7"/>
                        <a:pt x="9" y="10"/>
                        <a:pt x="8" y="1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5"/>
                        <a:pt x="7" y="0"/>
                        <a:pt x="16" y="0"/>
                      </a:cubicBezTo>
                      <a:cubicBezTo>
                        <a:pt x="26" y="0"/>
                        <a:pt x="32" y="3"/>
                        <a:pt x="32" y="13"/>
                      </a:cubicBezTo>
                      <a:moveTo>
                        <a:pt x="23" y="25"/>
                      </a:moveTo>
                      <a:cubicBezTo>
                        <a:pt x="15" y="25"/>
                        <a:pt x="9" y="27"/>
                        <a:pt x="9" y="31"/>
                      </a:cubicBezTo>
                      <a:cubicBezTo>
                        <a:pt x="9" y="34"/>
                        <a:pt x="11" y="37"/>
                        <a:pt x="15" y="37"/>
                      </a:cubicBezTo>
                      <a:cubicBezTo>
                        <a:pt x="19" y="37"/>
                        <a:pt x="22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9" name="Freeform 398">
                  <a:extLst>
                    <a:ext uri="{FF2B5EF4-FFF2-40B4-BE49-F238E27FC236}">
                      <a16:creationId xmlns:a16="http://schemas.microsoft.com/office/drawing/2014/main" id="{3125EDD8-239C-4E1F-A202-9307F395D8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5" y="2842"/>
                  <a:ext cx="25" cy="35"/>
                </a:xfrm>
                <a:custGeom>
                  <a:avLst/>
                  <a:gdLst>
                    <a:gd name="T0" fmla="*/ 3 w 33"/>
                    <a:gd name="T1" fmla="*/ 13 h 45"/>
                    <a:gd name="T2" fmla="*/ 19 w 33"/>
                    <a:gd name="T3" fmla="*/ 0 h 45"/>
                    <a:gd name="T4" fmla="*/ 33 w 33"/>
                    <a:gd name="T5" fmla="*/ 6 h 45"/>
                    <a:gd name="T6" fmla="*/ 27 w 33"/>
                    <a:gd name="T7" fmla="*/ 12 h 45"/>
                    <a:gd name="T8" fmla="*/ 18 w 33"/>
                    <a:gd name="T9" fmla="*/ 8 h 45"/>
                    <a:gd name="T10" fmla="*/ 12 w 33"/>
                    <a:gd name="T11" fmla="*/ 13 h 45"/>
                    <a:gd name="T12" fmla="*/ 33 w 33"/>
                    <a:gd name="T13" fmla="*/ 32 h 45"/>
                    <a:gd name="T14" fmla="*/ 17 w 33"/>
                    <a:gd name="T15" fmla="*/ 45 h 45"/>
                    <a:gd name="T16" fmla="*/ 0 w 33"/>
                    <a:gd name="T17" fmla="*/ 39 h 45"/>
                    <a:gd name="T18" fmla="*/ 6 w 33"/>
                    <a:gd name="T19" fmla="*/ 32 h 45"/>
                    <a:gd name="T20" fmla="*/ 17 w 33"/>
                    <a:gd name="T21" fmla="*/ 37 h 45"/>
                    <a:gd name="T22" fmla="*/ 24 w 33"/>
                    <a:gd name="T23" fmla="*/ 33 h 45"/>
                    <a:gd name="T24" fmla="*/ 3 w 33"/>
                    <a:gd name="T25" fmla="*/ 1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5">
                      <a:moveTo>
                        <a:pt x="3" y="13"/>
                      </a:moveTo>
                      <a:cubicBezTo>
                        <a:pt x="3" y="7"/>
                        <a:pt x="9" y="0"/>
                        <a:pt x="19" y="0"/>
                      </a:cubicBezTo>
                      <a:cubicBezTo>
                        <a:pt x="25" y="0"/>
                        <a:pt x="30" y="3"/>
                        <a:pt x="33" y="6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5" y="10"/>
                        <a:pt x="22" y="8"/>
                        <a:pt x="18" y="8"/>
                      </a:cubicBezTo>
                      <a:cubicBezTo>
                        <a:pt x="14" y="8"/>
                        <a:pt x="12" y="10"/>
                        <a:pt x="12" y="13"/>
                      </a:cubicBezTo>
                      <a:cubicBezTo>
                        <a:pt x="12" y="20"/>
                        <a:pt x="33" y="18"/>
                        <a:pt x="33" y="32"/>
                      </a:cubicBezTo>
                      <a:cubicBezTo>
                        <a:pt x="33" y="38"/>
                        <a:pt x="29" y="45"/>
                        <a:pt x="17" y="45"/>
                      </a:cubicBezTo>
                      <a:cubicBezTo>
                        <a:pt x="8" y="45"/>
                        <a:pt x="3" y="42"/>
                        <a:pt x="0" y="39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8" y="35"/>
                        <a:pt x="12" y="37"/>
                        <a:pt x="17" y="37"/>
                      </a:cubicBezTo>
                      <a:cubicBezTo>
                        <a:pt x="22" y="37"/>
                        <a:pt x="24" y="35"/>
                        <a:pt x="24" y="33"/>
                      </a:cubicBezTo>
                      <a:cubicBezTo>
                        <a:pt x="24" y="25"/>
                        <a:pt x="3" y="28"/>
                        <a:pt x="3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0" name="Rectangle 399">
                  <a:extLst>
                    <a:ext uri="{FF2B5EF4-FFF2-40B4-BE49-F238E27FC236}">
                      <a16:creationId xmlns:a16="http://schemas.microsoft.com/office/drawing/2014/main" id="{2EB2A610-6703-4A59-B183-478C35B89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5" y="2843"/>
                  <a:ext cx="8" cy="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" name="Freeform 400">
                  <a:extLst>
                    <a:ext uri="{FF2B5EF4-FFF2-40B4-BE49-F238E27FC236}">
                      <a16:creationId xmlns:a16="http://schemas.microsoft.com/office/drawing/2014/main" id="{4878839B-567E-4CFE-8578-64D58A604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3260"/>
                  <a:ext cx="19" cy="41"/>
                </a:xfrm>
                <a:custGeom>
                  <a:avLst/>
                  <a:gdLst>
                    <a:gd name="T0" fmla="*/ 26 w 26"/>
                    <a:gd name="T1" fmla="*/ 0 h 53"/>
                    <a:gd name="T2" fmla="*/ 26 w 26"/>
                    <a:gd name="T3" fmla="*/ 53 h 53"/>
                    <a:gd name="T4" fmla="*/ 17 w 26"/>
                    <a:gd name="T5" fmla="*/ 53 h 53"/>
                    <a:gd name="T6" fmla="*/ 17 w 26"/>
                    <a:gd name="T7" fmla="*/ 26 h 53"/>
                    <a:gd name="T8" fmla="*/ 17 w 26"/>
                    <a:gd name="T9" fmla="*/ 10 h 53"/>
                    <a:gd name="T10" fmla="*/ 17 w 26"/>
                    <a:gd name="T11" fmla="*/ 10 h 53"/>
                    <a:gd name="T12" fmla="*/ 11 w 26"/>
                    <a:gd name="T13" fmla="*/ 14 h 53"/>
                    <a:gd name="T14" fmla="*/ 5 w 26"/>
                    <a:gd name="T15" fmla="*/ 18 h 53"/>
                    <a:gd name="T16" fmla="*/ 0 w 26"/>
                    <a:gd name="T17" fmla="*/ 11 h 53"/>
                    <a:gd name="T18" fmla="*/ 16 w 26"/>
                    <a:gd name="T19" fmla="*/ 0 h 53"/>
                    <a:gd name="T20" fmla="*/ 26 w 26"/>
                    <a:gd name="T2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53">
                      <a:moveTo>
                        <a:pt x="26" y="0"/>
                      </a:move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17" y="53"/>
                        <a:pt x="17" y="53"/>
                        <a:pt x="17" y="53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2"/>
                        <a:pt x="17" y="14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6" y="0"/>
                        <a:pt x="16" y="0"/>
                        <a:pt x="16" y="0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" name="Freeform 401">
                  <a:extLst>
                    <a:ext uri="{FF2B5EF4-FFF2-40B4-BE49-F238E27FC236}">
                      <a16:creationId xmlns:a16="http://schemas.microsoft.com/office/drawing/2014/main" id="{CDB1F235-0EC0-4A8A-BDC1-99B34256F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3" y="3259"/>
                  <a:ext cx="26" cy="42"/>
                </a:xfrm>
                <a:custGeom>
                  <a:avLst/>
                  <a:gdLst>
                    <a:gd name="T0" fmla="*/ 12 w 34"/>
                    <a:gd name="T1" fmla="*/ 47 h 54"/>
                    <a:gd name="T2" fmla="*/ 23 w 34"/>
                    <a:gd name="T3" fmla="*/ 46 h 54"/>
                    <a:gd name="T4" fmla="*/ 34 w 34"/>
                    <a:gd name="T5" fmla="*/ 46 h 54"/>
                    <a:gd name="T6" fmla="*/ 34 w 34"/>
                    <a:gd name="T7" fmla="*/ 54 h 54"/>
                    <a:gd name="T8" fmla="*/ 2 w 34"/>
                    <a:gd name="T9" fmla="*/ 54 h 54"/>
                    <a:gd name="T10" fmla="*/ 0 w 34"/>
                    <a:gd name="T11" fmla="*/ 46 h 54"/>
                    <a:gd name="T12" fmla="*/ 19 w 34"/>
                    <a:gd name="T13" fmla="*/ 26 h 54"/>
                    <a:gd name="T14" fmla="*/ 23 w 34"/>
                    <a:gd name="T15" fmla="*/ 15 h 54"/>
                    <a:gd name="T16" fmla="*/ 17 w 34"/>
                    <a:gd name="T17" fmla="*/ 8 h 54"/>
                    <a:gd name="T18" fmla="*/ 11 w 34"/>
                    <a:gd name="T19" fmla="*/ 16 h 54"/>
                    <a:gd name="T20" fmla="*/ 1 w 34"/>
                    <a:gd name="T21" fmla="*/ 14 h 54"/>
                    <a:gd name="T22" fmla="*/ 18 w 34"/>
                    <a:gd name="T23" fmla="*/ 0 h 54"/>
                    <a:gd name="T24" fmla="*/ 33 w 34"/>
                    <a:gd name="T25" fmla="*/ 14 h 54"/>
                    <a:gd name="T26" fmla="*/ 26 w 34"/>
                    <a:gd name="T27" fmla="*/ 31 h 54"/>
                    <a:gd name="T28" fmla="*/ 19 w 34"/>
                    <a:gd name="T29" fmla="*/ 39 h 54"/>
                    <a:gd name="T30" fmla="*/ 12 w 34"/>
                    <a:gd name="T31" fmla="*/ 46 h 54"/>
                    <a:gd name="T32" fmla="*/ 12 w 34"/>
                    <a:gd name="T33" fmla="*/ 4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4" h="54">
                      <a:moveTo>
                        <a:pt x="12" y="47"/>
                      </a:moveTo>
                      <a:cubicBezTo>
                        <a:pt x="14" y="46"/>
                        <a:pt x="21" y="46"/>
                        <a:pt x="23" y="46"/>
                      </a:cubicBezTo>
                      <a:cubicBezTo>
                        <a:pt x="34" y="46"/>
                        <a:pt x="34" y="46"/>
                        <a:pt x="34" y="46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6" y="41"/>
                        <a:pt x="16" y="30"/>
                        <a:pt x="19" y="26"/>
                      </a:cubicBezTo>
                      <a:cubicBezTo>
                        <a:pt x="22" y="22"/>
                        <a:pt x="23" y="19"/>
                        <a:pt x="23" y="15"/>
                      </a:cubicBezTo>
                      <a:cubicBezTo>
                        <a:pt x="23" y="11"/>
                        <a:pt x="21" y="8"/>
                        <a:pt x="17" y="8"/>
                      </a:cubicBezTo>
                      <a:cubicBezTo>
                        <a:pt x="13" y="8"/>
                        <a:pt x="11" y="12"/>
                        <a:pt x="11" y="16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7"/>
                        <a:pt x="7" y="0"/>
                        <a:pt x="18" y="0"/>
                      </a:cubicBezTo>
                      <a:cubicBezTo>
                        <a:pt x="27" y="0"/>
                        <a:pt x="33" y="6"/>
                        <a:pt x="33" y="14"/>
                      </a:cubicBezTo>
                      <a:cubicBezTo>
                        <a:pt x="33" y="20"/>
                        <a:pt x="31" y="25"/>
                        <a:pt x="26" y="31"/>
                      </a:cubicBezTo>
                      <a:cubicBezTo>
                        <a:pt x="25" y="33"/>
                        <a:pt x="21" y="37"/>
                        <a:pt x="19" y="39"/>
                      </a:cubicBezTo>
                      <a:cubicBezTo>
                        <a:pt x="18" y="41"/>
                        <a:pt x="13" y="45"/>
                        <a:pt x="12" y="46"/>
                      </a:cubicBezTo>
                      <a:lnTo>
                        <a:pt x="12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3" name="Oval 402">
                  <a:extLst>
                    <a:ext uri="{FF2B5EF4-FFF2-40B4-BE49-F238E27FC236}">
                      <a16:creationId xmlns:a16="http://schemas.microsoft.com/office/drawing/2014/main" id="{F644DF3C-3A78-49E6-8AD2-905B58422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2" y="3292"/>
                  <a:ext cx="9" cy="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4" name="Freeform 403">
                  <a:extLst>
                    <a:ext uri="{FF2B5EF4-FFF2-40B4-BE49-F238E27FC236}">
                      <a16:creationId xmlns:a16="http://schemas.microsoft.com/office/drawing/2014/main" id="{A163CA34-6C35-4F97-B899-4F4F94428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8" y="3258"/>
                  <a:ext cx="28" cy="44"/>
                </a:xfrm>
                <a:custGeom>
                  <a:avLst/>
                  <a:gdLst>
                    <a:gd name="T0" fmla="*/ 28 w 38"/>
                    <a:gd name="T1" fmla="*/ 41 h 56"/>
                    <a:gd name="T2" fmla="*/ 3 w 38"/>
                    <a:gd name="T3" fmla="*/ 16 h 56"/>
                    <a:gd name="T4" fmla="*/ 21 w 38"/>
                    <a:gd name="T5" fmla="*/ 0 h 56"/>
                    <a:gd name="T6" fmla="*/ 36 w 38"/>
                    <a:gd name="T7" fmla="*/ 6 h 56"/>
                    <a:gd name="T8" fmla="*/ 30 w 38"/>
                    <a:gd name="T9" fmla="*/ 13 h 56"/>
                    <a:gd name="T10" fmla="*/ 20 w 38"/>
                    <a:gd name="T11" fmla="*/ 9 h 56"/>
                    <a:gd name="T12" fmla="*/ 13 w 38"/>
                    <a:gd name="T13" fmla="*/ 15 h 56"/>
                    <a:gd name="T14" fmla="*/ 38 w 38"/>
                    <a:gd name="T15" fmla="*/ 40 h 56"/>
                    <a:gd name="T16" fmla="*/ 18 w 38"/>
                    <a:gd name="T17" fmla="*/ 56 h 56"/>
                    <a:gd name="T18" fmla="*/ 0 w 38"/>
                    <a:gd name="T19" fmla="*/ 50 h 56"/>
                    <a:gd name="T20" fmla="*/ 6 w 38"/>
                    <a:gd name="T21" fmla="*/ 42 h 56"/>
                    <a:gd name="T22" fmla="*/ 19 w 38"/>
                    <a:gd name="T23" fmla="*/ 48 h 56"/>
                    <a:gd name="T24" fmla="*/ 28 w 38"/>
                    <a:gd name="T25" fmla="*/ 4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56">
                      <a:moveTo>
                        <a:pt x="28" y="41"/>
                      </a:moveTo>
                      <a:cubicBezTo>
                        <a:pt x="28" y="31"/>
                        <a:pt x="3" y="33"/>
                        <a:pt x="3" y="16"/>
                      </a:cubicBezTo>
                      <a:cubicBezTo>
                        <a:pt x="3" y="7"/>
                        <a:pt x="10" y="0"/>
                        <a:pt x="21" y="0"/>
                      </a:cubicBezTo>
                      <a:cubicBezTo>
                        <a:pt x="29" y="0"/>
                        <a:pt x="34" y="4"/>
                        <a:pt x="36" y="6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29" y="11"/>
                        <a:pt x="25" y="9"/>
                        <a:pt x="20" y="9"/>
                      </a:cubicBezTo>
                      <a:cubicBezTo>
                        <a:pt x="15" y="9"/>
                        <a:pt x="13" y="11"/>
                        <a:pt x="13" y="15"/>
                      </a:cubicBezTo>
                      <a:cubicBezTo>
                        <a:pt x="13" y="25"/>
                        <a:pt x="38" y="23"/>
                        <a:pt x="38" y="40"/>
                      </a:cubicBezTo>
                      <a:cubicBezTo>
                        <a:pt x="38" y="49"/>
                        <a:pt x="31" y="56"/>
                        <a:pt x="18" y="56"/>
                      </a:cubicBezTo>
                      <a:cubicBezTo>
                        <a:pt x="9" y="56"/>
                        <a:pt x="2" y="52"/>
                        <a:pt x="0" y="50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8" y="44"/>
                        <a:pt x="13" y="48"/>
                        <a:pt x="19" y="48"/>
                      </a:cubicBezTo>
                      <a:cubicBezTo>
                        <a:pt x="25" y="48"/>
                        <a:pt x="28" y="45"/>
                        <a:pt x="28" y="4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5" name="Rectangle 404">
                  <a:extLst>
                    <a:ext uri="{FF2B5EF4-FFF2-40B4-BE49-F238E27FC236}">
                      <a16:creationId xmlns:a16="http://schemas.microsoft.com/office/drawing/2014/main" id="{4EDD372E-D31B-4CC2-BE79-7D2B32E86F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2" y="3268"/>
                  <a:ext cx="6" cy="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6" name="Freeform 405">
                  <a:extLst>
                    <a:ext uri="{FF2B5EF4-FFF2-40B4-BE49-F238E27FC236}">
                      <a16:creationId xmlns:a16="http://schemas.microsoft.com/office/drawing/2014/main" id="{BE00436B-7002-45DF-97CC-B874EFE1D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5" y="3267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6 w 35"/>
                    <a:gd name="T3" fmla="*/ 44 h 44"/>
                    <a:gd name="T4" fmla="*/ 26 w 35"/>
                    <a:gd name="T5" fmla="*/ 17 h 44"/>
                    <a:gd name="T6" fmla="*/ 19 w 35"/>
                    <a:gd name="T7" fmla="*/ 8 h 44"/>
                    <a:gd name="T8" fmla="*/ 10 w 35"/>
                    <a:gd name="T9" fmla="*/ 14 h 44"/>
                    <a:gd name="T10" fmla="*/ 10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8 w 35"/>
                    <a:gd name="T17" fmla="*/ 1 h 44"/>
                    <a:gd name="T18" fmla="*/ 10 w 35"/>
                    <a:gd name="T19" fmla="*/ 5 h 44"/>
                    <a:gd name="T20" fmla="*/ 10 w 35"/>
                    <a:gd name="T21" fmla="*/ 5 h 44"/>
                    <a:gd name="T22" fmla="*/ 22 w 35"/>
                    <a:gd name="T23" fmla="*/ 0 h 44"/>
                    <a:gd name="T24" fmla="*/ 35 w 35"/>
                    <a:gd name="T25" fmla="*/ 15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1"/>
                        <a:pt x="23" y="8"/>
                        <a:pt x="19" y="8"/>
                      </a:cubicBezTo>
                      <a:cubicBezTo>
                        <a:pt x="14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3"/>
                        <a:pt x="16" y="0"/>
                        <a:pt x="22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" name="Group 607">
                <a:extLst>
                  <a:ext uri="{FF2B5EF4-FFF2-40B4-BE49-F238E27FC236}">
                    <a16:creationId xmlns:a16="http://schemas.microsoft.com/office/drawing/2014/main" id="{285F087C-D2D4-48EB-A0C4-FFC5C59750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" y="1281"/>
                <a:ext cx="5092" cy="2033"/>
                <a:chOff x="256" y="1281"/>
                <a:chExt cx="5092" cy="2033"/>
              </a:xfrm>
            </p:grpSpPr>
            <p:sp>
              <p:nvSpPr>
                <p:cNvPr id="957" name="Rectangle 407">
                  <a:extLst>
                    <a:ext uri="{FF2B5EF4-FFF2-40B4-BE49-F238E27FC236}">
                      <a16:creationId xmlns:a16="http://schemas.microsoft.com/office/drawing/2014/main" id="{2287229B-CBBC-49F3-9962-174E9C7EA9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48" y="3268"/>
                  <a:ext cx="8" cy="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8" name="Freeform 408">
                  <a:extLst>
                    <a:ext uri="{FF2B5EF4-FFF2-40B4-BE49-F238E27FC236}">
                      <a16:creationId xmlns:a16="http://schemas.microsoft.com/office/drawing/2014/main" id="{0722F45D-3B8B-49EA-8B57-699E08278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9" y="3255"/>
                  <a:ext cx="36" cy="47"/>
                </a:xfrm>
                <a:custGeom>
                  <a:avLst/>
                  <a:gdLst>
                    <a:gd name="T0" fmla="*/ 41 w 47"/>
                    <a:gd name="T1" fmla="*/ 48 h 61"/>
                    <a:gd name="T2" fmla="*/ 45 w 47"/>
                    <a:gd name="T3" fmla="*/ 53 h 61"/>
                    <a:gd name="T4" fmla="*/ 47 w 47"/>
                    <a:gd name="T5" fmla="*/ 52 h 61"/>
                    <a:gd name="T6" fmla="*/ 47 w 47"/>
                    <a:gd name="T7" fmla="*/ 60 h 61"/>
                    <a:gd name="T8" fmla="*/ 42 w 47"/>
                    <a:gd name="T9" fmla="*/ 61 h 61"/>
                    <a:gd name="T10" fmla="*/ 32 w 47"/>
                    <a:gd name="T11" fmla="*/ 50 h 61"/>
                    <a:gd name="T12" fmla="*/ 32 w 47"/>
                    <a:gd name="T13" fmla="*/ 8 h 61"/>
                    <a:gd name="T14" fmla="*/ 24 w 47"/>
                    <a:gd name="T15" fmla="*/ 8 h 61"/>
                    <a:gd name="T16" fmla="*/ 16 w 47"/>
                    <a:gd name="T17" fmla="*/ 14 h 61"/>
                    <a:gd name="T18" fmla="*/ 16 w 47"/>
                    <a:gd name="T19" fmla="*/ 17 h 61"/>
                    <a:gd name="T20" fmla="*/ 24 w 47"/>
                    <a:gd name="T21" fmla="*/ 17 h 61"/>
                    <a:gd name="T22" fmla="*/ 24 w 47"/>
                    <a:gd name="T23" fmla="*/ 24 h 61"/>
                    <a:gd name="T24" fmla="*/ 16 w 47"/>
                    <a:gd name="T25" fmla="*/ 24 h 61"/>
                    <a:gd name="T26" fmla="*/ 16 w 47"/>
                    <a:gd name="T27" fmla="*/ 60 h 61"/>
                    <a:gd name="T28" fmla="*/ 7 w 47"/>
                    <a:gd name="T29" fmla="*/ 60 h 61"/>
                    <a:gd name="T30" fmla="*/ 7 w 47"/>
                    <a:gd name="T31" fmla="*/ 24 h 61"/>
                    <a:gd name="T32" fmla="*/ 0 w 47"/>
                    <a:gd name="T33" fmla="*/ 24 h 61"/>
                    <a:gd name="T34" fmla="*/ 0 w 47"/>
                    <a:gd name="T35" fmla="*/ 17 h 61"/>
                    <a:gd name="T36" fmla="*/ 7 w 47"/>
                    <a:gd name="T37" fmla="*/ 17 h 61"/>
                    <a:gd name="T38" fmla="*/ 7 w 47"/>
                    <a:gd name="T39" fmla="*/ 13 h 61"/>
                    <a:gd name="T40" fmla="*/ 24 w 47"/>
                    <a:gd name="T41" fmla="*/ 0 h 61"/>
                    <a:gd name="T42" fmla="*/ 41 w 47"/>
                    <a:gd name="T43" fmla="*/ 3 h 61"/>
                    <a:gd name="T44" fmla="*/ 41 w 47"/>
                    <a:gd name="T45" fmla="*/ 4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61">
                      <a:moveTo>
                        <a:pt x="41" y="48"/>
                      </a:moveTo>
                      <a:cubicBezTo>
                        <a:pt x="41" y="51"/>
                        <a:pt x="42" y="53"/>
                        <a:pt x="45" y="53"/>
                      </a:cubicBezTo>
                      <a:cubicBezTo>
                        <a:pt x="46" y="53"/>
                        <a:pt x="47" y="52"/>
                        <a:pt x="47" y="52"/>
                      </a:cubicBezTo>
                      <a:cubicBezTo>
                        <a:pt x="47" y="60"/>
                        <a:pt x="47" y="60"/>
                        <a:pt x="47" y="60"/>
                      </a:cubicBezTo>
                      <a:cubicBezTo>
                        <a:pt x="46" y="61"/>
                        <a:pt x="44" y="61"/>
                        <a:pt x="42" y="61"/>
                      </a:cubicBezTo>
                      <a:cubicBezTo>
                        <a:pt x="35" y="61"/>
                        <a:pt x="32" y="57"/>
                        <a:pt x="32" y="50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29" y="8"/>
                        <a:pt x="27" y="8"/>
                        <a:pt x="24" y="8"/>
                      </a:cubicBezTo>
                      <a:cubicBezTo>
                        <a:pt x="18" y="8"/>
                        <a:pt x="16" y="10"/>
                        <a:pt x="16" y="14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5"/>
                        <a:pt x="12" y="0"/>
                        <a:pt x="24" y="0"/>
                      </a:cubicBezTo>
                      <a:cubicBezTo>
                        <a:pt x="33" y="0"/>
                        <a:pt x="38" y="2"/>
                        <a:pt x="41" y="3"/>
                      </a:cubicBezTo>
                      <a:lnTo>
                        <a:pt x="41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9" name="Freeform 409">
                  <a:extLst>
                    <a:ext uri="{FF2B5EF4-FFF2-40B4-BE49-F238E27FC236}">
                      <a16:creationId xmlns:a16="http://schemas.microsoft.com/office/drawing/2014/main" id="{AEE046EE-A22C-4576-A792-4514569170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6" y="3268"/>
                  <a:ext cx="28" cy="34"/>
                </a:xfrm>
                <a:custGeom>
                  <a:avLst/>
                  <a:gdLst>
                    <a:gd name="T0" fmla="*/ 33 w 37"/>
                    <a:gd name="T1" fmla="*/ 13 h 44"/>
                    <a:gd name="T2" fmla="*/ 33 w 37"/>
                    <a:gd name="T3" fmla="*/ 31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3 w 37"/>
                    <a:gd name="T11" fmla="*/ 44 h 44"/>
                    <a:gd name="T12" fmla="*/ 25 w 37"/>
                    <a:gd name="T13" fmla="*/ 39 h 44"/>
                    <a:gd name="T14" fmla="*/ 25 w 37"/>
                    <a:gd name="T15" fmla="*/ 39 h 44"/>
                    <a:gd name="T16" fmla="*/ 13 w 37"/>
                    <a:gd name="T17" fmla="*/ 44 h 44"/>
                    <a:gd name="T18" fmla="*/ 0 w 37"/>
                    <a:gd name="T19" fmla="*/ 32 h 44"/>
                    <a:gd name="T20" fmla="*/ 24 w 37"/>
                    <a:gd name="T21" fmla="*/ 18 h 44"/>
                    <a:gd name="T22" fmla="*/ 24 w 37"/>
                    <a:gd name="T23" fmla="*/ 15 h 44"/>
                    <a:gd name="T24" fmla="*/ 16 w 37"/>
                    <a:gd name="T25" fmla="*/ 7 h 44"/>
                    <a:gd name="T26" fmla="*/ 8 w 37"/>
                    <a:gd name="T27" fmla="*/ 12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3 w 37"/>
                    <a:gd name="T33" fmla="*/ 13 h 44"/>
                    <a:gd name="T34" fmla="*/ 24 w 37"/>
                    <a:gd name="T35" fmla="*/ 25 h 44"/>
                    <a:gd name="T36" fmla="*/ 10 w 37"/>
                    <a:gd name="T37" fmla="*/ 31 h 44"/>
                    <a:gd name="T38" fmla="*/ 15 w 37"/>
                    <a:gd name="T39" fmla="*/ 37 h 44"/>
                    <a:gd name="T40" fmla="*/ 24 w 37"/>
                    <a:gd name="T41" fmla="*/ 33 h 44"/>
                    <a:gd name="T42" fmla="*/ 24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3" y="13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4"/>
                        <a:pt x="34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4"/>
                        <a:pt x="34" y="44"/>
                        <a:pt x="33" y="44"/>
                      </a:cubicBezTo>
                      <a:cubicBezTo>
                        <a:pt x="29" y="44"/>
                        <a:pt x="26" y="42"/>
                        <a:pt x="25" y="39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3" y="41"/>
                        <a:pt x="20" y="44"/>
                        <a:pt x="13" y="44"/>
                      </a:cubicBezTo>
                      <a:cubicBezTo>
                        <a:pt x="5" y="44"/>
                        <a:pt x="0" y="38"/>
                        <a:pt x="0" y="32"/>
                      </a:cubicBezTo>
                      <a:cubicBezTo>
                        <a:pt x="0" y="23"/>
                        <a:pt x="9" y="18"/>
                        <a:pt x="24" y="18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9"/>
                        <a:pt x="21" y="7"/>
                        <a:pt x="16" y="7"/>
                      </a:cubicBezTo>
                      <a:cubicBezTo>
                        <a:pt x="12" y="7"/>
                        <a:pt x="9" y="10"/>
                        <a:pt x="8" y="1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5"/>
                        <a:pt x="7" y="0"/>
                        <a:pt x="16" y="0"/>
                      </a:cubicBezTo>
                      <a:cubicBezTo>
                        <a:pt x="27" y="0"/>
                        <a:pt x="33" y="3"/>
                        <a:pt x="33" y="13"/>
                      </a:cubicBezTo>
                      <a:moveTo>
                        <a:pt x="24" y="25"/>
                      </a:moveTo>
                      <a:cubicBezTo>
                        <a:pt x="15" y="25"/>
                        <a:pt x="10" y="27"/>
                        <a:pt x="10" y="31"/>
                      </a:cubicBezTo>
                      <a:cubicBezTo>
                        <a:pt x="10" y="34"/>
                        <a:pt x="12" y="37"/>
                        <a:pt x="15" y="37"/>
                      </a:cubicBezTo>
                      <a:cubicBezTo>
                        <a:pt x="19" y="37"/>
                        <a:pt x="22" y="35"/>
                        <a:pt x="24" y="33"/>
                      </a:cubicBezTo>
                      <a:lnTo>
                        <a:pt x="24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0" name="Freeform 410">
                  <a:extLst>
                    <a:ext uri="{FF2B5EF4-FFF2-40B4-BE49-F238E27FC236}">
                      <a16:creationId xmlns:a16="http://schemas.microsoft.com/office/drawing/2014/main" id="{DA780135-0F73-465B-A4DF-F65AE489D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8" y="3267"/>
                  <a:ext cx="18" cy="34"/>
                </a:xfrm>
                <a:custGeom>
                  <a:avLst/>
                  <a:gdLst>
                    <a:gd name="T0" fmla="*/ 24 w 24"/>
                    <a:gd name="T1" fmla="*/ 10 h 44"/>
                    <a:gd name="T2" fmla="*/ 20 w 24"/>
                    <a:gd name="T3" fmla="*/ 10 h 44"/>
                    <a:gd name="T4" fmla="*/ 9 w 24"/>
                    <a:gd name="T5" fmla="*/ 14 h 44"/>
                    <a:gd name="T6" fmla="*/ 9 w 24"/>
                    <a:gd name="T7" fmla="*/ 44 h 44"/>
                    <a:gd name="T8" fmla="*/ 0 w 24"/>
                    <a:gd name="T9" fmla="*/ 44 h 44"/>
                    <a:gd name="T10" fmla="*/ 0 w 24"/>
                    <a:gd name="T11" fmla="*/ 1 h 44"/>
                    <a:gd name="T12" fmla="*/ 7 w 24"/>
                    <a:gd name="T13" fmla="*/ 1 h 44"/>
                    <a:gd name="T14" fmla="*/ 9 w 24"/>
                    <a:gd name="T15" fmla="*/ 7 h 44"/>
                    <a:gd name="T16" fmla="*/ 10 w 24"/>
                    <a:gd name="T17" fmla="*/ 7 h 44"/>
                    <a:gd name="T18" fmla="*/ 21 w 24"/>
                    <a:gd name="T19" fmla="*/ 0 h 44"/>
                    <a:gd name="T20" fmla="*/ 24 w 24"/>
                    <a:gd name="T21" fmla="*/ 1 h 44"/>
                    <a:gd name="T22" fmla="*/ 24 w 24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44">
                      <a:moveTo>
                        <a:pt x="24" y="10"/>
                      </a:moveTo>
                      <a:cubicBezTo>
                        <a:pt x="23" y="10"/>
                        <a:pt x="21" y="10"/>
                        <a:pt x="20" y="10"/>
                      </a:cubicBezTo>
                      <a:cubicBezTo>
                        <a:pt x="16" y="10"/>
                        <a:pt x="12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3"/>
                        <a:pt x="15" y="0"/>
                        <a:pt x="21" y="0"/>
                      </a:cubicBezTo>
                      <a:cubicBezTo>
                        <a:pt x="22" y="0"/>
                        <a:pt x="24" y="1"/>
                        <a:pt x="24" y="1"/>
                      </a:cubicBez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1" name="Freeform 411">
                  <a:extLst>
                    <a:ext uri="{FF2B5EF4-FFF2-40B4-BE49-F238E27FC236}">
                      <a16:creationId xmlns:a16="http://schemas.microsoft.com/office/drawing/2014/main" id="{874987A9-7493-462E-B842-910264D68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46" y="3256"/>
                  <a:ext cx="27" cy="46"/>
                </a:xfrm>
                <a:custGeom>
                  <a:avLst/>
                  <a:gdLst>
                    <a:gd name="T0" fmla="*/ 26 w 36"/>
                    <a:gd name="T1" fmla="*/ 0 h 59"/>
                    <a:gd name="T2" fmla="*/ 36 w 36"/>
                    <a:gd name="T3" fmla="*/ 0 h 59"/>
                    <a:gd name="T4" fmla="*/ 36 w 36"/>
                    <a:gd name="T5" fmla="*/ 58 h 59"/>
                    <a:gd name="T6" fmla="*/ 28 w 36"/>
                    <a:gd name="T7" fmla="*/ 58 h 59"/>
                    <a:gd name="T8" fmla="*/ 27 w 36"/>
                    <a:gd name="T9" fmla="*/ 54 h 59"/>
                    <a:gd name="T10" fmla="*/ 26 w 36"/>
                    <a:gd name="T11" fmla="*/ 54 h 59"/>
                    <a:gd name="T12" fmla="*/ 15 w 36"/>
                    <a:gd name="T13" fmla="*/ 59 h 59"/>
                    <a:gd name="T14" fmla="*/ 0 w 36"/>
                    <a:gd name="T15" fmla="*/ 39 h 59"/>
                    <a:gd name="T16" fmla="*/ 19 w 36"/>
                    <a:gd name="T17" fmla="*/ 15 h 59"/>
                    <a:gd name="T18" fmla="*/ 26 w 36"/>
                    <a:gd name="T19" fmla="*/ 16 h 59"/>
                    <a:gd name="T20" fmla="*/ 26 w 36"/>
                    <a:gd name="T21" fmla="*/ 0 h 59"/>
                    <a:gd name="T22" fmla="*/ 26 w 36"/>
                    <a:gd name="T23" fmla="*/ 46 h 59"/>
                    <a:gd name="T24" fmla="*/ 26 w 36"/>
                    <a:gd name="T25" fmla="*/ 24 h 59"/>
                    <a:gd name="T26" fmla="*/ 20 w 36"/>
                    <a:gd name="T27" fmla="*/ 23 h 59"/>
                    <a:gd name="T28" fmla="*/ 9 w 36"/>
                    <a:gd name="T29" fmla="*/ 38 h 59"/>
                    <a:gd name="T30" fmla="*/ 18 w 36"/>
                    <a:gd name="T31" fmla="*/ 51 h 59"/>
                    <a:gd name="T32" fmla="*/ 26 w 36"/>
                    <a:gd name="T33" fmla="*/ 4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59">
                      <a:moveTo>
                        <a:pt x="26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8" y="58"/>
                        <a:pt x="28" y="58"/>
                        <a:pt x="28" y="58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5" y="56"/>
                        <a:pt x="21" y="59"/>
                        <a:pt x="15" y="59"/>
                      </a:cubicBezTo>
                      <a:cubicBezTo>
                        <a:pt x="6" y="59"/>
                        <a:pt x="0" y="53"/>
                        <a:pt x="0" y="39"/>
                      </a:cubicBezTo>
                      <a:cubicBezTo>
                        <a:pt x="0" y="22"/>
                        <a:pt x="9" y="15"/>
                        <a:pt x="19" y="15"/>
                      </a:cubicBezTo>
                      <a:cubicBezTo>
                        <a:pt x="23" y="15"/>
                        <a:pt x="25" y="16"/>
                        <a:pt x="26" y="16"/>
                      </a:cubicBezTo>
                      <a:lnTo>
                        <a:pt x="26" y="0"/>
                      </a:lnTo>
                      <a:close/>
                      <a:moveTo>
                        <a:pt x="26" y="46"/>
                      </a:move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5" y="23"/>
                        <a:pt x="22" y="23"/>
                        <a:pt x="20" y="23"/>
                      </a:cubicBezTo>
                      <a:cubicBezTo>
                        <a:pt x="14" y="23"/>
                        <a:pt x="9" y="26"/>
                        <a:pt x="9" y="38"/>
                      </a:cubicBezTo>
                      <a:cubicBezTo>
                        <a:pt x="9" y="48"/>
                        <a:pt x="13" y="51"/>
                        <a:pt x="18" y="51"/>
                      </a:cubicBezTo>
                      <a:cubicBezTo>
                        <a:pt x="22" y="51"/>
                        <a:pt x="25" y="49"/>
                        <a:pt x="26" y="4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2" name="Freeform 412">
                  <a:extLst>
                    <a:ext uri="{FF2B5EF4-FFF2-40B4-BE49-F238E27FC236}">
                      <a16:creationId xmlns:a16="http://schemas.microsoft.com/office/drawing/2014/main" id="{B6BC383B-0B6E-4913-A6EF-3B56803C52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78" y="3268"/>
                  <a:ext cx="27" cy="34"/>
                </a:xfrm>
                <a:custGeom>
                  <a:avLst/>
                  <a:gdLst>
                    <a:gd name="T0" fmla="*/ 32 w 36"/>
                    <a:gd name="T1" fmla="*/ 13 h 44"/>
                    <a:gd name="T2" fmla="*/ 32 w 36"/>
                    <a:gd name="T3" fmla="*/ 31 h 44"/>
                    <a:gd name="T4" fmla="*/ 35 w 36"/>
                    <a:gd name="T5" fmla="*/ 36 h 44"/>
                    <a:gd name="T6" fmla="*/ 36 w 36"/>
                    <a:gd name="T7" fmla="*/ 36 h 44"/>
                    <a:gd name="T8" fmla="*/ 36 w 36"/>
                    <a:gd name="T9" fmla="*/ 43 h 44"/>
                    <a:gd name="T10" fmla="*/ 32 w 36"/>
                    <a:gd name="T11" fmla="*/ 44 h 44"/>
                    <a:gd name="T12" fmla="*/ 24 w 36"/>
                    <a:gd name="T13" fmla="*/ 39 h 44"/>
                    <a:gd name="T14" fmla="*/ 24 w 36"/>
                    <a:gd name="T15" fmla="*/ 39 h 44"/>
                    <a:gd name="T16" fmla="*/ 12 w 36"/>
                    <a:gd name="T17" fmla="*/ 44 h 44"/>
                    <a:gd name="T18" fmla="*/ 0 w 36"/>
                    <a:gd name="T19" fmla="*/ 32 h 44"/>
                    <a:gd name="T20" fmla="*/ 23 w 36"/>
                    <a:gd name="T21" fmla="*/ 18 h 44"/>
                    <a:gd name="T22" fmla="*/ 23 w 36"/>
                    <a:gd name="T23" fmla="*/ 15 h 44"/>
                    <a:gd name="T24" fmla="*/ 16 w 36"/>
                    <a:gd name="T25" fmla="*/ 7 h 44"/>
                    <a:gd name="T26" fmla="*/ 7 w 36"/>
                    <a:gd name="T27" fmla="*/ 12 h 44"/>
                    <a:gd name="T28" fmla="*/ 0 w 36"/>
                    <a:gd name="T29" fmla="*/ 7 h 44"/>
                    <a:gd name="T30" fmla="*/ 16 w 36"/>
                    <a:gd name="T31" fmla="*/ 0 h 44"/>
                    <a:gd name="T32" fmla="*/ 32 w 36"/>
                    <a:gd name="T33" fmla="*/ 13 h 44"/>
                    <a:gd name="T34" fmla="*/ 23 w 36"/>
                    <a:gd name="T35" fmla="*/ 25 h 44"/>
                    <a:gd name="T36" fmla="*/ 9 w 36"/>
                    <a:gd name="T37" fmla="*/ 31 h 44"/>
                    <a:gd name="T38" fmla="*/ 15 w 36"/>
                    <a:gd name="T39" fmla="*/ 37 h 44"/>
                    <a:gd name="T40" fmla="*/ 23 w 36"/>
                    <a:gd name="T41" fmla="*/ 33 h 44"/>
                    <a:gd name="T42" fmla="*/ 23 w 36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44">
                      <a:moveTo>
                        <a:pt x="32" y="13"/>
                      </a:move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4"/>
                        <a:pt x="33" y="36"/>
                        <a:pt x="35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5" y="44"/>
                        <a:pt x="33" y="44"/>
                        <a:pt x="32" y="44"/>
                      </a:cubicBezTo>
                      <a:cubicBezTo>
                        <a:pt x="28" y="44"/>
                        <a:pt x="25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2" y="44"/>
                      </a:cubicBezTo>
                      <a:cubicBezTo>
                        <a:pt x="4" y="44"/>
                        <a:pt x="0" y="38"/>
                        <a:pt x="0" y="32"/>
                      </a:cubicBezTo>
                      <a:cubicBezTo>
                        <a:pt x="0" y="23"/>
                        <a:pt x="9" y="18"/>
                        <a:pt x="23" y="18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7"/>
                        <a:pt x="16" y="7"/>
                      </a:cubicBezTo>
                      <a:cubicBezTo>
                        <a:pt x="11" y="7"/>
                        <a:pt x="8" y="10"/>
                        <a:pt x="7" y="12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5"/>
                        <a:pt x="6" y="0"/>
                        <a:pt x="16" y="0"/>
                      </a:cubicBezTo>
                      <a:cubicBezTo>
                        <a:pt x="26" y="0"/>
                        <a:pt x="32" y="3"/>
                        <a:pt x="32" y="13"/>
                      </a:cubicBezTo>
                      <a:moveTo>
                        <a:pt x="23" y="25"/>
                      </a:moveTo>
                      <a:cubicBezTo>
                        <a:pt x="14" y="25"/>
                        <a:pt x="9" y="27"/>
                        <a:pt x="9" y="31"/>
                      </a:cubicBezTo>
                      <a:cubicBezTo>
                        <a:pt x="9" y="34"/>
                        <a:pt x="11" y="37"/>
                        <a:pt x="15" y="37"/>
                      </a:cubicBezTo>
                      <a:cubicBezTo>
                        <a:pt x="18" y="37"/>
                        <a:pt x="21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3" name="Freeform 413">
                  <a:extLst>
                    <a:ext uri="{FF2B5EF4-FFF2-40B4-BE49-F238E27FC236}">
                      <a16:creationId xmlns:a16="http://schemas.microsoft.com/office/drawing/2014/main" id="{0F3097B3-E318-49D5-82C8-D5CFAC5B2C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0" y="3258"/>
                  <a:ext cx="28" cy="44"/>
                </a:xfrm>
                <a:custGeom>
                  <a:avLst/>
                  <a:gdLst>
                    <a:gd name="T0" fmla="*/ 28 w 38"/>
                    <a:gd name="T1" fmla="*/ 41 h 56"/>
                    <a:gd name="T2" fmla="*/ 3 w 38"/>
                    <a:gd name="T3" fmla="*/ 16 h 56"/>
                    <a:gd name="T4" fmla="*/ 21 w 38"/>
                    <a:gd name="T5" fmla="*/ 0 h 56"/>
                    <a:gd name="T6" fmla="*/ 37 w 38"/>
                    <a:gd name="T7" fmla="*/ 6 h 56"/>
                    <a:gd name="T8" fmla="*/ 31 w 38"/>
                    <a:gd name="T9" fmla="*/ 13 h 56"/>
                    <a:gd name="T10" fmla="*/ 20 w 38"/>
                    <a:gd name="T11" fmla="*/ 9 h 56"/>
                    <a:gd name="T12" fmla="*/ 13 w 38"/>
                    <a:gd name="T13" fmla="*/ 15 h 56"/>
                    <a:gd name="T14" fmla="*/ 38 w 38"/>
                    <a:gd name="T15" fmla="*/ 40 h 56"/>
                    <a:gd name="T16" fmla="*/ 18 w 38"/>
                    <a:gd name="T17" fmla="*/ 56 h 56"/>
                    <a:gd name="T18" fmla="*/ 0 w 38"/>
                    <a:gd name="T19" fmla="*/ 50 h 56"/>
                    <a:gd name="T20" fmla="*/ 6 w 38"/>
                    <a:gd name="T21" fmla="*/ 42 h 56"/>
                    <a:gd name="T22" fmla="*/ 20 w 38"/>
                    <a:gd name="T23" fmla="*/ 48 h 56"/>
                    <a:gd name="T24" fmla="*/ 28 w 38"/>
                    <a:gd name="T25" fmla="*/ 4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56">
                      <a:moveTo>
                        <a:pt x="28" y="41"/>
                      </a:moveTo>
                      <a:cubicBezTo>
                        <a:pt x="28" y="31"/>
                        <a:pt x="3" y="33"/>
                        <a:pt x="3" y="16"/>
                      </a:cubicBezTo>
                      <a:cubicBezTo>
                        <a:pt x="3" y="7"/>
                        <a:pt x="10" y="0"/>
                        <a:pt x="21" y="0"/>
                      </a:cubicBezTo>
                      <a:cubicBezTo>
                        <a:pt x="29" y="0"/>
                        <a:pt x="34" y="4"/>
                        <a:pt x="37" y="6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29" y="11"/>
                        <a:pt x="26" y="9"/>
                        <a:pt x="20" y="9"/>
                      </a:cubicBezTo>
                      <a:cubicBezTo>
                        <a:pt x="15" y="9"/>
                        <a:pt x="13" y="11"/>
                        <a:pt x="13" y="15"/>
                      </a:cubicBezTo>
                      <a:cubicBezTo>
                        <a:pt x="13" y="25"/>
                        <a:pt x="38" y="23"/>
                        <a:pt x="38" y="40"/>
                      </a:cubicBezTo>
                      <a:cubicBezTo>
                        <a:pt x="38" y="49"/>
                        <a:pt x="31" y="56"/>
                        <a:pt x="18" y="56"/>
                      </a:cubicBezTo>
                      <a:cubicBezTo>
                        <a:pt x="9" y="56"/>
                        <a:pt x="3" y="52"/>
                        <a:pt x="0" y="50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8" y="44"/>
                        <a:pt x="13" y="48"/>
                        <a:pt x="20" y="48"/>
                      </a:cubicBezTo>
                      <a:cubicBezTo>
                        <a:pt x="25" y="48"/>
                        <a:pt x="28" y="45"/>
                        <a:pt x="28" y="4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4" name="Freeform 414">
                  <a:extLst>
                    <a:ext uri="{FF2B5EF4-FFF2-40B4-BE49-F238E27FC236}">
                      <a16:creationId xmlns:a16="http://schemas.microsoft.com/office/drawing/2014/main" id="{320D5342-6253-421E-9ECF-768BF60F6B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3" y="3255"/>
                  <a:ext cx="8" cy="46"/>
                </a:xfrm>
                <a:custGeom>
                  <a:avLst/>
                  <a:gdLst>
                    <a:gd name="T0" fmla="*/ 5 w 11"/>
                    <a:gd name="T1" fmla="*/ 0 h 60"/>
                    <a:gd name="T2" fmla="*/ 11 w 11"/>
                    <a:gd name="T3" fmla="*/ 6 h 60"/>
                    <a:gd name="T4" fmla="*/ 5 w 11"/>
                    <a:gd name="T5" fmla="*/ 11 h 60"/>
                    <a:gd name="T6" fmla="*/ 0 w 11"/>
                    <a:gd name="T7" fmla="*/ 6 h 60"/>
                    <a:gd name="T8" fmla="*/ 5 w 11"/>
                    <a:gd name="T9" fmla="*/ 0 h 60"/>
                    <a:gd name="T10" fmla="*/ 1 w 11"/>
                    <a:gd name="T11" fmla="*/ 17 h 60"/>
                    <a:gd name="T12" fmla="*/ 10 w 11"/>
                    <a:gd name="T13" fmla="*/ 17 h 60"/>
                    <a:gd name="T14" fmla="*/ 10 w 11"/>
                    <a:gd name="T15" fmla="*/ 60 h 60"/>
                    <a:gd name="T16" fmla="*/ 1 w 11"/>
                    <a:gd name="T17" fmla="*/ 60 h 60"/>
                    <a:gd name="T18" fmla="*/ 1 w 11"/>
                    <a:gd name="T19" fmla="*/ 1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60">
                      <a:moveTo>
                        <a:pt x="5" y="0"/>
                      </a:moveTo>
                      <a:cubicBezTo>
                        <a:pt x="9" y="0"/>
                        <a:pt x="11" y="2"/>
                        <a:pt x="11" y="6"/>
                      </a:cubicBezTo>
                      <a:cubicBezTo>
                        <a:pt x="11" y="9"/>
                        <a:pt x="9" y="11"/>
                        <a:pt x="5" y="11"/>
                      </a:cubicBezTo>
                      <a:cubicBezTo>
                        <a:pt x="2" y="11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5" y="0"/>
                      </a:cubicBezTo>
                      <a:moveTo>
                        <a:pt x="1" y="17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60"/>
                        <a:pt x="10" y="60"/>
                        <a:pt x="10" y="60"/>
                      </a:cubicBezTo>
                      <a:cubicBezTo>
                        <a:pt x="1" y="60"/>
                        <a:pt x="1" y="60"/>
                        <a:pt x="1" y="60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5" name="Freeform 415">
                  <a:extLst>
                    <a:ext uri="{FF2B5EF4-FFF2-40B4-BE49-F238E27FC236}">
                      <a16:creationId xmlns:a16="http://schemas.microsoft.com/office/drawing/2014/main" id="{470F159B-9BB0-4E44-BF46-B992C7AE16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4" y="3267"/>
                  <a:ext cx="25" cy="35"/>
                </a:xfrm>
                <a:custGeom>
                  <a:avLst/>
                  <a:gdLst>
                    <a:gd name="T0" fmla="*/ 3 w 33"/>
                    <a:gd name="T1" fmla="*/ 13 h 45"/>
                    <a:gd name="T2" fmla="*/ 18 w 33"/>
                    <a:gd name="T3" fmla="*/ 0 h 45"/>
                    <a:gd name="T4" fmla="*/ 33 w 33"/>
                    <a:gd name="T5" fmla="*/ 6 h 45"/>
                    <a:gd name="T6" fmla="*/ 27 w 33"/>
                    <a:gd name="T7" fmla="*/ 12 h 45"/>
                    <a:gd name="T8" fmla="*/ 18 w 33"/>
                    <a:gd name="T9" fmla="*/ 8 h 45"/>
                    <a:gd name="T10" fmla="*/ 12 w 33"/>
                    <a:gd name="T11" fmla="*/ 13 h 45"/>
                    <a:gd name="T12" fmla="*/ 33 w 33"/>
                    <a:gd name="T13" fmla="*/ 32 h 45"/>
                    <a:gd name="T14" fmla="*/ 17 w 33"/>
                    <a:gd name="T15" fmla="*/ 45 h 45"/>
                    <a:gd name="T16" fmla="*/ 0 w 33"/>
                    <a:gd name="T17" fmla="*/ 39 h 45"/>
                    <a:gd name="T18" fmla="*/ 6 w 33"/>
                    <a:gd name="T19" fmla="*/ 32 h 45"/>
                    <a:gd name="T20" fmla="*/ 17 w 33"/>
                    <a:gd name="T21" fmla="*/ 37 h 45"/>
                    <a:gd name="T22" fmla="*/ 24 w 33"/>
                    <a:gd name="T23" fmla="*/ 33 h 45"/>
                    <a:gd name="T24" fmla="*/ 3 w 33"/>
                    <a:gd name="T25" fmla="*/ 1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5">
                      <a:moveTo>
                        <a:pt x="3" y="13"/>
                      </a:moveTo>
                      <a:cubicBezTo>
                        <a:pt x="3" y="7"/>
                        <a:pt x="9" y="0"/>
                        <a:pt x="18" y="0"/>
                      </a:cubicBezTo>
                      <a:cubicBezTo>
                        <a:pt x="25" y="0"/>
                        <a:pt x="30" y="3"/>
                        <a:pt x="33" y="6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5" y="10"/>
                        <a:pt x="22" y="8"/>
                        <a:pt x="18" y="8"/>
                      </a:cubicBezTo>
                      <a:cubicBezTo>
                        <a:pt x="14" y="8"/>
                        <a:pt x="12" y="10"/>
                        <a:pt x="12" y="13"/>
                      </a:cubicBezTo>
                      <a:cubicBezTo>
                        <a:pt x="12" y="20"/>
                        <a:pt x="33" y="18"/>
                        <a:pt x="33" y="32"/>
                      </a:cubicBezTo>
                      <a:cubicBezTo>
                        <a:pt x="33" y="38"/>
                        <a:pt x="28" y="45"/>
                        <a:pt x="17" y="45"/>
                      </a:cubicBezTo>
                      <a:cubicBezTo>
                        <a:pt x="8" y="45"/>
                        <a:pt x="3" y="42"/>
                        <a:pt x="0" y="39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8" y="35"/>
                        <a:pt x="12" y="37"/>
                        <a:pt x="17" y="37"/>
                      </a:cubicBezTo>
                      <a:cubicBezTo>
                        <a:pt x="22" y="37"/>
                        <a:pt x="24" y="35"/>
                        <a:pt x="24" y="33"/>
                      </a:cubicBezTo>
                      <a:cubicBezTo>
                        <a:pt x="24" y="25"/>
                        <a:pt x="3" y="28"/>
                        <a:pt x="3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6" name="Freeform 416">
                  <a:extLst>
                    <a:ext uri="{FF2B5EF4-FFF2-40B4-BE49-F238E27FC236}">
                      <a16:creationId xmlns:a16="http://schemas.microsoft.com/office/drawing/2014/main" id="{8AF19431-9175-465A-ABCC-4A306F99E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0" y="3259"/>
                  <a:ext cx="21" cy="43"/>
                </a:xfrm>
                <a:custGeom>
                  <a:avLst/>
                  <a:gdLst>
                    <a:gd name="T0" fmla="*/ 6 w 29"/>
                    <a:gd name="T1" fmla="*/ 41 h 55"/>
                    <a:gd name="T2" fmla="*/ 6 w 29"/>
                    <a:gd name="T3" fmla="*/ 19 h 55"/>
                    <a:gd name="T4" fmla="*/ 0 w 29"/>
                    <a:gd name="T5" fmla="*/ 19 h 55"/>
                    <a:gd name="T6" fmla="*/ 0 w 29"/>
                    <a:gd name="T7" fmla="*/ 13 h 55"/>
                    <a:gd name="T8" fmla="*/ 6 w 29"/>
                    <a:gd name="T9" fmla="*/ 11 h 55"/>
                    <a:gd name="T10" fmla="*/ 9 w 29"/>
                    <a:gd name="T11" fmla="*/ 0 h 55"/>
                    <a:gd name="T12" fmla="*/ 16 w 29"/>
                    <a:gd name="T13" fmla="*/ 0 h 55"/>
                    <a:gd name="T14" fmla="*/ 16 w 29"/>
                    <a:gd name="T15" fmla="*/ 11 h 55"/>
                    <a:gd name="T16" fmla="*/ 27 w 29"/>
                    <a:gd name="T17" fmla="*/ 11 h 55"/>
                    <a:gd name="T18" fmla="*/ 27 w 29"/>
                    <a:gd name="T19" fmla="*/ 19 h 55"/>
                    <a:gd name="T20" fmla="*/ 16 w 29"/>
                    <a:gd name="T21" fmla="*/ 19 h 55"/>
                    <a:gd name="T22" fmla="*/ 16 w 29"/>
                    <a:gd name="T23" fmla="*/ 41 h 55"/>
                    <a:gd name="T24" fmla="*/ 21 w 29"/>
                    <a:gd name="T25" fmla="*/ 47 h 55"/>
                    <a:gd name="T26" fmla="*/ 27 w 29"/>
                    <a:gd name="T27" fmla="*/ 45 h 55"/>
                    <a:gd name="T28" fmla="*/ 29 w 29"/>
                    <a:gd name="T29" fmla="*/ 52 h 55"/>
                    <a:gd name="T30" fmla="*/ 18 w 29"/>
                    <a:gd name="T31" fmla="*/ 55 h 55"/>
                    <a:gd name="T32" fmla="*/ 6 w 29"/>
                    <a:gd name="T33" fmla="*/ 4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5">
                      <a:moveTo>
                        <a:pt x="6" y="41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5"/>
                        <a:pt x="18" y="47"/>
                        <a:pt x="21" y="47"/>
                      </a:cubicBezTo>
                      <a:cubicBezTo>
                        <a:pt x="23" y="47"/>
                        <a:pt x="25" y="46"/>
                        <a:pt x="27" y="45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8" y="53"/>
                        <a:pt x="25" y="55"/>
                        <a:pt x="18" y="55"/>
                      </a:cubicBezTo>
                      <a:cubicBezTo>
                        <a:pt x="11" y="55"/>
                        <a:pt x="6" y="51"/>
                        <a:pt x="6" y="4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7" name="Freeform 417">
                  <a:extLst>
                    <a:ext uri="{FF2B5EF4-FFF2-40B4-BE49-F238E27FC236}">
                      <a16:creationId xmlns:a16="http://schemas.microsoft.com/office/drawing/2014/main" id="{56954C6C-E990-414A-A53A-853AD98E68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2" y="3267"/>
                  <a:ext cx="27" cy="35"/>
                </a:xfrm>
                <a:custGeom>
                  <a:avLst/>
                  <a:gdLst>
                    <a:gd name="T0" fmla="*/ 35 w 36"/>
                    <a:gd name="T1" fmla="*/ 41 h 45"/>
                    <a:gd name="T2" fmla="*/ 20 w 36"/>
                    <a:gd name="T3" fmla="*/ 45 h 45"/>
                    <a:gd name="T4" fmla="*/ 0 w 36"/>
                    <a:gd name="T5" fmla="*/ 23 h 45"/>
                    <a:gd name="T6" fmla="*/ 20 w 36"/>
                    <a:gd name="T7" fmla="*/ 0 h 45"/>
                    <a:gd name="T8" fmla="*/ 36 w 36"/>
                    <a:gd name="T9" fmla="*/ 18 h 45"/>
                    <a:gd name="T10" fmla="*/ 36 w 36"/>
                    <a:gd name="T11" fmla="*/ 25 h 45"/>
                    <a:gd name="T12" fmla="*/ 10 w 36"/>
                    <a:gd name="T13" fmla="*/ 25 h 45"/>
                    <a:gd name="T14" fmla="*/ 21 w 36"/>
                    <a:gd name="T15" fmla="*/ 37 h 45"/>
                    <a:gd name="T16" fmla="*/ 31 w 36"/>
                    <a:gd name="T17" fmla="*/ 34 h 45"/>
                    <a:gd name="T18" fmla="*/ 35 w 36"/>
                    <a:gd name="T19" fmla="*/ 41 h 45"/>
                    <a:gd name="T20" fmla="*/ 10 w 36"/>
                    <a:gd name="T21" fmla="*/ 19 h 45"/>
                    <a:gd name="T22" fmla="*/ 27 w 36"/>
                    <a:gd name="T23" fmla="*/ 19 h 45"/>
                    <a:gd name="T24" fmla="*/ 27 w 36"/>
                    <a:gd name="T25" fmla="*/ 17 h 45"/>
                    <a:gd name="T26" fmla="*/ 19 w 36"/>
                    <a:gd name="T27" fmla="*/ 8 h 45"/>
                    <a:gd name="T28" fmla="*/ 10 w 36"/>
                    <a:gd name="T29" fmla="*/ 1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5">
                      <a:moveTo>
                        <a:pt x="35" y="41"/>
                      </a:moveTo>
                      <a:cubicBezTo>
                        <a:pt x="32" y="43"/>
                        <a:pt x="28" y="45"/>
                        <a:pt x="20" y="45"/>
                      </a:cubicBezTo>
                      <a:cubicBezTo>
                        <a:pt x="7" y="45"/>
                        <a:pt x="0" y="38"/>
                        <a:pt x="0" y="23"/>
                      </a:cubicBezTo>
                      <a:cubicBezTo>
                        <a:pt x="0" y="8"/>
                        <a:pt x="8" y="0"/>
                        <a:pt x="20" y="0"/>
                      </a:cubicBezTo>
                      <a:cubicBezTo>
                        <a:pt x="30" y="0"/>
                        <a:pt x="36" y="7"/>
                        <a:pt x="36" y="18"/>
                      </a:cubicBezTo>
                      <a:cubicBezTo>
                        <a:pt x="36" y="20"/>
                        <a:pt x="36" y="22"/>
                        <a:pt x="36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33"/>
                        <a:pt x="13" y="37"/>
                        <a:pt x="21" y="37"/>
                      </a:cubicBezTo>
                      <a:cubicBezTo>
                        <a:pt x="26" y="37"/>
                        <a:pt x="29" y="35"/>
                        <a:pt x="31" y="34"/>
                      </a:cubicBezTo>
                      <a:lnTo>
                        <a:pt x="35" y="41"/>
                      </a:lnTo>
                      <a:close/>
                      <a:moveTo>
                        <a:pt x="10" y="19"/>
                      </a:move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7" y="11"/>
                        <a:pt x="25" y="8"/>
                        <a:pt x="19" y="8"/>
                      </a:cubicBezTo>
                      <a:cubicBezTo>
                        <a:pt x="14" y="8"/>
                        <a:pt x="10" y="12"/>
                        <a:pt x="10" y="1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8" name="Freeform 418">
                  <a:extLst>
                    <a:ext uri="{FF2B5EF4-FFF2-40B4-BE49-F238E27FC236}">
                      <a16:creationId xmlns:a16="http://schemas.microsoft.com/office/drawing/2014/main" id="{D68A55E1-6EFF-4DA3-8698-1160983C7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" y="3267"/>
                  <a:ext cx="44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5 h 44"/>
                    <a:gd name="T4" fmla="*/ 58 w 58"/>
                    <a:gd name="T5" fmla="*/ 44 h 44"/>
                    <a:gd name="T6" fmla="*/ 48 w 58"/>
                    <a:gd name="T7" fmla="*/ 44 h 44"/>
                    <a:gd name="T8" fmla="*/ 48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7 h 44"/>
                    <a:gd name="T20" fmla="*/ 17 w 58"/>
                    <a:gd name="T21" fmla="*/ 8 h 44"/>
                    <a:gd name="T22" fmla="*/ 9 w 58"/>
                    <a:gd name="T23" fmla="*/ 14 h 44"/>
                    <a:gd name="T24" fmla="*/ 9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7 w 58"/>
                    <a:gd name="T31" fmla="*/ 1 h 44"/>
                    <a:gd name="T32" fmla="*/ 9 w 58"/>
                    <a:gd name="T33" fmla="*/ 5 h 44"/>
                    <a:gd name="T34" fmla="*/ 9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3" y="0"/>
                        <a:pt x="58" y="5"/>
                        <a:pt x="58" y="15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8" y="44"/>
                        <a:pt x="48" y="44"/>
                        <a:pt x="48" y="44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1"/>
                        <a:pt x="46" y="8"/>
                        <a:pt x="42" y="8"/>
                      </a:cubicBezTo>
                      <a:cubicBezTo>
                        <a:pt x="38" y="8"/>
                        <a:pt x="35" y="11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1"/>
                        <a:pt x="22" y="8"/>
                        <a:pt x="17" y="8"/>
                      </a:cubicBezTo>
                      <a:cubicBezTo>
                        <a:pt x="13" y="8"/>
                        <a:pt x="10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3"/>
                        <a:pt x="15" y="0"/>
                        <a:pt x="21" y="0"/>
                      </a:cubicBezTo>
                      <a:cubicBezTo>
                        <a:pt x="27" y="0"/>
                        <a:pt x="30" y="3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3"/>
                        <a:pt x="38" y="0"/>
                        <a:pt x="4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9" name="Freeform 419">
                  <a:extLst>
                    <a:ext uri="{FF2B5EF4-FFF2-40B4-BE49-F238E27FC236}">
                      <a16:creationId xmlns:a16="http://schemas.microsoft.com/office/drawing/2014/main" id="{96DAA50E-D308-4F7D-9629-C41EF69601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94" y="3255"/>
                  <a:ext cx="8" cy="46"/>
                </a:xfrm>
                <a:custGeom>
                  <a:avLst/>
                  <a:gdLst>
                    <a:gd name="T0" fmla="*/ 5 w 11"/>
                    <a:gd name="T1" fmla="*/ 0 h 60"/>
                    <a:gd name="T2" fmla="*/ 11 w 11"/>
                    <a:gd name="T3" fmla="*/ 6 h 60"/>
                    <a:gd name="T4" fmla="*/ 5 w 11"/>
                    <a:gd name="T5" fmla="*/ 11 h 60"/>
                    <a:gd name="T6" fmla="*/ 0 w 11"/>
                    <a:gd name="T7" fmla="*/ 6 h 60"/>
                    <a:gd name="T8" fmla="*/ 5 w 11"/>
                    <a:gd name="T9" fmla="*/ 0 h 60"/>
                    <a:gd name="T10" fmla="*/ 1 w 11"/>
                    <a:gd name="T11" fmla="*/ 17 h 60"/>
                    <a:gd name="T12" fmla="*/ 11 w 11"/>
                    <a:gd name="T13" fmla="*/ 17 h 60"/>
                    <a:gd name="T14" fmla="*/ 11 w 11"/>
                    <a:gd name="T15" fmla="*/ 60 h 60"/>
                    <a:gd name="T16" fmla="*/ 1 w 11"/>
                    <a:gd name="T17" fmla="*/ 60 h 60"/>
                    <a:gd name="T18" fmla="*/ 1 w 11"/>
                    <a:gd name="T19" fmla="*/ 1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60">
                      <a:moveTo>
                        <a:pt x="5" y="0"/>
                      </a:moveTo>
                      <a:cubicBezTo>
                        <a:pt x="9" y="0"/>
                        <a:pt x="11" y="2"/>
                        <a:pt x="11" y="6"/>
                      </a:cubicBezTo>
                      <a:cubicBezTo>
                        <a:pt x="11" y="9"/>
                        <a:pt x="9" y="11"/>
                        <a:pt x="5" y="11"/>
                      </a:cubicBezTo>
                      <a:cubicBezTo>
                        <a:pt x="2" y="11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5" y="0"/>
                      </a:cubicBezTo>
                      <a:moveTo>
                        <a:pt x="1" y="17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" y="60"/>
                        <a:pt x="1" y="60"/>
                        <a:pt x="1" y="60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0" name="Freeform 420">
                  <a:extLst>
                    <a:ext uri="{FF2B5EF4-FFF2-40B4-BE49-F238E27FC236}">
                      <a16:creationId xmlns:a16="http://schemas.microsoft.com/office/drawing/2014/main" id="{B9BFE17D-4CB2-42C6-B1B5-4060C79619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9" y="3267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7 h 44"/>
                    <a:gd name="T6" fmla="*/ 18 w 35"/>
                    <a:gd name="T7" fmla="*/ 8 h 44"/>
                    <a:gd name="T8" fmla="*/ 9 w 35"/>
                    <a:gd name="T9" fmla="*/ 14 h 44"/>
                    <a:gd name="T10" fmla="*/ 9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5 h 44"/>
                    <a:gd name="T20" fmla="*/ 9 w 35"/>
                    <a:gd name="T21" fmla="*/ 5 h 44"/>
                    <a:gd name="T22" fmla="*/ 21 w 35"/>
                    <a:gd name="T23" fmla="*/ 0 h 44"/>
                    <a:gd name="T24" fmla="*/ 35 w 35"/>
                    <a:gd name="T25" fmla="*/ 15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1"/>
                        <a:pt x="23" y="8"/>
                        <a:pt x="18" y="8"/>
                      </a:cubicBezTo>
                      <a:cubicBezTo>
                        <a:pt x="14" y="8"/>
                        <a:pt x="11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3"/>
                        <a:pt x="16" y="0"/>
                        <a:pt x="21" y="0"/>
                      </a:cubicBezTo>
                      <a:cubicBezTo>
                        <a:pt x="30" y="0"/>
                        <a:pt x="34" y="5"/>
                        <a:pt x="35" y="15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1" name="Freeform 421">
                  <a:extLst>
                    <a:ext uri="{FF2B5EF4-FFF2-40B4-BE49-F238E27FC236}">
                      <a16:creationId xmlns:a16="http://schemas.microsoft.com/office/drawing/2014/main" id="{775F2355-F350-49F8-B24C-302AD3560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5" y="3259"/>
                  <a:ext cx="31" cy="43"/>
                </a:xfrm>
                <a:custGeom>
                  <a:avLst/>
                  <a:gdLst>
                    <a:gd name="T0" fmla="*/ 31 w 41"/>
                    <a:gd name="T1" fmla="*/ 35 h 55"/>
                    <a:gd name="T2" fmla="*/ 31 w 41"/>
                    <a:gd name="T3" fmla="*/ 0 h 55"/>
                    <a:gd name="T4" fmla="*/ 41 w 41"/>
                    <a:gd name="T5" fmla="*/ 0 h 55"/>
                    <a:gd name="T6" fmla="*/ 41 w 41"/>
                    <a:gd name="T7" fmla="*/ 34 h 55"/>
                    <a:gd name="T8" fmla="*/ 20 w 41"/>
                    <a:gd name="T9" fmla="*/ 55 h 55"/>
                    <a:gd name="T10" fmla="*/ 0 w 41"/>
                    <a:gd name="T11" fmla="*/ 36 h 55"/>
                    <a:gd name="T12" fmla="*/ 0 w 41"/>
                    <a:gd name="T13" fmla="*/ 0 h 55"/>
                    <a:gd name="T14" fmla="*/ 10 w 41"/>
                    <a:gd name="T15" fmla="*/ 0 h 55"/>
                    <a:gd name="T16" fmla="*/ 10 w 41"/>
                    <a:gd name="T17" fmla="*/ 34 h 55"/>
                    <a:gd name="T18" fmla="*/ 21 w 41"/>
                    <a:gd name="T19" fmla="*/ 47 h 55"/>
                    <a:gd name="T20" fmla="*/ 31 w 41"/>
                    <a:gd name="T21" fmla="*/ 3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55">
                      <a:moveTo>
                        <a:pt x="31" y="35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41" y="49"/>
                        <a:pt x="32" y="55"/>
                        <a:pt x="20" y="55"/>
                      </a:cubicBezTo>
                      <a:cubicBezTo>
                        <a:pt x="6" y="55"/>
                        <a:pt x="0" y="47"/>
                        <a:pt x="0" y="3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43"/>
                        <a:pt x="13" y="47"/>
                        <a:pt x="21" y="47"/>
                      </a:cubicBezTo>
                      <a:cubicBezTo>
                        <a:pt x="27" y="47"/>
                        <a:pt x="31" y="44"/>
                        <a:pt x="31" y="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2" name="Freeform 422">
                  <a:extLst>
                    <a:ext uri="{FF2B5EF4-FFF2-40B4-BE49-F238E27FC236}">
                      <a16:creationId xmlns:a16="http://schemas.microsoft.com/office/drawing/2014/main" id="{FCDAC375-892B-42A7-8B8B-D1CB3118D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9" y="3268"/>
                  <a:ext cx="29" cy="46"/>
                </a:xfrm>
                <a:custGeom>
                  <a:avLst/>
                  <a:gdLst>
                    <a:gd name="T0" fmla="*/ 3 w 39"/>
                    <a:gd name="T1" fmla="*/ 51 h 60"/>
                    <a:gd name="T2" fmla="*/ 8 w 39"/>
                    <a:gd name="T3" fmla="*/ 51 h 60"/>
                    <a:gd name="T4" fmla="*/ 16 w 39"/>
                    <a:gd name="T5" fmla="*/ 44 h 60"/>
                    <a:gd name="T6" fmla="*/ 0 w 39"/>
                    <a:gd name="T7" fmla="*/ 0 h 60"/>
                    <a:gd name="T8" fmla="*/ 11 w 39"/>
                    <a:gd name="T9" fmla="*/ 0 h 60"/>
                    <a:gd name="T10" fmla="*/ 16 w 39"/>
                    <a:gd name="T11" fmla="*/ 17 h 60"/>
                    <a:gd name="T12" fmla="*/ 20 w 39"/>
                    <a:gd name="T13" fmla="*/ 33 h 60"/>
                    <a:gd name="T14" fmla="*/ 21 w 39"/>
                    <a:gd name="T15" fmla="*/ 33 h 60"/>
                    <a:gd name="T16" fmla="*/ 24 w 39"/>
                    <a:gd name="T17" fmla="*/ 17 h 60"/>
                    <a:gd name="T18" fmla="*/ 29 w 39"/>
                    <a:gd name="T19" fmla="*/ 0 h 60"/>
                    <a:gd name="T20" fmla="*/ 39 w 39"/>
                    <a:gd name="T21" fmla="*/ 0 h 60"/>
                    <a:gd name="T22" fmla="*/ 25 w 39"/>
                    <a:gd name="T23" fmla="*/ 46 h 60"/>
                    <a:gd name="T24" fmla="*/ 8 w 39"/>
                    <a:gd name="T25" fmla="*/ 60 h 60"/>
                    <a:gd name="T26" fmla="*/ 2 w 39"/>
                    <a:gd name="T27" fmla="*/ 59 h 60"/>
                    <a:gd name="T28" fmla="*/ 3 w 39"/>
                    <a:gd name="T29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" h="60">
                      <a:moveTo>
                        <a:pt x="3" y="51"/>
                      </a:moveTo>
                      <a:cubicBezTo>
                        <a:pt x="5" y="51"/>
                        <a:pt x="6" y="51"/>
                        <a:pt x="8" y="51"/>
                      </a:cubicBezTo>
                      <a:cubicBezTo>
                        <a:pt x="12" y="51"/>
                        <a:pt x="15" y="49"/>
                        <a:pt x="16" y="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8" y="23"/>
                        <a:pt x="20" y="29"/>
                        <a:pt x="20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29"/>
                        <a:pt x="22" y="24"/>
                        <a:pt x="24" y="17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2" y="54"/>
                        <a:pt x="18" y="60"/>
                        <a:pt x="8" y="60"/>
                      </a:cubicBezTo>
                      <a:cubicBezTo>
                        <a:pt x="5" y="60"/>
                        <a:pt x="3" y="59"/>
                        <a:pt x="2" y="59"/>
                      </a:cubicBez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3" name="Freeform 423">
                  <a:extLst>
                    <a:ext uri="{FF2B5EF4-FFF2-40B4-BE49-F238E27FC236}">
                      <a16:creationId xmlns:a16="http://schemas.microsoft.com/office/drawing/2014/main" id="{674C92A4-9D7A-424A-BFB4-7031BCFA33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18" y="3268"/>
                  <a:ext cx="27" cy="46"/>
                </a:xfrm>
                <a:custGeom>
                  <a:avLst/>
                  <a:gdLst>
                    <a:gd name="T0" fmla="*/ 36 w 36"/>
                    <a:gd name="T1" fmla="*/ 42 h 60"/>
                    <a:gd name="T2" fmla="*/ 17 w 36"/>
                    <a:gd name="T3" fmla="*/ 60 h 60"/>
                    <a:gd name="T4" fmla="*/ 1 w 36"/>
                    <a:gd name="T5" fmla="*/ 54 h 60"/>
                    <a:gd name="T6" fmla="*/ 6 w 36"/>
                    <a:gd name="T7" fmla="*/ 47 h 60"/>
                    <a:gd name="T8" fmla="*/ 17 w 36"/>
                    <a:gd name="T9" fmla="*/ 52 h 60"/>
                    <a:gd name="T10" fmla="*/ 26 w 36"/>
                    <a:gd name="T11" fmla="*/ 42 h 60"/>
                    <a:gd name="T12" fmla="*/ 26 w 36"/>
                    <a:gd name="T13" fmla="*/ 39 h 60"/>
                    <a:gd name="T14" fmla="*/ 26 w 36"/>
                    <a:gd name="T15" fmla="*/ 39 h 60"/>
                    <a:gd name="T16" fmla="*/ 17 w 36"/>
                    <a:gd name="T17" fmla="*/ 42 h 60"/>
                    <a:gd name="T18" fmla="*/ 0 w 36"/>
                    <a:gd name="T19" fmla="*/ 22 h 60"/>
                    <a:gd name="T20" fmla="*/ 21 w 36"/>
                    <a:gd name="T21" fmla="*/ 0 h 60"/>
                    <a:gd name="T22" fmla="*/ 36 w 36"/>
                    <a:gd name="T23" fmla="*/ 2 h 60"/>
                    <a:gd name="T24" fmla="*/ 36 w 36"/>
                    <a:gd name="T25" fmla="*/ 42 h 60"/>
                    <a:gd name="T26" fmla="*/ 21 w 36"/>
                    <a:gd name="T27" fmla="*/ 7 h 60"/>
                    <a:gd name="T28" fmla="*/ 10 w 36"/>
                    <a:gd name="T29" fmla="*/ 21 h 60"/>
                    <a:gd name="T30" fmla="*/ 19 w 36"/>
                    <a:gd name="T31" fmla="*/ 34 h 60"/>
                    <a:gd name="T32" fmla="*/ 26 w 36"/>
                    <a:gd name="T33" fmla="*/ 31 h 60"/>
                    <a:gd name="T34" fmla="*/ 26 w 36"/>
                    <a:gd name="T35" fmla="*/ 8 h 60"/>
                    <a:gd name="T36" fmla="*/ 21 w 36"/>
                    <a:gd name="T37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" h="60">
                      <a:moveTo>
                        <a:pt x="36" y="42"/>
                      </a:moveTo>
                      <a:cubicBezTo>
                        <a:pt x="36" y="54"/>
                        <a:pt x="28" y="60"/>
                        <a:pt x="17" y="60"/>
                      </a:cubicBezTo>
                      <a:cubicBezTo>
                        <a:pt x="7" y="60"/>
                        <a:pt x="3" y="57"/>
                        <a:pt x="1" y="54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8" y="50"/>
                        <a:pt x="12" y="52"/>
                        <a:pt x="17" y="52"/>
                      </a:cubicBezTo>
                      <a:cubicBezTo>
                        <a:pt x="24" y="52"/>
                        <a:pt x="26" y="49"/>
                        <a:pt x="26" y="42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5" y="41"/>
                        <a:pt x="21" y="42"/>
                        <a:pt x="17" y="42"/>
                      </a:cubicBezTo>
                      <a:cubicBezTo>
                        <a:pt x="8" y="42"/>
                        <a:pt x="0" y="37"/>
                        <a:pt x="0" y="22"/>
                      </a:cubicBezTo>
                      <a:cubicBezTo>
                        <a:pt x="0" y="9"/>
                        <a:pt x="7" y="0"/>
                        <a:pt x="21" y="0"/>
                      </a:cubicBezTo>
                      <a:cubicBezTo>
                        <a:pt x="28" y="0"/>
                        <a:pt x="32" y="1"/>
                        <a:pt x="36" y="2"/>
                      </a:cubicBezTo>
                      <a:lnTo>
                        <a:pt x="36" y="42"/>
                      </a:lnTo>
                      <a:close/>
                      <a:moveTo>
                        <a:pt x="21" y="7"/>
                      </a:moveTo>
                      <a:cubicBezTo>
                        <a:pt x="14" y="7"/>
                        <a:pt x="10" y="12"/>
                        <a:pt x="10" y="21"/>
                      </a:cubicBezTo>
                      <a:cubicBezTo>
                        <a:pt x="10" y="32"/>
                        <a:pt x="14" y="34"/>
                        <a:pt x="19" y="34"/>
                      </a:cubicBezTo>
                      <a:cubicBezTo>
                        <a:pt x="22" y="34"/>
                        <a:pt x="25" y="33"/>
                        <a:pt x="26" y="31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5" y="8"/>
                        <a:pt x="23" y="7"/>
                        <a:pt x="21" y="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4" name="Freeform 424">
                  <a:extLst>
                    <a:ext uri="{FF2B5EF4-FFF2-40B4-BE49-F238E27FC236}">
                      <a16:creationId xmlns:a16="http://schemas.microsoft.com/office/drawing/2014/main" id="{F276B063-2C7E-44EC-82EE-BBFBFB28C4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1" y="3268"/>
                  <a:ext cx="27" cy="34"/>
                </a:xfrm>
                <a:custGeom>
                  <a:avLst/>
                  <a:gdLst>
                    <a:gd name="T0" fmla="*/ 0 w 35"/>
                    <a:gd name="T1" fmla="*/ 0 h 44"/>
                    <a:gd name="T2" fmla="*/ 9 w 35"/>
                    <a:gd name="T3" fmla="*/ 0 h 44"/>
                    <a:gd name="T4" fmla="*/ 9 w 35"/>
                    <a:gd name="T5" fmla="*/ 28 h 44"/>
                    <a:gd name="T6" fmla="*/ 17 w 35"/>
                    <a:gd name="T7" fmla="*/ 37 h 44"/>
                    <a:gd name="T8" fmla="*/ 26 w 35"/>
                    <a:gd name="T9" fmla="*/ 29 h 44"/>
                    <a:gd name="T10" fmla="*/ 26 w 35"/>
                    <a:gd name="T11" fmla="*/ 0 h 44"/>
                    <a:gd name="T12" fmla="*/ 35 w 35"/>
                    <a:gd name="T13" fmla="*/ 0 h 44"/>
                    <a:gd name="T14" fmla="*/ 35 w 35"/>
                    <a:gd name="T15" fmla="*/ 43 h 44"/>
                    <a:gd name="T16" fmla="*/ 27 w 35"/>
                    <a:gd name="T17" fmla="*/ 43 h 44"/>
                    <a:gd name="T18" fmla="*/ 26 w 35"/>
                    <a:gd name="T19" fmla="*/ 39 h 44"/>
                    <a:gd name="T20" fmla="*/ 25 w 35"/>
                    <a:gd name="T21" fmla="*/ 39 h 44"/>
                    <a:gd name="T22" fmla="*/ 14 w 35"/>
                    <a:gd name="T23" fmla="*/ 44 h 44"/>
                    <a:gd name="T24" fmla="*/ 0 w 35"/>
                    <a:gd name="T25" fmla="*/ 29 h 44"/>
                    <a:gd name="T26" fmla="*/ 0 w 35"/>
                    <a:gd name="T2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0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9" y="34"/>
                        <a:pt x="12" y="37"/>
                        <a:pt x="17" y="37"/>
                      </a:cubicBezTo>
                      <a:cubicBezTo>
                        <a:pt x="22" y="37"/>
                        <a:pt x="25" y="33"/>
                        <a:pt x="26" y="29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43"/>
                        <a:pt x="35" y="43"/>
                        <a:pt x="35" y="43"/>
                      </a:cubicBezTo>
                      <a:cubicBezTo>
                        <a:pt x="27" y="43"/>
                        <a:pt x="27" y="43"/>
                        <a:pt x="27" y="43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3" y="42"/>
                        <a:pt x="20" y="44"/>
                        <a:pt x="14" y="44"/>
                      </a:cubicBezTo>
                      <a:cubicBezTo>
                        <a:pt x="5" y="44"/>
                        <a:pt x="0" y="39"/>
                        <a:pt x="0" y="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5" name="Freeform 425">
                  <a:extLst>
                    <a:ext uri="{FF2B5EF4-FFF2-40B4-BE49-F238E27FC236}">
                      <a16:creationId xmlns:a16="http://schemas.microsoft.com/office/drawing/2014/main" id="{1D8E2686-081E-46FE-95DE-454C133E2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4" y="3256"/>
                  <a:ext cx="12" cy="46"/>
                </a:xfrm>
                <a:custGeom>
                  <a:avLst/>
                  <a:gdLst>
                    <a:gd name="T0" fmla="*/ 9 w 15"/>
                    <a:gd name="T1" fmla="*/ 0 h 59"/>
                    <a:gd name="T2" fmla="*/ 9 w 15"/>
                    <a:gd name="T3" fmla="*/ 46 h 59"/>
                    <a:gd name="T4" fmla="*/ 13 w 15"/>
                    <a:gd name="T5" fmla="*/ 51 h 59"/>
                    <a:gd name="T6" fmla="*/ 15 w 15"/>
                    <a:gd name="T7" fmla="*/ 50 h 59"/>
                    <a:gd name="T8" fmla="*/ 15 w 15"/>
                    <a:gd name="T9" fmla="*/ 58 h 59"/>
                    <a:gd name="T10" fmla="*/ 10 w 15"/>
                    <a:gd name="T11" fmla="*/ 59 h 59"/>
                    <a:gd name="T12" fmla="*/ 0 w 15"/>
                    <a:gd name="T13" fmla="*/ 48 h 59"/>
                    <a:gd name="T14" fmla="*/ 0 w 15"/>
                    <a:gd name="T15" fmla="*/ 0 h 59"/>
                    <a:gd name="T16" fmla="*/ 9 w 15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9">
                      <a:moveTo>
                        <a:pt x="9" y="0"/>
                      </a:move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9"/>
                        <a:pt x="10" y="51"/>
                        <a:pt x="13" y="51"/>
                      </a:cubicBezTo>
                      <a:cubicBezTo>
                        <a:pt x="14" y="51"/>
                        <a:pt x="15" y="50"/>
                        <a:pt x="15" y="50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4" y="59"/>
                        <a:pt x="12" y="59"/>
                        <a:pt x="10" y="59"/>
                      </a:cubicBezTo>
                      <a:cubicBezTo>
                        <a:pt x="3" y="59"/>
                        <a:pt x="0" y="55"/>
                        <a:pt x="0" y="48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6" name="Freeform 426">
                  <a:extLst>
                    <a:ext uri="{FF2B5EF4-FFF2-40B4-BE49-F238E27FC236}">
                      <a16:creationId xmlns:a16="http://schemas.microsoft.com/office/drawing/2014/main" id="{7300450F-F7E1-4D21-AFB7-FDFFB363A5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97" y="3268"/>
                  <a:ext cx="28" cy="34"/>
                </a:xfrm>
                <a:custGeom>
                  <a:avLst/>
                  <a:gdLst>
                    <a:gd name="T0" fmla="*/ 33 w 37"/>
                    <a:gd name="T1" fmla="*/ 13 h 44"/>
                    <a:gd name="T2" fmla="*/ 33 w 37"/>
                    <a:gd name="T3" fmla="*/ 31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3 w 37"/>
                    <a:gd name="T11" fmla="*/ 44 h 44"/>
                    <a:gd name="T12" fmla="*/ 25 w 37"/>
                    <a:gd name="T13" fmla="*/ 39 h 44"/>
                    <a:gd name="T14" fmla="*/ 25 w 37"/>
                    <a:gd name="T15" fmla="*/ 39 h 44"/>
                    <a:gd name="T16" fmla="*/ 13 w 37"/>
                    <a:gd name="T17" fmla="*/ 44 h 44"/>
                    <a:gd name="T18" fmla="*/ 0 w 37"/>
                    <a:gd name="T19" fmla="*/ 32 h 44"/>
                    <a:gd name="T20" fmla="*/ 24 w 37"/>
                    <a:gd name="T21" fmla="*/ 18 h 44"/>
                    <a:gd name="T22" fmla="*/ 24 w 37"/>
                    <a:gd name="T23" fmla="*/ 15 h 44"/>
                    <a:gd name="T24" fmla="*/ 16 w 37"/>
                    <a:gd name="T25" fmla="*/ 7 h 44"/>
                    <a:gd name="T26" fmla="*/ 8 w 37"/>
                    <a:gd name="T27" fmla="*/ 12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3 w 37"/>
                    <a:gd name="T33" fmla="*/ 13 h 44"/>
                    <a:gd name="T34" fmla="*/ 24 w 37"/>
                    <a:gd name="T35" fmla="*/ 25 h 44"/>
                    <a:gd name="T36" fmla="*/ 10 w 37"/>
                    <a:gd name="T37" fmla="*/ 31 h 44"/>
                    <a:gd name="T38" fmla="*/ 15 w 37"/>
                    <a:gd name="T39" fmla="*/ 37 h 44"/>
                    <a:gd name="T40" fmla="*/ 24 w 37"/>
                    <a:gd name="T41" fmla="*/ 33 h 44"/>
                    <a:gd name="T42" fmla="*/ 24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3" y="13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4"/>
                        <a:pt x="34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4"/>
                        <a:pt x="34" y="44"/>
                        <a:pt x="33" y="44"/>
                      </a:cubicBezTo>
                      <a:cubicBezTo>
                        <a:pt x="29" y="44"/>
                        <a:pt x="26" y="42"/>
                        <a:pt x="25" y="39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3" y="41"/>
                        <a:pt x="20" y="44"/>
                        <a:pt x="13" y="44"/>
                      </a:cubicBezTo>
                      <a:cubicBezTo>
                        <a:pt x="5" y="44"/>
                        <a:pt x="0" y="38"/>
                        <a:pt x="0" y="32"/>
                      </a:cubicBezTo>
                      <a:cubicBezTo>
                        <a:pt x="0" y="23"/>
                        <a:pt x="10" y="18"/>
                        <a:pt x="24" y="18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9"/>
                        <a:pt x="21" y="7"/>
                        <a:pt x="16" y="7"/>
                      </a:cubicBezTo>
                      <a:cubicBezTo>
                        <a:pt x="12" y="7"/>
                        <a:pt x="9" y="10"/>
                        <a:pt x="8" y="1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5"/>
                        <a:pt x="7" y="0"/>
                        <a:pt x="16" y="0"/>
                      </a:cubicBezTo>
                      <a:cubicBezTo>
                        <a:pt x="27" y="0"/>
                        <a:pt x="33" y="3"/>
                        <a:pt x="33" y="13"/>
                      </a:cubicBezTo>
                      <a:moveTo>
                        <a:pt x="24" y="25"/>
                      </a:moveTo>
                      <a:cubicBezTo>
                        <a:pt x="15" y="25"/>
                        <a:pt x="10" y="27"/>
                        <a:pt x="10" y="31"/>
                      </a:cubicBezTo>
                      <a:cubicBezTo>
                        <a:pt x="10" y="34"/>
                        <a:pt x="12" y="37"/>
                        <a:pt x="15" y="37"/>
                      </a:cubicBezTo>
                      <a:cubicBezTo>
                        <a:pt x="19" y="37"/>
                        <a:pt x="22" y="35"/>
                        <a:pt x="24" y="33"/>
                      </a:cubicBezTo>
                      <a:lnTo>
                        <a:pt x="24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7" name="Freeform 427">
                  <a:extLst>
                    <a:ext uri="{FF2B5EF4-FFF2-40B4-BE49-F238E27FC236}">
                      <a16:creationId xmlns:a16="http://schemas.microsoft.com/office/drawing/2014/main" id="{2116CB40-9AE9-4CE3-879A-E0EE3F284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9" y="3267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7 h 44"/>
                    <a:gd name="T6" fmla="*/ 18 w 35"/>
                    <a:gd name="T7" fmla="*/ 8 h 44"/>
                    <a:gd name="T8" fmla="*/ 9 w 35"/>
                    <a:gd name="T9" fmla="*/ 14 h 44"/>
                    <a:gd name="T10" fmla="*/ 9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5 h 44"/>
                    <a:gd name="T20" fmla="*/ 10 w 35"/>
                    <a:gd name="T21" fmla="*/ 5 h 44"/>
                    <a:gd name="T22" fmla="*/ 21 w 35"/>
                    <a:gd name="T23" fmla="*/ 0 h 44"/>
                    <a:gd name="T24" fmla="*/ 35 w 35"/>
                    <a:gd name="T25" fmla="*/ 15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1"/>
                        <a:pt x="23" y="8"/>
                        <a:pt x="18" y="8"/>
                      </a:cubicBezTo>
                      <a:cubicBezTo>
                        <a:pt x="14" y="8"/>
                        <a:pt x="11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8" name="Freeform 428">
                  <a:extLst>
                    <a:ext uri="{FF2B5EF4-FFF2-40B4-BE49-F238E27FC236}">
                      <a16:creationId xmlns:a16="http://schemas.microsoft.com/office/drawing/2014/main" id="{EB84FBC9-CB2A-4E1D-95D5-8935C5CFF4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1" y="3267"/>
                  <a:ext cx="43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5 h 44"/>
                    <a:gd name="T4" fmla="*/ 58 w 58"/>
                    <a:gd name="T5" fmla="*/ 44 h 44"/>
                    <a:gd name="T6" fmla="*/ 49 w 58"/>
                    <a:gd name="T7" fmla="*/ 44 h 44"/>
                    <a:gd name="T8" fmla="*/ 49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7 h 44"/>
                    <a:gd name="T20" fmla="*/ 17 w 58"/>
                    <a:gd name="T21" fmla="*/ 8 h 44"/>
                    <a:gd name="T22" fmla="*/ 10 w 58"/>
                    <a:gd name="T23" fmla="*/ 14 h 44"/>
                    <a:gd name="T24" fmla="*/ 10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8 w 58"/>
                    <a:gd name="T31" fmla="*/ 1 h 44"/>
                    <a:gd name="T32" fmla="*/ 9 w 58"/>
                    <a:gd name="T33" fmla="*/ 5 h 44"/>
                    <a:gd name="T34" fmla="*/ 10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3" y="0"/>
                        <a:pt x="58" y="5"/>
                        <a:pt x="58" y="15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1"/>
                        <a:pt x="46" y="8"/>
                        <a:pt x="42" y="8"/>
                      </a:cubicBezTo>
                      <a:cubicBezTo>
                        <a:pt x="38" y="8"/>
                        <a:pt x="35" y="11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1"/>
                        <a:pt x="22" y="8"/>
                        <a:pt x="17" y="8"/>
                      </a:cubicBezTo>
                      <a:cubicBezTo>
                        <a:pt x="14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27" y="0"/>
                        <a:pt x="30" y="3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3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9" name="Freeform 429">
                  <a:extLst>
                    <a:ext uri="{FF2B5EF4-FFF2-40B4-BE49-F238E27FC236}">
                      <a16:creationId xmlns:a16="http://schemas.microsoft.com/office/drawing/2014/main" id="{637B1268-6DA9-4E70-B2F8-7BCD6BD797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09" y="3268"/>
                  <a:ext cx="28" cy="34"/>
                </a:xfrm>
                <a:custGeom>
                  <a:avLst/>
                  <a:gdLst>
                    <a:gd name="T0" fmla="*/ 32 w 37"/>
                    <a:gd name="T1" fmla="*/ 13 h 44"/>
                    <a:gd name="T2" fmla="*/ 32 w 37"/>
                    <a:gd name="T3" fmla="*/ 31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2 w 37"/>
                    <a:gd name="T11" fmla="*/ 44 h 44"/>
                    <a:gd name="T12" fmla="*/ 25 w 37"/>
                    <a:gd name="T13" fmla="*/ 39 h 44"/>
                    <a:gd name="T14" fmla="*/ 24 w 37"/>
                    <a:gd name="T15" fmla="*/ 39 h 44"/>
                    <a:gd name="T16" fmla="*/ 13 w 37"/>
                    <a:gd name="T17" fmla="*/ 44 h 44"/>
                    <a:gd name="T18" fmla="*/ 0 w 37"/>
                    <a:gd name="T19" fmla="*/ 32 h 44"/>
                    <a:gd name="T20" fmla="*/ 23 w 37"/>
                    <a:gd name="T21" fmla="*/ 18 h 44"/>
                    <a:gd name="T22" fmla="*/ 23 w 37"/>
                    <a:gd name="T23" fmla="*/ 15 h 44"/>
                    <a:gd name="T24" fmla="*/ 16 w 37"/>
                    <a:gd name="T25" fmla="*/ 7 h 44"/>
                    <a:gd name="T26" fmla="*/ 8 w 37"/>
                    <a:gd name="T27" fmla="*/ 12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3 h 44"/>
                    <a:gd name="T34" fmla="*/ 23 w 37"/>
                    <a:gd name="T35" fmla="*/ 25 h 44"/>
                    <a:gd name="T36" fmla="*/ 9 w 37"/>
                    <a:gd name="T37" fmla="*/ 31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3"/>
                      </a:move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4"/>
                        <a:pt x="33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3" y="44"/>
                      </a:cubicBezTo>
                      <a:cubicBezTo>
                        <a:pt x="4" y="44"/>
                        <a:pt x="0" y="38"/>
                        <a:pt x="0" y="32"/>
                      </a:cubicBezTo>
                      <a:cubicBezTo>
                        <a:pt x="0" y="23"/>
                        <a:pt x="9" y="18"/>
                        <a:pt x="23" y="18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7"/>
                        <a:pt x="16" y="7"/>
                      </a:cubicBezTo>
                      <a:cubicBezTo>
                        <a:pt x="11" y="7"/>
                        <a:pt x="9" y="10"/>
                        <a:pt x="8" y="1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5"/>
                        <a:pt x="7" y="0"/>
                        <a:pt x="16" y="0"/>
                      </a:cubicBezTo>
                      <a:cubicBezTo>
                        <a:pt x="26" y="0"/>
                        <a:pt x="32" y="3"/>
                        <a:pt x="32" y="13"/>
                      </a:cubicBezTo>
                      <a:moveTo>
                        <a:pt x="23" y="25"/>
                      </a:moveTo>
                      <a:cubicBezTo>
                        <a:pt x="15" y="25"/>
                        <a:pt x="9" y="27"/>
                        <a:pt x="9" y="31"/>
                      </a:cubicBezTo>
                      <a:cubicBezTo>
                        <a:pt x="9" y="34"/>
                        <a:pt x="11" y="37"/>
                        <a:pt x="15" y="37"/>
                      </a:cubicBezTo>
                      <a:cubicBezTo>
                        <a:pt x="19" y="37"/>
                        <a:pt x="22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0" name="Freeform 430">
                  <a:extLst>
                    <a:ext uri="{FF2B5EF4-FFF2-40B4-BE49-F238E27FC236}">
                      <a16:creationId xmlns:a16="http://schemas.microsoft.com/office/drawing/2014/main" id="{A273D43E-7E29-473E-9E1F-3B4D067F9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7" y="3267"/>
                  <a:ext cx="24" cy="35"/>
                </a:xfrm>
                <a:custGeom>
                  <a:avLst/>
                  <a:gdLst>
                    <a:gd name="T0" fmla="*/ 3 w 33"/>
                    <a:gd name="T1" fmla="*/ 13 h 45"/>
                    <a:gd name="T2" fmla="*/ 18 w 33"/>
                    <a:gd name="T3" fmla="*/ 0 h 45"/>
                    <a:gd name="T4" fmla="*/ 33 w 33"/>
                    <a:gd name="T5" fmla="*/ 6 h 45"/>
                    <a:gd name="T6" fmla="*/ 27 w 33"/>
                    <a:gd name="T7" fmla="*/ 12 h 45"/>
                    <a:gd name="T8" fmla="*/ 18 w 33"/>
                    <a:gd name="T9" fmla="*/ 8 h 45"/>
                    <a:gd name="T10" fmla="*/ 12 w 33"/>
                    <a:gd name="T11" fmla="*/ 13 h 45"/>
                    <a:gd name="T12" fmla="*/ 33 w 33"/>
                    <a:gd name="T13" fmla="*/ 32 h 45"/>
                    <a:gd name="T14" fmla="*/ 17 w 33"/>
                    <a:gd name="T15" fmla="*/ 45 h 45"/>
                    <a:gd name="T16" fmla="*/ 0 w 33"/>
                    <a:gd name="T17" fmla="*/ 39 h 45"/>
                    <a:gd name="T18" fmla="*/ 6 w 33"/>
                    <a:gd name="T19" fmla="*/ 32 h 45"/>
                    <a:gd name="T20" fmla="*/ 17 w 33"/>
                    <a:gd name="T21" fmla="*/ 37 h 45"/>
                    <a:gd name="T22" fmla="*/ 24 w 33"/>
                    <a:gd name="T23" fmla="*/ 33 h 45"/>
                    <a:gd name="T24" fmla="*/ 3 w 33"/>
                    <a:gd name="T25" fmla="*/ 1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5">
                      <a:moveTo>
                        <a:pt x="3" y="13"/>
                      </a:moveTo>
                      <a:cubicBezTo>
                        <a:pt x="3" y="7"/>
                        <a:pt x="9" y="0"/>
                        <a:pt x="18" y="0"/>
                      </a:cubicBezTo>
                      <a:cubicBezTo>
                        <a:pt x="25" y="0"/>
                        <a:pt x="30" y="3"/>
                        <a:pt x="33" y="6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5" y="10"/>
                        <a:pt x="22" y="8"/>
                        <a:pt x="18" y="8"/>
                      </a:cubicBezTo>
                      <a:cubicBezTo>
                        <a:pt x="14" y="8"/>
                        <a:pt x="12" y="10"/>
                        <a:pt x="12" y="13"/>
                      </a:cubicBezTo>
                      <a:cubicBezTo>
                        <a:pt x="12" y="20"/>
                        <a:pt x="33" y="18"/>
                        <a:pt x="33" y="32"/>
                      </a:cubicBezTo>
                      <a:cubicBezTo>
                        <a:pt x="33" y="38"/>
                        <a:pt x="28" y="45"/>
                        <a:pt x="17" y="45"/>
                      </a:cubicBezTo>
                      <a:cubicBezTo>
                        <a:pt x="8" y="45"/>
                        <a:pt x="3" y="42"/>
                        <a:pt x="0" y="39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8" y="35"/>
                        <a:pt x="12" y="37"/>
                        <a:pt x="17" y="37"/>
                      </a:cubicBezTo>
                      <a:cubicBezTo>
                        <a:pt x="22" y="37"/>
                        <a:pt x="24" y="35"/>
                        <a:pt x="24" y="33"/>
                      </a:cubicBezTo>
                      <a:cubicBezTo>
                        <a:pt x="24" y="25"/>
                        <a:pt x="3" y="28"/>
                        <a:pt x="3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1" name="Rectangle 431">
                  <a:extLst>
                    <a:ext uri="{FF2B5EF4-FFF2-40B4-BE49-F238E27FC236}">
                      <a16:creationId xmlns:a16="http://schemas.microsoft.com/office/drawing/2014/main" id="{54828A02-F462-4924-953B-9CA55F3F24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67" y="3268"/>
                  <a:ext cx="7" cy="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2" name="Freeform 432">
                  <a:extLst>
                    <a:ext uri="{FF2B5EF4-FFF2-40B4-BE49-F238E27FC236}">
                      <a16:creationId xmlns:a16="http://schemas.microsoft.com/office/drawing/2014/main" id="{7856589D-0ACD-4294-A642-DC44503E90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3" y="1285"/>
                  <a:ext cx="26" cy="42"/>
                </a:xfrm>
                <a:custGeom>
                  <a:avLst/>
                  <a:gdLst>
                    <a:gd name="T0" fmla="*/ 23 w 35"/>
                    <a:gd name="T1" fmla="*/ 34 h 54"/>
                    <a:gd name="T2" fmla="*/ 17 w 35"/>
                    <a:gd name="T3" fmla="*/ 35 h 54"/>
                    <a:gd name="T4" fmla="*/ 0 w 35"/>
                    <a:gd name="T5" fmla="*/ 19 h 54"/>
                    <a:gd name="T6" fmla="*/ 18 w 35"/>
                    <a:gd name="T7" fmla="*/ 0 h 54"/>
                    <a:gd name="T8" fmla="*/ 35 w 35"/>
                    <a:gd name="T9" fmla="*/ 20 h 54"/>
                    <a:gd name="T10" fmla="*/ 18 w 35"/>
                    <a:gd name="T11" fmla="*/ 54 h 54"/>
                    <a:gd name="T12" fmla="*/ 5 w 35"/>
                    <a:gd name="T13" fmla="*/ 54 h 54"/>
                    <a:gd name="T14" fmla="*/ 5 w 35"/>
                    <a:gd name="T15" fmla="*/ 53 h 54"/>
                    <a:gd name="T16" fmla="*/ 23 w 35"/>
                    <a:gd name="T17" fmla="*/ 35 h 54"/>
                    <a:gd name="T18" fmla="*/ 23 w 35"/>
                    <a:gd name="T19" fmla="*/ 34 h 54"/>
                    <a:gd name="T20" fmla="*/ 26 w 35"/>
                    <a:gd name="T21" fmla="*/ 26 h 54"/>
                    <a:gd name="T22" fmla="*/ 26 w 35"/>
                    <a:gd name="T23" fmla="*/ 21 h 54"/>
                    <a:gd name="T24" fmla="*/ 18 w 35"/>
                    <a:gd name="T25" fmla="*/ 8 h 54"/>
                    <a:gd name="T26" fmla="*/ 10 w 35"/>
                    <a:gd name="T27" fmla="*/ 18 h 54"/>
                    <a:gd name="T28" fmla="*/ 19 w 35"/>
                    <a:gd name="T29" fmla="*/ 27 h 54"/>
                    <a:gd name="T30" fmla="*/ 26 w 35"/>
                    <a:gd name="T31" fmla="*/ 26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5" h="54">
                      <a:moveTo>
                        <a:pt x="23" y="34"/>
                      </a:moveTo>
                      <a:cubicBezTo>
                        <a:pt x="21" y="35"/>
                        <a:pt x="19" y="35"/>
                        <a:pt x="17" y="35"/>
                      </a:cubicBezTo>
                      <a:cubicBezTo>
                        <a:pt x="7" y="35"/>
                        <a:pt x="0" y="30"/>
                        <a:pt x="0" y="19"/>
                      </a:cubicBezTo>
                      <a:cubicBezTo>
                        <a:pt x="0" y="7"/>
                        <a:pt x="8" y="0"/>
                        <a:pt x="18" y="0"/>
                      </a:cubicBezTo>
                      <a:cubicBezTo>
                        <a:pt x="31" y="0"/>
                        <a:pt x="35" y="8"/>
                        <a:pt x="35" y="20"/>
                      </a:cubicBezTo>
                      <a:cubicBezTo>
                        <a:pt x="35" y="35"/>
                        <a:pt x="27" y="48"/>
                        <a:pt x="18" y="54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14" y="48"/>
                        <a:pt x="20" y="41"/>
                        <a:pt x="23" y="35"/>
                      </a:cubicBezTo>
                      <a:lnTo>
                        <a:pt x="23" y="34"/>
                      </a:lnTo>
                      <a:close/>
                      <a:moveTo>
                        <a:pt x="26" y="26"/>
                      </a:moveTo>
                      <a:cubicBezTo>
                        <a:pt x="26" y="24"/>
                        <a:pt x="26" y="23"/>
                        <a:pt x="26" y="21"/>
                      </a:cubicBezTo>
                      <a:cubicBezTo>
                        <a:pt x="26" y="11"/>
                        <a:pt x="22" y="8"/>
                        <a:pt x="18" y="8"/>
                      </a:cubicBezTo>
                      <a:cubicBezTo>
                        <a:pt x="13" y="8"/>
                        <a:pt x="10" y="11"/>
                        <a:pt x="10" y="18"/>
                      </a:cubicBezTo>
                      <a:cubicBezTo>
                        <a:pt x="10" y="24"/>
                        <a:pt x="13" y="27"/>
                        <a:pt x="19" y="27"/>
                      </a:cubicBezTo>
                      <a:cubicBezTo>
                        <a:pt x="22" y="27"/>
                        <a:pt x="24" y="27"/>
                        <a:pt x="26" y="2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3" name="Oval 433">
                  <a:extLst>
                    <a:ext uri="{FF2B5EF4-FFF2-40B4-BE49-F238E27FC236}">
                      <a16:creationId xmlns:a16="http://schemas.microsoft.com/office/drawing/2014/main" id="{9170A0B9-CBD7-452E-A685-DA2A6F084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" y="1318"/>
                  <a:ext cx="10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4" name="Freeform 434">
                  <a:extLst>
                    <a:ext uri="{FF2B5EF4-FFF2-40B4-BE49-F238E27FC236}">
                      <a16:creationId xmlns:a16="http://schemas.microsoft.com/office/drawing/2014/main" id="{195A2C79-C483-41CF-9996-81CA811B48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" y="1285"/>
                  <a:ext cx="28" cy="43"/>
                </a:xfrm>
                <a:custGeom>
                  <a:avLst/>
                  <a:gdLst>
                    <a:gd name="T0" fmla="*/ 28 w 38"/>
                    <a:gd name="T1" fmla="*/ 41 h 56"/>
                    <a:gd name="T2" fmla="*/ 3 w 38"/>
                    <a:gd name="T3" fmla="*/ 16 h 56"/>
                    <a:gd name="T4" fmla="*/ 21 w 38"/>
                    <a:gd name="T5" fmla="*/ 0 h 56"/>
                    <a:gd name="T6" fmla="*/ 36 w 38"/>
                    <a:gd name="T7" fmla="*/ 6 h 56"/>
                    <a:gd name="T8" fmla="*/ 30 w 38"/>
                    <a:gd name="T9" fmla="*/ 13 h 56"/>
                    <a:gd name="T10" fmla="*/ 20 w 38"/>
                    <a:gd name="T11" fmla="*/ 9 h 56"/>
                    <a:gd name="T12" fmla="*/ 13 w 38"/>
                    <a:gd name="T13" fmla="*/ 15 h 56"/>
                    <a:gd name="T14" fmla="*/ 38 w 38"/>
                    <a:gd name="T15" fmla="*/ 41 h 56"/>
                    <a:gd name="T16" fmla="*/ 18 w 38"/>
                    <a:gd name="T17" fmla="*/ 56 h 56"/>
                    <a:gd name="T18" fmla="*/ 0 w 38"/>
                    <a:gd name="T19" fmla="*/ 50 h 56"/>
                    <a:gd name="T20" fmla="*/ 6 w 38"/>
                    <a:gd name="T21" fmla="*/ 42 h 56"/>
                    <a:gd name="T22" fmla="*/ 19 w 38"/>
                    <a:gd name="T23" fmla="*/ 48 h 56"/>
                    <a:gd name="T24" fmla="*/ 28 w 38"/>
                    <a:gd name="T25" fmla="*/ 4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56">
                      <a:moveTo>
                        <a:pt x="28" y="41"/>
                      </a:moveTo>
                      <a:cubicBezTo>
                        <a:pt x="28" y="31"/>
                        <a:pt x="3" y="33"/>
                        <a:pt x="3" y="16"/>
                      </a:cubicBezTo>
                      <a:cubicBezTo>
                        <a:pt x="3" y="7"/>
                        <a:pt x="10" y="0"/>
                        <a:pt x="21" y="0"/>
                      </a:cubicBezTo>
                      <a:cubicBezTo>
                        <a:pt x="29" y="0"/>
                        <a:pt x="34" y="4"/>
                        <a:pt x="36" y="6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29" y="12"/>
                        <a:pt x="25" y="9"/>
                        <a:pt x="20" y="9"/>
                      </a:cubicBezTo>
                      <a:cubicBezTo>
                        <a:pt x="15" y="9"/>
                        <a:pt x="13" y="12"/>
                        <a:pt x="13" y="15"/>
                      </a:cubicBezTo>
                      <a:cubicBezTo>
                        <a:pt x="13" y="25"/>
                        <a:pt x="38" y="23"/>
                        <a:pt x="38" y="41"/>
                      </a:cubicBezTo>
                      <a:cubicBezTo>
                        <a:pt x="38" y="49"/>
                        <a:pt x="31" y="56"/>
                        <a:pt x="18" y="56"/>
                      </a:cubicBezTo>
                      <a:cubicBezTo>
                        <a:pt x="9" y="56"/>
                        <a:pt x="2" y="52"/>
                        <a:pt x="0" y="50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8" y="44"/>
                        <a:pt x="13" y="48"/>
                        <a:pt x="19" y="48"/>
                      </a:cubicBezTo>
                      <a:cubicBezTo>
                        <a:pt x="25" y="48"/>
                        <a:pt x="28" y="45"/>
                        <a:pt x="28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5" name="Rectangle 435">
                  <a:extLst>
                    <a:ext uri="{FF2B5EF4-FFF2-40B4-BE49-F238E27FC236}">
                      <a16:creationId xmlns:a16="http://schemas.microsoft.com/office/drawing/2014/main" id="{48389374-A440-4DF4-A3A5-1611C0252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" y="1294"/>
                  <a:ext cx="7" cy="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6" name="Freeform 436">
                  <a:extLst>
                    <a:ext uri="{FF2B5EF4-FFF2-40B4-BE49-F238E27FC236}">
                      <a16:creationId xmlns:a16="http://schemas.microsoft.com/office/drawing/2014/main" id="{E5DE5161-468D-40AF-8184-EE0E907B6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" y="1293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6 w 35"/>
                    <a:gd name="T3" fmla="*/ 44 h 44"/>
                    <a:gd name="T4" fmla="*/ 26 w 35"/>
                    <a:gd name="T5" fmla="*/ 17 h 44"/>
                    <a:gd name="T6" fmla="*/ 19 w 35"/>
                    <a:gd name="T7" fmla="*/ 9 h 44"/>
                    <a:gd name="T8" fmla="*/ 10 w 35"/>
                    <a:gd name="T9" fmla="*/ 15 h 44"/>
                    <a:gd name="T10" fmla="*/ 10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8 w 35"/>
                    <a:gd name="T17" fmla="*/ 1 h 44"/>
                    <a:gd name="T18" fmla="*/ 10 w 35"/>
                    <a:gd name="T19" fmla="*/ 6 h 44"/>
                    <a:gd name="T20" fmla="*/ 10 w 35"/>
                    <a:gd name="T21" fmla="*/ 6 h 44"/>
                    <a:gd name="T22" fmla="*/ 22 w 35"/>
                    <a:gd name="T23" fmla="*/ 0 h 44"/>
                    <a:gd name="T24" fmla="*/ 35 w 35"/>
                    <a:gd name="T25" fmla="*/ 15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1"/>
                        <a:pt x="23" y="9"/>
                        <a:pt x="19" y="9"/>
                      </a:cubicBezTo>
                      <a:cubicBezTo>
                        <a:pt x="14" y="9"/>
                        <a:pt x="11" y="11"/>
                        <a:pt x="10" y="15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3"/>
                        <a:pt x="16" y="0"/>
                        <a:pt x="22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7" name="Rectangle 437">
                  <a:extLst>
                    <a:ext uri="{FF2B5EF4-FFF2-40B4-BE49-F238E27FC236}">
                      <a16:creationId xmlns:a16="http://schemas.microsoft.com/office/drawing/2014/main" id="{4D094354-B429-4D27-88C3-E5AF11DB04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9" y="1294"/>
                  <a:ext cx="7" cy="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8" name="Freeform 438">
                  <a:extLst>
                    <a:ext uri="{FF2B5EF4-FFF2-40B4-BE49-F238E27FC236}">
                      <a16:creationId xmlns:a16="http://schemas.microsoft.com/office/drawing/2014/main" id="{C5127912-26C1-4681-8EFB-833B1DCA5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1281"/>
                  <a:ext cx="21" cy="46"/>
                </a:xfrm>
                <a:custGeom>
                  <a:avLst/>
                  <a:gdLst>
                    <a:gd name="T0" fmla="*/ 26 w 28"/>
                    <a:gd name="T1" fmla="*/ 9 h 60"/>
                    <a:gd name="T2" fmla="*/ 21 w 28"/>
                    <a:gd name="T3" fmla="*/ 8 h 60"/>
                    <a:gd name="T4" fmla="*/ 16 w 28"/>
                    <a:gd name="T5" fmla="*/ 13 h 60"/>
                    <a:gd name="T6" fmla="*/ 16 w 28"/>
                    <a:gd name="T7" fmla="*/ 17 h 60"/>
                    <a:gd name="T8" fmla="*/ 26 w 28"/>
                    <a:gd name="T9" fmla="*/ 17 h 60"/>
                    <a:gd name="T10" fmla="*/ 26 w 28"/>
                    <a:gd name="T11" fmla="*/ 24 h 60"/>
                    <a:gd name="T12" fmla="*/ 16 w 28"/>
                    <a:gd name="T13" fmla="*/ 24 h 60"/>
                    <a:gd name="T14" fmla="*/ 16 w 28"/>
                    <a:gd name="T15" fmla="*/ 60 h 60"/>
                    <a:gd name="T16" fmla="*/ 7 w 28"/>
                    <a:gd name="T17" fmla="*/ 60 h 60"/>
                    <a:gd name="T18" fmla="*/ 7 w 28"/>
                    <a:gd name="T19" fmla="*/ 24 h 60"/>
                    <a:gd name="T20" fmla="*/ 0 w 28"/>
                    <a:gd name="T21" fmla="*/ 24 h 60"/>
                    <a:gd name="T22" fmla="*/ 0 w 28"/>
                    <a:gd name="T23" fmla="*/ 17 h 60"/>
                    <a:gd name="T24" fmla="*/ 7 w 28"/>
                    <a:gd name="T25" fmla="*/ 17 h 60"/>
                    <a:gd name="T26" fmla="*/ 7 w 28"/>
                    <a:gd name="T27" fmla="*/ 13 h 60"/>
                    <a:gd name="T28" fmla="*/ 21 w 28"/>
                    <a:gd name="T29" fmla="*/ 0 h 60"/>
                    <a:gd name="T30" fmla="*/ 28 w 28"/>
                    <a:gd name="T31" fmla="*/ 1 h 60"/>
                    <a:gd name="T32" fmla="*/ 26 w 28"/>
                    <a:gd name="T33" fmla="*/ 9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60">
                      <a:moveTo>
                        <a:pt x="26" y="9"/>
                      </a:moveTo>
                      <a:cubicBezTo>
                        <a:pt x="25" y="8"/>
                        <a:pt x="23" y="8"/>
                        <a:pt x="21" y="8"/>
                      </a:cubicBezTo>
                      <a:cubicBezTo>
                        <a:pt x="18" y="8"/>
                        <a:pt x="16" y="10"/>
                        <a:pt x="16" y="13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6"/>
                        <a:pt x="11" y="0"/>
                        <a:pt x="21" y="0"/>
                      </a:cubicBezTo>
                      <a:cubicBezTo>
                        <a:pt x="24" y="0"/>
                        <a:pt x="26" y="1"/>
                        <a:pt x="28" y="1"/>
                      </a:cubicBezTo>
                      <a:lnTo>
                        <a:pt x="2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9" name="Freeform 439">
                  <a:extLst>
                    <a:ext uri="{FF2B5EF4-FFF2-40B4-BE49-F238E27FC236}">
                      <a16:creationId xmlns:a16="http://schemas.microsoft.com/office/drawing/2014/main" id="{44EF377D-951D-4B30-AAEF-C46477F598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" y="1285"/>
                  <a:ext cx="30" cy="42"/>
                </a:xfrm>
                <a:custGeom>
                  <a:avLst/>
                  <a:gdLst>
                    <a:gd name="T0" fmla="*/ 0 w 41"/>
                    <a:gd name="T1" fmla="*/ 0 h 54"/>
                    <a:gd name="T2" fmla="*/ 16 w 41"/>
                    <a:gd name="T3" fmla="*/ 0 h 54"/>
                    <a:gd name="T4" fmla="*/ 41 w 41"/>
                    <a:gd name="T5" fmla="*/ 26 h 54"/>
                    <a:gd name="T6" fmla="*/ 16 w 41"/>
                    <a:gd name="T7" fmla="*/ 54 h 54"/>
                    <a:gd name="T8" fmla="*/ 0 w 41"/>
                    <a:gd name="T9" fmla="*/ 54 h 54"/>
                    <a:gd name="T10" fmla="*/ 0 w 41"/>
                    <a:gd name="T11" fmla="*/ 0 h 54"/>
                    <a:gd name="T12" fmla="*/ 10 w 41"/>
                    <a:gd name="T13" fmla="*/ 46 h 54"/>
                    <a:gd name="T14" fmla="*/ 15 w 41"/>
                    <a:gd name="T15" fmla="*/ 46 h 54"/>
                    <a:gd name="T16" fmla="*/ 31 w 41"/>
                    <a:gd name="T17" fmla="*/ 27 h 54"/>
                    <a:gd name="T18" fmla="*/ 15 w 41"/>
                    <a:gd name="T19" fmla="*/ 8 h 54"/>
                    <a:gd name="T20" fmla="*/ 10 w 41"/>
                    <a:gd name="T21" fmla="*/ 8 h 54"/>
                    <a:gd name="T22" fmla="*/ 10 w 41"/>
                    <a:gd name="T23" fmla="*/ 46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54">
                      <a:moveTo>
                        <a:pt x="0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33" y="0"/>
                        <a:pt x="41" y="9"/>
                        <a:pt x="41" y="26"/>
                      </a:cubicBezTo>
                      <a:cubicBezTo>
                        <a:pt x="41" y="42"/>
                        <a:pt x="35" y="54"/>
                        <a:pt x="16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lnTo>
                        <a:pt x="0" y="0"/>
                      </a:lnTo>
                      <a:close/>
                      <a:moveTo>
                        <a:pt x="10" y="46"/>
                      </a:moveTo>
                      <a:cubicBezTo>
                        <a:pt x="15" y="46"/>
                        <a:pt x="15" y="46"/>
                        <a:pt x="15" y="46"/>
                      </a:cubicBezTo>
                      <a:cubicBezTo>
                        <a:pt x="27" y="46"/>
                        <a:pt x="31" y="40"/>
                        <a:pt x="31" y="27"/>
                      </a:cubicBezTo>
                      <a:cubicBezTo>
                        <a:pt x="31" y="13"/>
                        <a:pt x="25" y="8"/>
                        <a:pt x="15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lnTo>
                        <a:pt x="10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0" name="Freeform 440">
                  <a:extLst>
                    <a:ext uri="{FF2B5EF4-FFF2-40B4-BE49-F238E27FC236}">
                      <a16:creationId xmlns:a16="http://schemas.microsoft.com/office/drawing/2014/main" id="{3548D58D-EBD1-4F7F-A2B6-E6B7AA45AE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1" y="1294"/>
                  <a:ext cx="27" cy="34"/>
                </a:xfrm>
                <a:custGeom>
                  <a:avLst/>
                  <a:gdLst>
                    <a:gd name="T0" fmla="*/ 35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6 w 36"/>
                    <a:gd name="T11" fmla="*/ 24 h 44"/>
                    <a:gd name="T12" fmla="*/ 9 w 36"/>
                    <a:gd name="T13" fmla="*/ 24 h 44"/>
                    <a:gd name="T14" fmla="*/ 21 w 36"/>
                    <a:gd name="T15" fmla="*/ 36 h 44"/>
                    <a:gd name="T16" fmla="*/ 31 w 36"/>
                    <a:gd name="T17" fmla="*/ 33 h 44"/>
                    <a:gd name="T18" fmla="*/ 35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5" y="40"/>
                      </a:moveTo>
                      <a:cubicBezTo>
                        <a:pt x="32" y="42"/>
                        <a:pt x="27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6"/>
                        <a:pt x="36" y="17"/>
                      </a:cubicBezTo>
                      <a:cubicBezTo>
                        <a:pt x="36" y="19"/>
                        <a:pt x="36" y="21"/>
                        <a:pt x="36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33"/>
                        <a:pt x="13" y="36"/>
                        <a:pt x="21" y="36"/>
                      </a:cubicBezTo>
                      <a:cubicBezTo>
                        <a:pt x="25" y="36"/>
                        <a:pt x="29" y="34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4" y="7"/>
                        <a:pt x="10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1" name="Freeform 441">
                  <a:extLst>
                    <a:ext uri="{FF2B5EF4-FFF2-40B4-BE49-F238E27FC236}">
                      <a16:creationId xmlns:a16="http://schemas.microsoft.com/office/drawing/2014/main" id="{974C50E3-0FEF-4F40-8657-1FCBD0386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3" y="1293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10 h 44"/>
                    <a:gd name="T4" fmla="*/ 10 w 25"/>
                    <a:gd name="T5" fmla="*/ 14 h 44"/>
                    <a:gd name="T6" fmla="*/ 10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8 w 25"/>
                    <a:gd name="T13" fmla="*/ 1 h 44"/>
                    <a:gd name="T14" fmla="*/ 10 w 25"/>
                    <a:gd name="T15" fmla="*/ 7 h 44"/>
                    <a:gd name="T16" fmla="*/ 10 w 25"/>
                    <a:gd name="T17" fmla="*/ 7 h 44"/>
                    <a:gd name="T18" fmla="*/ 21 w 25"/>
                    <a:gd name="T19" fmla="*/ 0 h 44"/>
                    <a:gd name="T20" fmla="*/ 25 w 25"/>
                    <a:gd name="T21" fmla="*/ 1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10"/>
                        <a:pt x="22" y="10"/>
                        <a:pt x="20" y="10"/>
                      </a:cubicBezTo>
                      <a:cubicBezTo>
                        <a:pt x="16" y="10"/>
                        <a:pt x="12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23" y="0"/>
                        <a:pt x="24" y="1"/>
                        <a:pt x="25" y="1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2" name="Freeform 442">
                  <a:extLst>
                    <a:ext uri="{FF2B5EF4-FFF2-40B4-BE49-F238E27FC236}">
                      <a16:creationId xmlns:a16="http://schemas.microsoft.com/office/drawing/2014/main" id="{E253EAB4-87FA-4B1B-97AE-DA50E8514F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" y="1294"/>
                  <a:ext cx="25" cy="34"/>
                </a:xfrm>
                <a:custGeom>
                  <a:avLst/>
                  <a:gdLst>
                    <a:gd name="T0" fmla="*/ 3 w 33"/>
                    <a:gd name="T1" fmla="*/ 12 h 44"/>
                    <a:gd name="T2" fmla="*/ 19 w 33"/>
                    <a:gd name="T3" fmla="*/ 0 h 44"/>
                    <a:gd name="T4" fmla="*/ 33 w 33"/>
                    <a:gd name="T5" fmla="*/ 5 h 44"/>
                    <a:gd name="T6" fmla="*/ 27 w 33"/>
                    <a:gd name="T7" fmla="*/ 11 h 44"/>
                    <a:gd name="T8" fmla="*/ 18 w 33"/>
                    <a:gd name="T9" fmla="*/ 7 h 44"/>
                    <a:gd name="T10" fmla="*/ 13 w 33"/>
                    <a:gd name="T11" fmla="*/ 12 h 44"/>
                    <a:gd name="T12" fmla="*/ 33 w 33"/>
                    <a:gd name="T13" fmla="*/ 31 h 44"/>
                    <a:gd name="T14" fmla="*/ 17 w 33"/>
                    <a:gd name="T15" fmla="*/ 44 h 44"/>
                    <a:gd name="T16" fmla="*/ 0 w 33"/>
                    <a:gd name="T17" fmla="*/ 38 h 44"/>
                    <a:gd name="T18" fmla="*/ 6 w 33"/>
                    <a:gd name="T19" fmla="*/ 31 h 44"/>
                    <a:gd name="T20" fmla="*/ 18 w 33"/>
                    <a:gd name="T21" fmla="*/ 36 h 44"/>
                    <a:gd name="T22" fmla="*/ 24 w 33"/>
                    <a:gd name="T23" fmla="*/ 32 h 44"/>
                    <a:gd name="T24" fmla="*/ 3 w 33"/>
                    <a:gd name="T25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4">
                      <a:moveTo>
                        <a:pt x="3" y="12"/>
                      </a:moveTo>
                      <a:cubicBezTo>
                        <a:pt x="3" y="6"/>
                        <a:pt x="9" y="0"/>
                        <a:pt x="19" y="0"/>
                      </a:cubicBezTo>
                      <a:cubicBezTo>
                        <a:pt x="26" y="0"/>
                        <a:pt x="30" y="2"/>
                        <a:pt x="33" y="5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5" y="9"/>
                        <a:pt x="22" y="7"/>
                        <a:pt x="18" y="7"/>
                      </a:cubicBezTo>
                      <a:cubicBezTo>
                        <a:pt x="15" y="7"/>
                        <a:pt x="13" y="9"/>
                        <a:pt x="13" y="12"/>
                      </a:cubicBezTo>
                      <a:cubicBezTo>
                        <a:pt x="13" y="19"/>
                        <a:pt x="33" y="17"/>
                        <a:pt x="33" y="31"/>
                      </a:cubicBezTo>
                      <a:cubicBezTo>
                        <a:pt x="33" y="37"/>
                        <a:pt x="29" y="44"/>
                        <a:pt x="17" y="44"/>
                      </a:cubicBezTo>
                      <a:cubicBezTo>
                        <a:pt x="8" y="44"/>
                        <a:pt x="3" y="41"/>
                        <a:pt x="0" y="38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8" y="34"/>
                        <a:pt x="12" y="36"/>
                        <a:pt x="18" y="36"/>
                      </a:cubicBezTo>
                      <a:cubicBezTo>
                        <a:pt x="22" y="36"/>
                        <a:pt x="24" y="34"/>
                        <a:pt x="24" y="32"/>
                      </a:cubicBezTo>
                      <a:cubicBezTo>
                        <a:pt x="24" y="24"/>
                        <a:pt x="3" y="27"/>
                        <a:pt x="3" y="12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3" name="Freeform 443">
                  <a:extLst>
                    <a:ext uri="{FF2B5EF4-FFF2-40B4-BE49-F238E27FC236}">
                      <a16:creationId xmlns:a16="http://schemas.microsoft.com/office/drawing/2014/main" id="{8BAF6DA2-6622-4570-B8C3-6BCE5A751E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4" y="1285"/>
                  <a:ext cx="31" cy="42"/>
                </a:xfrm>
                <a:custGeom>
                  <a:avLst/>
                  <a:gdLst>
                    <a:gd name="T0" fmla="*/ 8 w 31"/>
                    <a:gd name="T1" fmla="*/ 42 h 42"/>
                    <a:gd name="T2" fmla="*/ 0 w 31"/>
                    <a:gd name="T3" fmla="*/ 42 h 42"/>
                    <a:gd name="T4" fmla="*/ 0 w 31"/>
                    <a:gd name="T5" fmla="*/ 0 h 42"/>
                    <a:gd name="T6" fmla="*/ 8 w 31"/>
                    <a:gd name="T7" fmla="*/ 0 h 42"/>
                    <a:gd name="T8" fmla="*/ 8 w 31"/>
                    <a:gd name="T9" fmla="*/ 42 h 42"/>
                    <a:gd name="T10" fmla="*/ 21 w 31"/>
                    <a:gd name="T11" fmla="*/ 0 h 42"/>
                    <a:gd name="T12" fmla="*/ 30 w 31"/>
                    <a:gd name="T13" fmla="*/ 0 h 42"/>
                    <a:gd name="T14" fmla="*/ 16 w 31"/>
                    <a:gd name="T15" fmla="*/ 21 h 42"/>
                    <a:gd name="T16" fmla="*/ 31 w 31"/>
                    <a:gd name="T17" fmla="*/ 42 h 42"/>
                    <a:gd name="T18" fmla="*/ 22 w 31"/>
                    <a:gd name="T19" fmla="*/ 42 h 42"/>
                    <a:gd name="T20" fmla="*/ 9 w 31"/>
                    <a:gd name="T21" fmla="*/ 21 h 42"/>
                    <a:gd name="T22" fmla="*/ 9 w 31"/>
                    <a:gd name="T23" fmla="*/ 21 h 42"/>
                    <a:gd name="T24" fmla="*/ 21 w 31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42">
                      <a:moveTo>
                        <a:pt x="8" y="42"/>
                      </a:move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42"/>
                      </a:lnTo>
                      <a:close/>
                      <a:moveTo>
                        <a:pt x="21" y="0"/>
                      </a:moveTo>
                      <a:lnTo>
                        <a:pt x="30" y="0"/>
                      </a:lnTo>
                      <a:lnTo>
                        <a:pt x="16" y="21"/>
                      </a:lnTo>
                      <a:lnTo>
                        <a:pt x="31" y="42"/>
                      </a:lnTo>
                      <a:lnTo>
                        <a:pt x="22" y="42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4" name="Freeform 444">
                  <a:extLst>
                    <a:ext uri="{FF2B5EF4-FFF2-40B4-BE49-F238E27FC236}">
                      <a16:creationId xmlns:a16="http://schemas.microsoft.com/office/drawing/2014/main" id="{32FD2C5B-1F97-4636-A207-2D0636C7A0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7" y="1281"/>
                  <a:ext cx="9" cy="46"/>
                </a:xfrm>
                <a:custGeom>
                  <a:avLst/>
                  <a:gdLst>
                    <a:gd name="T0" fmla="*/ 6 w 12"/>
                    <a:gd name="T1" fmla="*/ 0 h 60"/>
                    <a:gd name="T2" fmla="*/ 12 w 12"/>
                    <a:gd name="T3" fmla="*/ 6 h 60"/>
                    <a:gd name="T4" fmla="*/ 6 w 12"/>
                    <a:gd name="T5" fmla="*/ 11 h 60"/>
                    <a:gd name="T6" fmla="*/ 0 w 12"/>
                    <a:gd name="T7" fmla="*/ 6 h 60"/>
                    <a:gd name="T8" fmla="*/ 6 w 12"/>
                    <a:gd name="T9" fmla="*/ 0 h 60"/>
                    <a:gd name="T10" fmla="*/ 1 w 12"/>
                    <a:gd name="T11" fmla="*/ 17 h 60"/>
                    <a:gd name="T12" fmla="*/ 11 w 12"/>
                    <a:gd name="T13" fmla="*/ 17 h 60"/>
                    <a:gd name="T14" fmla="*/ 11 w 12"/>
                    <a:gd name="T15" fmla="*/ 60 h 60"/>
                    <a:gd name="T16" fmla="*/ 1 w 12"/>
                    <a:gd name="T17" fmla="*/ 60 h 60"/>
                    <a:gd name="T18" fmla="*/ 1 w 12"/>
                    <a:gd name="T19" fmla="*/ 1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0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1"/>
                        <a:pt x="6" y="11"/>
                      </a:cubicBezTo>
                      <a:cubicBezTo>
                        <a:pt x="2" y="11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moveTo>
                        <a:pt x="1" y="17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" y="60"/>
                        <a:pt x="1" y="60"/>
                        <a:pt x="1" y="60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5" name="Freeform 445">
                  <a:extLst>
                    <a:ext uri="{FF2B5EF4-FFF2-40B4-BE49-F238E27FC236}">
                      <a16:creationId xmlns:a16="http://schemas.microsoft.com/office/drawing/2014/main" id="{54F58584-7C95-496A-8CD1-8FD3C5E50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9" y="1285"/>
                  <a:ext cx="21" cy="43"/>
                </a:xfrm>
                <a:custGeom>
                  <a:avLst/>
                  <a:gdLst>
                    <a:gd name="T0" fmla="*/ 6 w 29"/>
                    <a:gd name="T1" fmla="*/ 41 h 55"/>
                    <a:gd name="T2" fmla="*/ 6 w 29"/>
                    <a:gd name="T3" fmla="*/ 19 h 55"/>
                    <a:gd name="T4" fmla="*/ 0 w 29"/>
                    <a:gd name="T5" fmla="*/ 19 h 55"/>
                    <a:gd name="T6" fmla="*/ 0 w 29"/>
                    <a:gd name="T7" fmla="*/ 13 h 55"/>
                    <a:gd name="T8" fmla="*/ 6 w 29"/>
                    <a:gd name="T9" fmla="*/ 11 h 55"/>
                    <a:gd name="T10" fmla="*/ 9 w 29"/>
                    <a:gd name="T11" fmla="*/ 0 h 55"/>
                    <a:gd name="T12" fmla="*/ 15 w 29"/>
                    <a:gd name="T13" fmla="*/ 0 h 55"/>
                    <a:gd name="T14" fmla="*/ 15 w 29"/>
                    <a:gd name="T15" fmla="*/ 11 h 55"/>
                    <a:gd name="T16" fmla="*/ 26 w 29"/>
                    <a:gd name="T17" fmla="*/ 11 h 55"/>
                    <a:gd name="T18" fmla="*/ 26 w 29"/>
                    <a:gd name="T19" fmla="*/ 19 h 55"/>
                    <a:gd name="T20" fmla="*/ 15 w 29"/>
                    <a:gd name="T21" fmla="*/ 19 h 55"/>
                    <a:gd name="T22" fmla="*/ 15 w 29"/>
                    <a:gd name="T23" fmla="*/ 41 h 55"/>
                    <a:gd name="T24" fmla="*/ 20 w 29"/>
                    <a:gd name="T25" fmla="*/ 47 h 55"/>
                    <a:gd name="T26" fmla="*/ 26 w 29"/>
                    <a:gd name="T27" fmla="*/ 45 h 55"/>
                    <a:gd name="T28" fmla="*/ 29 w 29"/>
                    <a:gd name="T29" fmla="*/ 52 h 55"/>
                    <a:gd name="T30" fmla="*/ 18 w 29"/>
                    <a:gd name="T31" fmla="*/ 55 h 55"/>
                    <a:gd name="T32" fmla="*/ 6 w 29"/>
                    <a:gd name="T33" fmla="*/ 4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5">
                      <a:moveTo>
                        <a:pt x="6" y="41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5"/>
                        <a:pt x="17" y="47"/>
                        <a:pt x="20" y="47"/>
                      </a:cubicBezTo>
                      <a:cubicBezTo>
                        <a:pt x="23" y="47"/>
                        <a:pt x="25" y="46"/>
                        <a:pt x="26" y="45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7" y="53"/>
                        <a:pt x="24" y="55"/>
                        <a:pt x="18" y="55"/>
                      </a:cubicBezTo>
                      <a:cubicBezTo>
                        <a:pt x="11" y="55"/>
                        <a:pt x="6" y="51"/>
                        <a:pt x="6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6" name="Freeform 446">
                  <a:extLst>
                    <a:ext uri="{FF2B5EF4-FFF2-40B4-BE49-F238E27FC236}">
                      <a16:creationId xmlns:a16="http://schemas.microsoft.com/office/drawing/2014/main" id="{86EC98E1-EE89-4442-98D0-03D392154F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11" y="1294"/>
                  <a:ext cx="28" cy="34"/>
                </a:xfrm>
                <a:custGeom>
                  <a:avLst/>
                  <a:gdLst>
                    <a:gd name="T0" fmla="*/ 32 w 37"/>
                    <a:gd name="T1" fmla="*/ 13 h 44"/>
                    <a:gd name="T2" fmla="*/ 32 w 37"/>
                    <a:gd name="T3" fmla="*/ 31 h 44"/>
                    <a:gd name="T4" fmla="*/ 35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2 w 37"/>
                    <a:gd name="T11" fmla="*/ 44 h 44"/>
                    <a:gd name="T12" fmla="*/ 24 w 37"/>
                    <a:gd name="T13" fmla="*/ 39 h 44"/>
                    <a:gd name="T14" fmla="*/ 24 w 37"/>
                    <a:gd name="T15" fmla="*/ 39 h 44"/>
                    <a:gd name="T16" fmla="*/ 12 w 37"/>
                    <a:gd name="T17" fmla="*/ 44 h 44"/>
                    <a:gd name="T18" fmla="*/ 0 w 37"/>
                    <a:gd name="T19" fmla="*/ 32 h 44"/>
                    <a:gd name="T20" fmla="*/ 23 w 37"/>
                    <a:gd name="T21" fmla="*/ 19 h 44"/>
                    <a:gd name="T22" fmla="*/ 23 w 37"/>
                    <a:gd name="T23" fmla="*/ 15 h 44"/>
                    <a:gd name="T24" fmla="*/ 16 w 37"/>
                    <a:gd name="T25" fmla="*/ 7 h 44"/>
                    <a:gd name="T26" fmla="*/ 7 w 37"/>
                    <a:gd name="T27" fmla="*/ 12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3 h 44"/>
                    <a:gd name="T34" fmla="*/ 23 w 37"/>
                    <a:gd name="T35" fmla="*/ 25 h 44"/>
                    <a:gd name="T36" fmla="*/ 9 w 37"/>
                    <a:gd name="T37" fmla="*/ 32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3"/>
                      </a:move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4"/>
                        <a:pt x="33" y="36"/>
                        <a:pt x="35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2" y="44"/>
                      </a:cubicBezTo>
                      <a:cubicBezTo>
                        <a:pt x="4" y="44"/>
                        <a:pt x="0" y="38"/>
                        <a:pt x="0" y="32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7"/>
                        <a:pt x="16" y="7"/>
                      </a:cubicBezTo>
                      <a:cubicBezTo>
                        <a:pt x="11" y="7"/>
                        <a:pt x="9" y="10"/>
                        <a:pt x="7" y="1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5"/>
                        <a:pt x="6" y="0"/>
                        <a:pt x="16" y="0"/>
                      </a:cubicBezTo>
                      <a:cubicBezTo>
                        <a:pt x="26" y="0"/>
                        <a:pt x="32" y="3"/>
                        <a:pt x="32" y="13"/>
                      </a:cubicBezTo>
                      <a:moveTo>
                        <a:pt x="23" y="25"/>
                      </a:moveTo>
                      <a:cubicBezTo>
                        <a:pt x="14" y="25"/>
                        <a:pt x="9" y="27"/>
                        <a:pt x="9" y="32"/>
                      </a:cubicBezTo>
                      <a:cubicBezTo>
                        <a:pt x="9" y="34"/>
                        <a:pt x="11" y="37"/>
                        <a:pt x="15" y="37"/>
                      </a:cubicBezTo>
                      <a:cubicBezTo>
                        <a:pt x="18" y="37"/>
                        <a:pt x="21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7" name="Freeform 447">
                  <a:extLst>
                    <a:ext uri="{FF2B5EF4-FFF2-40B4-BE49-F238E27FC236}">
                      <a16:creationId xmlns:a16="http://schemas.microsoft.com/office/drawing/2014/main" id="{7CF285A2-F60E-4D82-9C88-0C044BCAFD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2" y="1294"/>
                  <a:ext cx="27" cy="45"/>
                </a:xfrm>
                <a:custGeom>
                  <a:avLst/>
                  <a:gdLst>
                    <a:gd name="T0" fmla="*/ 16 w 36"/>
                    <a:gd name="T1" fmla="*/ 44 h 58"/>
                    <a:gd name="T2" fmla="*/ 10 w 36"/>
                    <a:gd name="T3" fmla="*/ 43 h 58"/>
                    <a:gd name="T4" fmla="*/ 10 w 36"/>
                    <a:gd name="T5" fmla="*/ 58 h 58"/>
                    <a:gd name="T6" fmla="*/ 0 w 36"/>
                    <a:gd name="T7" fmla="*/ 58 h 58"/>
                    <a:gd name="T8" fmla="*/ 0 w 36"/>
                    <a:gd name="T9" fmla="*/ 0 h 58"/>
                    <a:gd name="T10" fmla="*/ 7 w 36"/>
                    <a:gd name="T11" fmla="*/ 0 h 58"/>
                    <a:gd name="T12" fmla="*/ 9 w 36"/>
                    <a:gd name="T13" fmla="*/ 4 h 58"/>
                    <a:gd name="T14" fmla="*/ 10 w 36"/>
                    <a:gd name="T15" fmla="*/ 4 h 58"/>
                    <a:gd name="T16" fmla="*/ 20 w 36"/>
                    <a:gd name="T17" fmla="*/ 0 h 58"/>
                    <a:gd name="T18" fmla="*/ 36 w 36"/>
                    <a:gd name="T19" fmla="*/ 20 h 58"/>
                    <a:gd name="T20" fmla="*/ 16 w 36"/>
                    <a:gd name="T21" fmla="*/ 44 h 58"/>
                    <a:gd name="T22" fmla="*/ 15 w 36"/>
                    <a:gd name="T23" fmla="*/ 36 h 58"/>
                    <a:gd name="T24" fmla="*/ 26 w 36"/>
                    <a:gd name="T25" fmla="*/ 21 h 58"/>
                    <a:gd name="T26" fmla="*/ 17 w 36"/>
                    <a:gd name="T27" fmla="*/ 7 h 58"/>
                    <a:gd name="T28" fmla="*/ 10 w 36"/>
                    <a:gd name="T29" fmla="*/ 12 h 58"/>
                    <a:gd name="T30" fmla="*/ 10 w 36"/>
                    <a:gd name="T31" fmla="*/ 34 h 58"/>
                    <a:gd name="T32" fmla="*/ 15 w 36"/>
                    <a:gd name="T33" fmla="*/ 3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58">
                      <a:moveTo>
                        <a:pt x="16" y="44"/>
                      </a:moveTo>
                      <a:cubicBezTo>
                        <a:pt x="14" y="44"/>
                        <a:pt x="12" y="43"/>
                        <a:pt x="10" y="43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2"/>
                        <a:pt x="15" y="0"/>
                        <a:pt x="20" y="0"/>
                      </a:cubicBezTo>
                      <a:cubicBezTo>
                        <a:pt x="30" y="0"/>
                        <a:pt x="36" y="6"/>
                        <a:pt x="36" y="20"/>
                      </a:cubicBezTo>
                      <a:cubicBezTo>
                        <a:pt x="36" y="36"/>
                        <a:pt x="27" y="44"/>
                        <a:pt x="16" y="44"/>
                      </a:cubicBezTo>
                      <a:moveTo>
                        <a:pt x="15" y="36"/>
                      </a:moveTo>
                      <a:cubicBezTo>
                        <a:pt x="22" y="36"/>
                        <a:pt x="26" y="32"/>
                        <a:pt x="26" y="21"/>
                      </a:cubicBezTo>
                      <a:cubicBezTo>
                        <a:pt x="26" y="11"/>
                        <a:pt x="22" y="7"/>
                        <a:pt x="17" y="7"/>
                      </a:cubicBezTo>
                      <a:cubicBezTo>
                        <a:pt x="14" y="7"/>
                        <a:pt x="11" y="9"/>
                        <a:pt x="10" y="12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1" y="35"/>
                        <a:pt x="14" y="36"/>
                        <a:pt x="15" y="3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8" name="Freeform 448">
                  <a:extLst>
                    <a:ext uri="{FF2B5EF4-FFF2-40B4-BE49-F238E27FC236}">
                      <a16:creationId xmlns:a16="http://schemas.microsoft.com/office/drawing/2014/main" id="{6C044039-D050-469B-97AF-DF840B007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" y="1282"/>
                  <a:ext cx="12" cy="46"/>
                </a:xfrm>
                <a:custGeom>
                  <a:avLst/>
                  <a:gdLst>
                    <a:gd name="T0" fmla="*/ 10 w 16"/>
                    <a:gd name="T1" fmla="*/ 0 h 59"/>
                    <a:gd name="T2" fmla="*/ 10 w 16"/>
                    <a:gd name="T3" fmla="*/ 46 h 59"/>
                    <a:gd name="T4" fmla="*/ 14 w 16"/>
                    <a:gd name="T5" fmla="*/ 51 h 59"/>
                    <a:gd name="T6" fmla="*/ 16 w 16"/>
                    <a:gd name="T7" fmla="*/ 50 h 59"/>
                    <a:gd name="T8" fmla="*/ 16 w 16"/>
                    <a:gd name="T9" fmla="*/ 58 h 59"/>
                    <a:gd name="T10" fmla="*/ 11 w 16"/>
                    <a:gd name="T11" fmla="*/ 59 h 59"/>
                    <a:gd name="T12" fmla="*/ 0 w 16"/>
                    <a:gd name="T13" fmla="*/ 49 h 59"/>
                    <a:gd name="T14" fmla="*/ 0 w 16"/>
                    <a:gd name="T15" fmla="*/ 0 h 59"/>
                    <a:gd name="T16" fmla="*/ 10 w 16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9">
                      <a:moveTo>
                        <a:pt x="10" y="0"/>
                      </a:move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49"/>
                        <a:pt x="11" y="51"/>
                        <a:pt x="14" y="51"/>
                      </a:cubicBezTo>
                      <a:cubicBezTo>
                        <a:pt x="15" y="51"/>
                        <a:pt x="16" y="51"/>
                        <a:pt x="16" y="50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5" y="59"/>
                        <a:pt x="13" y="59"/>
                        <a:pt x="11" y="59"/>
                      </a:cubicBezTo>
                      <a:cubicBezTo>
                        <a:pt x="4" y="59"/>
                        <a:pt x="0" y="55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9" name="Freeform 449">
                  <a:extLst>
                    <a:ext uri="{FF2B5EF4-FFF2-40B4-BE49-F238E27FC236}">
                      <a16:creationId xmlns:a16="http://schemas.microsoft.com/office/drawing/2014/main" id="{3B297E24-A2F7-4B8B-AD8C-FFAF7E6EB8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87" y="1294"/>
                  <a:ext cx="28" cy="34"/>
                </a:xfrm>
                <a:custGeom>
                  <a:avLst/>
                  <a:gdLst>
                    <a:gd name="T0" fmla="*/ 32 w 37"/>
                    <a:gd name="T1" fmla="*/ 13 h 44"/>
                    <a:gd name="T2" fmla="*/ 32 w 37"/>
                    <a:gd name="T3" fmla="*/ 31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3 w 37"/>
                    <a:gd name="T11" fmla="*/ 44 h 44"/>
                    <a:gd name="T12" fmla="*/ 25 w 37"/>
                    <a:gd name="T13" fmla="*/ 39 h 44"/>
                    <a:gd name="T14" fmla="*/ 25 w 37"/>
                    <a:gd name="T15" fmla="*/ 39 h 44"/>
                    <a:gd name="T16" fmla="*/ 13 w 37"/>
                    <a:gd name="T17" fmla="*/ 44 h 44"/>
                    <a:gd name="T18" fmla="*/ 0 w 37"/>
                    <a:gd name="T19" fmla="*/ 32 h 44"/>
                    <a:gd name="T20" fmla="*/ 24 w 37"/>
                    <a:gd name="T21" fmla="*/ 19 h 44"/>
                    <a:gd name="T22" fmla="*/ 24 w 37"/>
                    <a:gd name="T23" fmla="*/ 15 h 44"/>
                    <a:gd name="T24" fmla="*/ 16 w 37"/>
                    <a:gd name="T25" fmla="*/ 7 h 44"/>
                    <a:gd name="T26" fmla="*/ 8 w 37"/>
                    <a:gd name="T27" fmla="*/ 12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3 h 44"/>
                    <a:gd name="T34" fmla="*/ 24 w 37"/>
                    <a:gd name="T35" fmla="*/ 25 h 44"/>
                    <a:gd name="T36" fmla="*/ 10 w 37"/>
                    <a:gd name="T37" fmla="*/ 32 h 44"/>
                    <a:gd name="T38" fmla="*/ 15 w 37"/>
                    <a:gd name="T39" fmla="*/ 37 h 44"/>
                    <a:gd name="T40" fmla="*/ 24 w 37"/>
                    <a:gd name="T41" fmla="*/ 33 h 44"/>
                    <a:gd name="T42" fmla="*/ 24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3"/>
                      </a:move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4"/>
                        <a:pt x="33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4"/>
                        <a:pt x="34" y="44"/>
                        <a:pt x="33" y="44"/>
                      </a:cubicBezTo>
                      <a:cubicBezTo>
                        <a:pt x="28" y="44"/>
                        <a:pt x="26" y="42"/>
                        <a:pt x="25" y="39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3" y="41"/>
                        <a:pt x="19" y="44"/>
                        <a:pt x="13" y="44"/>
                      </a:cubicBezTo>
                      <a:cubicBezTo>
                        <a:pt x="5" y="44"/>
                        <a:pt x="0" y="38"/>
                        <a:pt x="0" y="32"/>
                      </a:cubicBezTo>
                      <a:cubicBezTo>
                        <a:pt x="0" y="23"/>
                        <a:pt x="9" y="18"/>
                        <a:pt x="24" y="19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9"/>
                        <a:pt x="21" y="7"/>
                        <a:pt x="16" y="7"/>
                      </a:cubicBezTo>
                      <a:cubicBezTo>
                        <a:pt x="12" y="7"/>
                        <a:pt x="9" y="10"/>
                        <a:pt x="8" y="1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5"/>
                        <a:pt x="7" y="0"/>
                        <a:pt x="16" y="0"/>
                      </a:cubicBezTo>
                      <a:cubicBezTo>
                        <a:pt x="27" y="0"/>
                        <a:pt x="32" y="3"/>
                        <a:pt x="32" y="13"/>
                      </a:cubicBezTo>
                      <a:moveTo>
                        <a:pt x="24" y="25"/>
                      </a:moveTo>
                      <a:cubicBezTo>
                        <a:pt x="15" y="25"/>
                        <a:pt x="10" y="27"/>
                        <a:pt x="10" y="32"/>
                      </a:cubicBezTo>
                      <a:cubicBezTo>
                        <a:pt x="10" y="34"/>
                        <a:pt x="12" y="37"/>
                        <a:pt x="15" y="37"/>
                      </a:cubicBezTo>
                      <a:cubicBezTo>
                        <a:pt x="19" y="37"/>
                        <a:pt x="22" y="35"/>
                        <a:pt x="24" y="33"/>
                      </a:cubicBezTo>
                      <a:lnTo>
                        <a:pt x="24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0" name="Freeform 450">
                  <a:extLst>
                    <a:ext uri="{FF2B5EF4-FFF2-40B4-BE49-F238E27FC236}">
                      <a16:creationId xmlns:a16="http://schemas.microsoft.com/office/drawing/2014/main" id="{613BB1D8-34FA-40FC-B8DB-C8F57DE31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" y="1293"/>
                  <a:ext cx="18" cy="34"/>
                </a:xfrm>
                <a:custGeom>
                  <a:avLst/>
                  <a:gdLst>
                    <a:gd name="T0" fmla="*/ 24 w 24"/>
                    <a:gd name="T1" fmla="*/ 10 h 44"/>
                    <a:gd name="T2" fmla="*/ 19 w 24"/>
                    <a:gd name="T3" fmla="*/ 10 h 44"/>
                    <a:gd name="T4" fmla="*/ 9 w 24"/>
                    <a:gd name="T5" fmla="*/ 14 h 44"/>
                    <a:gd name="T6" fmla="*/ 9 w 24"/>
                    <a:gd name="T7" fmla="*/ 44 h 44"/>
                    <a:gd name="T8" fmla="*/ 0 w 24"/>
                    <a:gd name="T9" fmla="*/ 44 h 44"/>
                    <a:gd name="T10" fmla="*/ 0 w 24"/>
                    <a:gd name="T11" fmla="*/ 1 h 44"/>
                    <a:gd name="T12" fmla="*/ 7 w 24"/>
                    <a:gd name="T13" fmla="*/ 1 h 44"/>
                    <a:gd name="T14" fmla="*/ 9 w 24"/>
                    <a:gd name="T15" fmla="*/ 7 h 44"/>
                    <a:gd name="T16" fmla="*/ 9 w 24"/>
                    <a:gd name="T17" fmla="*/ 7 h 44"/>
                    <a:gd name="T18" fmla="*/ 20 w 24"/>
                    <a:gd name="T19" fmla="*/ 0 h 44"/>
                    <a:gd name="T20" fmla="*/ 24 w 24"/>
                    <a:gd name="T21" fmla="*/ 1 h 44"/>
                    <a:gd name="T22" fmla="*/ 24 w 24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44">
                      <a:moveTo>
                        <a:pt x="24" y="10"/>
                      </a:moveTo>
                      <a:cubicBezTo>
                        <a:pt x="23" y="10"/>
                        <a:pt x="21" y="10"/>
                        <a:pt x="19" y="10"/>
                      </a:cubicBezTo>
                      <a:cubicBezTo>
                        <a:pt x="16" y="10"/>
                        <a:pt x="12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1" y="3"/>
                        <a:pt x="15" y="0"/>
                        <a:pt x="20" y="0"/>
                      </a:cubicBezTo>
                      <a:cubicBezTo>
                        <a:pt x="22" y="0"/>
                        <a:pt x="23" y="1"/>
                        <a:pt x="24" y="1"/>
                      </a:cubicBez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1" name="Rectangle 451">
                  <a:extLst>
                    <a:ext uri="{FF2B5EF4-FFF2-40B4-BE49-F238E27FC236}">
                      <a16:creationId xmlns:a16="http://schemas.microsoft.com/office/drawing/2014/main" id="{C3AFB74B-05CB-483F-A1FA-A68CAEDFE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294"/>
                  <a:ext cx="8" cy="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2" name="Freeform 452">
                  <a:extLst>
                    <a:ext uri="{FF2B5EF4-FFF2-40B4-BE49-F238E27FC236}">
                      <a16:creationId xmlns:a16="http://schemas.microsoft.com/office/drawing/2014/main" id="{B0E1DC01-D085-4F3C-A18C-3DBE46530D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4" y="1293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7 h 44"/>
                    <a:gd name="T6" fmla="*/ 18 w 35"/>
                    <a:gd name="T7" fmla="*/ 9 h 44"/>
                    <a:gd name="T8" fmla="*/ 9 w 35"/>
                    <a:gd name="T9" fmla="*/ 15 h 44"/>
                    <a:gd name="T10" fmla="*/ 9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6 h 44"/>
                    <a:gd name="T20" fmla="*/ 10 w 35"/>
                    <a:gd name="T21" fmla="*/ 6 h 44"/>
                    <a:gd name="T22" fmla="*/ 21 w 35"/>
                    <a:gd name="T23" fmla="*/ 0 h 44"/>
                    <a:gd name="T24" fmla="*/ 35 w 35"/>
                    <a:gd name="T25" fmla="*/ 15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1"/>
                        <a:pt x="23" y="9"/>
                        <a:pt x="18" y="9"/>
                      </a:cubicBezTo>
                      <a:cubicBezTo>
                        <a:pt x="14" y="9"/>
                        <a:pt x="11" y="11"/>
                        <a:pt x="9" y="1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3" name="Rectangle 453">
                  <a:extLst>
                    <a:ext uri="{FF2B5EF4-FFF2-40B4-BE49-F238E27FC236}">
                      <a16:creationId xmlns:a16="http://schemas.microsoft.com/office/drawing/2014/main" id="{CB82FDF3-DB54-4C67-96E2-6A797FC465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7" y="1294"/>
                  <a:ext cx="6" cy="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4" name="Freeform 454">
                  <a:extLst>
                    <a:ext uri="{FF2B5EF4-FFF2-40B4-BE49-F238E27FC236}">
                      <a16:creationId xmlns:a16="http://schemas.microsoft.com/office/drawing/2014/main" id="{0EF5B7FC-9E13-4A42-A971-D19B99659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1" y="1293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7 h 44"/>
                    <a:gd name="T6" fmla="*/ 18 w 35"/>
                    <a:gd name="T7" fmla="*/ 9 h 44"/>
                    <a:gd name="T8" fmla="*/ 9 w 35"/>
                    <a:gd name="T9" fmla="*/ 15 h 44"/>
                    <a:gd name="T10" fmla="*/ 9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6 h 44"/>
                    <a:gd name="T20" fmla="*/ 9 w 35"/>
                    <a:gd name="T21" fmla="*/ 6 h 44"/>
                    <a:gd name="T22" fmla="*/ 21 w 35"/>
                    <a:gd name="T23" fmla="*/ 0 h 44"/>
                    <a:gd name="T24" fmla="*/ 35 w 35"/>
                    <a:gd name="T25" fmla="*/ 15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1"/>
                        <a:pt x="22" y="9"/>
                        <a:pt x="18" y="9"/>
                      </a:cubicBezTo>
                      <a:cubicBezTo>
                        <a:pt x="14" y="9"/>
                        <a:pt x="10" y="11"/>
                        <a:pt x="9" y="1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1" y="3"/>
                        <a:pt x="16" y="0"/>
                        <a:pt x="21" y="0"/>
                      </a:cubicBezTo>
                      <a:cubicBezTo>
                        <a:pt x="29" y="0"/>
                        <a:pt x="34" y="5"/>
                        <a:pt x="35" y="15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5" name="Freeform 455">
                  <a:extLst>
                    <a:ext uri="{FF2B5EF4-FFF2-40B4-BE49-F238E27FC236}">
                      <a16:creationId xmlns:a16="http://schemas.microsoft.com/office/drawing/2014/main" id="{00133AA3-E8DD-4325-8EE8-3558C36A0F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3" y="1294"/>
                  <a:ext cx="30" cy="33"/>
                </a:xfrm>
                <a:custGeom>
                  <a:avLst/>
                  <a:gdLst>
                    <a:gd name="T0" fmla="*/ 17 w 40"/>
                    <a:gd name="T1" fmla="*/ 23 h 43"/>
                    <a:gd name="T2" fmla="*/ 20 w 40"/>
                    <a:gd name="T3" fmla="*/ 34 h 43"/>
                    <a:gd name="T4" fmla="*/ 21 w 40"/>
                    <a:gd name="T5" fmla="*/ 34 h 43"/>
                    <a:gd name="T6" fmla="*/ 23 w 40"/>
                    <a:gd name="T7" fmla="*/ 23 h 43"/>
                    <a:gd name="T8" fmla="*/ 30 w 40"/>
                    <a:gd name="T9" fmla="*/ 0 h 43"/>
                    <a:gd name="T10" fmla="*/ 40 w 40"/>
                    <a:gd name="T11" fmla="*/ 0 h 43"/>
                    <a:gd name="T12" fmla="*/ 26 w 40"/>
                    <a:gd name="T13" fmla="*/ 43 h 43"/>
                    <a:gd name="T14" fmla="*/ 15 w 40"/>
                    <a:gd name="T15" fmla="*/ 43 h 43"/>
                    <a:gd name="T16" fmla="*/ 0 w 40"/>
                    <a:gd name="T17" fmla="*/ 0 h 43"/>
                    <a:gd name="T18" fmla="*/ 11 w 40"/>
                    <a:gd name="T19" fmla="*/ 0 h 43"/>
                    <a:gd name="T20" fmla="*/ 17 w 40"/>
                    <a:gd name="T21" fmla="*/ 2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43">
                      <a:moveTo>
                        <a:pt x="17" y="23"/>
                      </a:moveTo>
                      <a:cubicBezTo>
                        <a:pt x="19" y="28"/>
                        <a:pt x="20" y="31"/>
                        <a:pt x="20" y="34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1" y="31"/>
                        <a:pt x="22" y="28"/>
                        <a:pt x="23" y="23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lnTo>
                        <a:pt x="17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6" name="Freeform 456">
                  <a:extLst>
                    <a:ext uri="{FF2B5EF4-FFF2-40B4-BE49-F238E27FC236}">
                      <a16:creationId xmlns:a16="http://schemas.microsoft.com/office/drawing/2014/main" id="{37A4A2BE-67DC-40C2-AB23-1E182DDDB6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4" y="1294"/>
                  <a:ext cx="27" cy="34"/>
                </a:xfrm>
                <a:custGeom>
                  <a:avLst/>
                  <a:gdLst>
                    <a:gd name="T0" fmla="*/ 34 w 36"/>
                    <a:gd name="T1" fmla="*/ 40 h 44"/>
                    <a:gd name="T2" fmla="*/ 19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5 w 36"/>
                    <a:gd name="T11" fmla="*/ 24 h 44"/>
                    <a:gd name="T12" fmla="*/ 9 w 36"/>
                    <a:gd name="T13" fmla="*/ 24 h 44"/>
                    <a:gd name="T14" fmla="*/ 21 w 36"/>
                    <a:gd name="T15" fmla="*/ 36 h 44"/>
                    <a:gd name="T16" fmla="*/ 30 w 36"/>
                    <a:gd name="T17" fmla="*/ 33 h 44"/>
                    <a:gd name="T18" fmla="*/ 34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4" y="40"/>
                      </a:moveTo>
                      <a:cubicBezTo>
                        <a:pt x="31" y="42"/>
                        <a:pt x="27" y="44"/>
                        <a:pt x="19" y="44"/>
                      </a:cubicBezTo>
                      <a:cubicBezTo>
                        <a:pt x="6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6"/>
                        <a:pt x="36" y="17"/>
                      </a:cubicBezTo>
                      <a:cubicBezTo>
                        <a:pt x="36" y="19"/>
                        <a:pt x="36" y="21"/>
                        <a:pt x="35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33"/>
                        <a:pt x="13" y="36"/>
                        <a:pt x="21" y="36"/>
                      </a:cubicBezTo>
                      <a:cubicBezTo>
                        <a:pt x="25" y="36"/>
                        <a:pt x="29" y="34"/>
                        <a:pt x="30" y="33"/>
                      </a:cubicBezTo>
                      <a:lnTo>
                        <a:pt x="34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3" y="7"/>
                        <a:pt x="9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7" name="Freeform 457">
                  <a:extLst>
                    <a:ext uri="{FF2B5EF4-FFF2-40B4-BE49-F238E27FC236}">
                      <a16:creationId xmlns:a16="http://schemas.microsoft.com/office/drawing/2014/main" id="{90E78187-9F3A-473E-9383-3A57F5B6D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" y="1357"/>
                  <a:ext cx="41" cy="41"/>
                </a:xfrm>
                <a:custGeom>
                  <a:avLst/>
                  <a:gdLst>
                    <a:gd name="T0" fmla="*/ 28 w 55"/>
                    <a:gd name="T1" fmla="*/ 32 h 54"/>
                    <a:gd name="T2" fmla="*/ 28 w 55"/>
                    <a:gd name="T3" fmla="*/ 32 h 54"/>
                    <a:gd name="T4" fmla="*/ 40 w 55"/>
                    <a:gd name="T5" fmla="*/ 0 h 54"/>
                    <a:gd name="T6" fmla="*/ 55 w 55"/>
                    <a:gd name="T7" fmla="*/ 0 h 54"/>
                    <a:gd name="T8" fmla="*/ 55 w 55"/>
                    <a:gd name="T9" fmla="*/ 54 h 54"/>
                    <a:gd name="T10" fmla="*/ 46 w 55"/>
                    <a:gd name="T11" fmla="*/ 54 h 54"/>
                    <a:gd name="T12" fmla="*/ 46 w 55"/>
                    <a:gd name="T13" fmla="*/ 11 h 54"/>
                    <a:gd name="T14" fmla="*/ 45 w 55"/>
                    <a:gd name="T15" fmla="*/ 11 h 54"/>
                    <a:gd name="T16" fmla="*/ 32 w 55"/>
                    <a:gd name="T17" fmla="*/ 47 h 54"/>
                    <a:gd name="T18" fmla="*/ 23 w 55"/>
                    <a:gd name="T19" fmla="*/ 47 h 54"/>
                    <a:gd name="T20" fmla="*/ 10 w 55"/>
                    <a:gd name="T21" fmla="*/ 11 h 54"/>
                    <a:gd name="T22" fmla="*/ 9 w 55"/>
                    <a:gd name="T23" fmla="*/ 11 h 54"/>
                    <a:gd name="T24" fmla="*/ 9 w 55"/>
                    <a:gd name="T25" fmla="*/ 54 h 54"/>
                    <a:gd name="T26" fmla="*/ 0 w 55"/>
                    <a:gd name="T27" fmla="*/ 54 h 54"/>
                    <a:gd name="T28" fmla="*/ 0 w 55"/>
                    <a:gd name="T29" fmla="*/ 0 h 54"/>
                    <a:gd name="T30" fmla="*/ 15 w 55"/>
                    <a:gd name="T31" fmla="*/ 0 h 54"/>
                    <a:gd name="T32" fmla="*/ 28 w 55"/>
                    <a:gd name="T33" fmla="*/ 3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54">
                      <a:moveTo>
                        <a:pt x="28" y="32"/>
                      </a:move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54"/>
                        <a:pt x="55" y="54"/>
                        <a:pt x="55" y="54"/>
                      </a:cubicBezTo>
                      <a:cubicBezTo>
                        <a:pt x="46" y="54"/>
                        <a:pt x="46" y="54"/>
                        <a:pt x="46" y="54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4" y="15"/>
                        <a:pt x="33" y="43"/>
                        <a:pt x="32" y="47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lnTo>
                        <a:pt x="2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8" name="Freeform 458">
                  <a:extLst>
                    <a:ext uri="{FF2B5EF4-FFF2-40B4-BE49-F238E27FC236}">
                      <a16:creationId xmlns:a16="http://schemas.microsoft.com/office/drawing/2014/main" id="{633C41E3-79D2-4F17-AF59-398F9BA34B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" y="1364"/>
                  <a:ext cx="27" cy="35"/>
                </a:xfrm>
                <a:custGeom>
                  <a:avLst/>
                  <a:gdLst>
                    <a:gd name="T0" fmla="*/ 32 w 37"/>
                    <a:gd name="T1" fmla="*/ 14 h 45"/>
                    <a:gd name="T2" fmla="*/ 32 w 37"/>
                    <a:gd name="T3" fmla="*/ 32 h 45"/>
                    <a:gd name="T4" fmla="*/ 36 w 37"/>
                    <a:gd name="T5" fmla="*/ 36 h 45"/>
                    <a:gd name="T6" fmla="*/ 37 w 37"/>
                    <a:gd name="T7" fmla="*/ 36 h 45"/>
                    <a:gd name="T8" fmla="*/ 37 w 37"/>
                    <a:gd name="T9" fmla="*/ 43 h 45"/>
                    <a:gd name="T10" fmla="*/ 32 w 37"/>
                    <a:gd name="T11" fmla="*/ 44 h 45"/>
                    <a:gd name="T12" fmla="*/ 25 w 37"/>
                    <a:gd name="T13" fmla="*/ 39 h 45"/>
                    <a:gd name="T14" fmla="*/ 24 w 37"/>
                    <a:gd name="T15" fmla="*/ 39 h 45"/>
                    <a:gd name="T16" fmla="*/ 13 w 37"/>
                    <a:gd name="T17" fmla="*/ 45 h 45"/>
                    <a:gd name="T18" fmla="*/ 0 w 37"/>
                    <a:gd name="T19" fmla="*/ 33 h 45"/>
                    <a:gd name="T20" fmla="*/ 23 w 37"/>
                    <a:gd name="T21" fmla="*/ 19 h 45"/>
                    <a:gd name="T22" fmla="*/ 23 w 37"/>
                    <a:gd name="T23" fmla="*/ 15 h 45"/>
                    <a:gd name="T24" fmla="*/ 16 w 37"/>
                    <a:gd name="T25" fmla="*/ 8 h 45"/>
                    <a:gd name="T26" fmla="*/ 8 w 37"/>
                    <a:gd name="T27" fmla="*/ 13 h 45"/>
                    <a:gd name="T28" fmla="*/ 1 w 37"/>
                    <a:gd name="T29" fmla="*/ 8 h 45"/>
                    <a:gd name="T30" fmla="*/ 16 w 37"/>
                    <a:gd name="T31" fmla="*/ 0 h 45"/>
                    <a:gd name="T32" fmla="*/ 32 w 37"/>
                    <a:gd name="T33" fmla="*/ 14 h 45"/>
                    <a:gd name="T34" fmla="*/ 23 w 37"/>
                    <a:gd name="T35" fmla="*/ 26 h 45"/>
                    <a:gd name="T36" fmla="*/ 9 w 37"/>
                    <a:gd name="T37" fmla="*/ 32 h 45"/>
                    <a:gd name="T38" fmla="*/ 15 w 37"/>
                    <a:gd name="T39" fmla="*/ 37 h 45"/>
                    <a:gd name="T40" fmla="*/ 23 w 37"/>
                    <a:gd name="T41" fmla="*/ 33 h 45"/>
                    <a:gd name="T42" fmla="*/ 23 w 37"/>
                    <a:gd name="T43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5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2"/>
                        <a:pt x="19" y="45"/>
                        <a:pt x="13" y="45"/>
                      </a:cubicBezTo>
                      <a:cubicBezTo>
                        <a:pt x="4" y="45"/>
                        <a:pt x="0" y="39"/>
                        <a:pt x="0" y="33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8"/>
                        <a:pt x="16" y="8"/>
                      </a:cubicBezTo>
                      <a:cubicBezTo>
                        <a:pt x="11" y="8"/>
                        <a:pt x="9" y="10"/>
                        <a:pt x="8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5"/>
                        <a:pt x="7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6"/>
                      </a:moveTo>
                      <a:cubicBezTo>
                        <a:pt x="15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9" y="37"/>
                        <a:pt x="22" y="35"/>
                        <a:pt x="23" y="33"/>
                      </a:cubicBezTo>
                      <a:lnTo>
                        <a:pt x="23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9" name="Freeform 459">
                  <a:extLst>
                    <a:ext uri="{FF2B5EF4-FFF2-40B4-BE49-F238E27FC236}">
                      <a16:creationId xmlns:a16="http://schemas.microsoft.com/office/drawing/2014/main" id="{0639ECD6-20E9-4BAF-8D61-B8D065B57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" y="1357"/>
                  <a:ext cx="22" cy="41"/>
                </a:xfrm>
                <a:custGeom>
                  <a:avLst/>
                  <a:gdLst>
                    <a:gd name="T0" fmla="*/ 6 w 29"/>
                    <a:gd name="T1" fmla="*/ 41 h 54"/>
                    <a:gd name="T2" fmla="*/ 6 w 29"/>
                    <a:gd name="T3" fmla="*/ 18 h 54"/>
                    <a:gd name="T4" fmla="*/ 0 w 29"/>
                    <a:gd name="T5" fmla="*/ 18 h 54"/>
                    <a:gd name="T6" fmla="*/ 0 w 29"/>
                    <a:gd name="T7" fmla="*/ 12 h 54"/>
                    <a:gd name="T8" fmla="*/ 6 w 29"/>
                    <a:gd name="T9" fmla="*/ 10 h 54"/>
                    <a:gd name="T10" fmla="*/ 9 w 29"/>
                    <a:gd name="T11" fmla="*/ 0 h 54"/>
                    <a:gd name="T12" fmla="*/ 15 w 29"/>
                    <a:gd name="T13" fmla="*/ 0 h 54"/>
                    <a:gd name="T14" fmla="*/ 15 w 29"/>
                    <a:gd name="T15" fmla="*/ 11 h 54"/>
                    <a:gd name="T16" fmla="*/ 26 w 29"/>
                    <a:gd name="T17" fmla="*/ 11 h 54"/>
                    <a:gd name="T18" fmla="*/ 26 w 29"/>
                    <a:gd name="T19" fmla="*/ 18 h 54"/>
                    <a:gd name="T20" fmla="*/ 15 w 29"/>
                    <a:gd name="T21" fmla="*/ 18 h 54"/>
                    <a:gd name="T22" fmla="*/ 15 w 29"/>
                    <a:gd name="T23" fmla="*/ 41 h 54"/>
                    <a:gd name="T24" fmla="*/ 20 w 29"/>
                    <a:gd name="T25" fmla="*/ 46 h 54"/>
                    <a:gd name="T26" fmla="*/ 26 w 29"/>
                    <a:gd name="T27" fmla="*/ 44 h 54"/>
                    <a:gd name="T28" fmla="*/ 29 w 29"/>
                    <a:gd name="T29" fmla="*/ 52 h 54"/>
                    <a:gd name="T30" fmla="*/ 18 w 29"/>
                    <a:gd name="T31" fmla="*/ 54 h 54"/>
                    <a:gd name="T32" fmla="*/ 6 w 29"/>
                    <a:gd name="T33" fmla="*/ 4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4">
                      <a:moveTo>
                        <a:pt x="6" y="41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5"/>
                        <a:pt x="17" y="46"/>
                        <a:pt x="20" y="46"/>
                      </a:cubicBezTo>
                      <a:cubicBezTo>
                        <a:pt x="23" y="46"/>
                        <a:pt x="25" y="46"/>
                        <a:pt x="26" y="44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7" y="53"/>
                        <a:pt x="24" y="54"/>
                        <a:pt x="18" y="54"/>
                      </a:cubicBezTo>
                      <a:cubicBezTo>
                        <a:pt x="10" y="54"/>
                        <a:pt x="6" y="50"/>
                        <a:pt x="6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0" name="Freeform 460">
                  <a:extLst>
                    <a:ext uri="{FF2B5EF4-FFF2-40B4-BE49-F238E27FC236}">
                      <a16:creationId xmlns:a16="http://schemas.microsoft.com/office/drawing/2014/main" id="{D60F640A-33E9-4FA1-B902-5ABEA221CE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3" y="1364"/>
                  <a:ext cx="27" cy="35"/>
                </a:xfrm>
                <a:custGeom>
                  <a:avLst/>
                  <a:gdLst>
                    <a:gd name="T0" fmla="*/ 34 w 36"/>
                    <a:gd name="T1" fmla="*/ 40 h 45"/>
                    <a:gd name="T2" fmla="*/ 19 w 36"/>
                    <a:gd name="T3" fmla="*/ 45 h 45"/>
                    <a:gd name="T4" fmla="*/ 0 w 36"/>
                    <a:gd name="T5" fmla="*/ 22 h 45"/>
                    <a:gd name="T6" fmla="*/ 19 w 36"/>
                    <a:gd name="T7" fmla="*/ 0 h 45"/>
                    <a:gd name="T8" fmla="*/ 36 w 36"/>
                    <a:gd name="T9" fmla="*/ 17 h 45"/>
                    <a:gd name="T10" fmla="*/ 35 w 36"/>
                    <a:gd name="T11" fmla="*/ 25 h 45"/>
                    <a:gd name="T12" fmla="*/ 9 w 36"/>
                    <a:gd name="T13" fmla="*/ 25 h 45"/>
                    <a:gd name="T14" fmla="*/ 21 w 36"/>
                    <a:gd name="T15" fmla="*/ 37 h 45"/>
                    <a:gd name="T16" fmla="*/ 30 w 36"/>
                    <a:gd name="T17" fmla="*/ 33 h 45"/>
                    <a:gd name="T18" fmla="*/ 34 w 36"/>
                    <a:gd name="T19" fmla="*/ 40 h 45"/>
                    <a:gd name="T20" fmla="*/ 9 w 36"/>
                    <a:gd name="T21" fmla="*/ 18 h 45"/>
                    <a:gd name="T22" fmla="*/ 27 w 36"/>
                    <a:gd name="T23" fmla="*/ 18 h 45"/>
                    <a:gd name="T24" fmla="*/ 27 w 36"/>
                    <a:gd name="T25" fmla="*/ 16 h 45"/>
                    <a:gd name="T26" fmla="*/ 19 w 36"/>
                    <a:gd name="T27" fmla="*/ 7 h 45"/>
                    <a:gd name="T28" fmla="*/ 9 w 36"/>
                    <a:gd name="T2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5">
                      <a:moveTo>
                        <a:pt x="34" y="40"/>
                      </a:moveTo>
                      <a:cubicBezTo>
                        <a:pt x="31" y="42"/>
                        <a:pt x="27" y="45"/>
                        <a:pt x="19" y="45"/>
                      </a:cubicBezTo>
                      <a:cubicBezTo>
                        <a:pt x="6" y="45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2"/>
                        <a:pt x="35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33"/>
                        <a:pt x="13" y="37"/>
                        <a:pt x="21" y="37"/>
                      </a:cubicBezTo>
                      <a:cubicBezTo>
                        <a:pt x="25" y="37"/>
                        <a:pt x="29" y="35"/>
                        <a:pt x="30" y="33"/>
                      </a:cubicBezTo>
                      <a:lnTo>
                        <a:pt x="34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3" y="7"/>
                        <a:pt x="9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1" name="Freeform 461">
                  <a:extLst>
                    <a:ext uri="{FF2B5EF4-FFF2-40B4-BE49-F238E27FC236}">
                      <a16:creationId xmlns:a16="http://schemas.microsoft.com/office/drawing/2014/main" id="{6E0BBE5E-FFD9-47B4-B406-091D9CD68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" y="1364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9 h 44"/>
                    <a:gd name="T4" fmla="*/ 9 w 25"/>
                    <a:gd name="T5" fmla="*/ 13 h 44"/>
                    <a:gd name="T6" fmla="*/ 9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7 w 25"/>
                    <a:gd name="T13" fmla="*/ 1 h 44"/>
                    <a:gd name="T14" fmla="*/ 9 w 25"/>
                    <a:gd name="T15" fmla="*/ 6 h 44"/>
                    <a:gd name="T16" fmla="*/ 10 w 25"/>
                    <a:gd name="T17" fmla="*/ 6 h 44"/>
                    <a:gd name="T18" fmla="*/ 21 w 25"/>
                    <a:gd name="T19" fmla="*/ 0 h 44"/>
                    <a:gd name="T20" fmla="*/ 25 w 25"/>
                    <a:gd name="T21" fmla="*/ 0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9"/>
                        <a:pt x="21" y="9"/>
                        <a:pt x="20" y="9"/>
                      </a:cubicBezTo>
                      <a:cubicBezTo>
                        <a:pt x="16" y="9"/>
                        <a:pt x="12" y="11"/>
                        <a:pt x="9" y="13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3"/>
                        <a:pt x="15" y="0"/>
                        <a:pt x="21" y="0"/>
                      </a:cubicBezTo>
                      <a:cubicBezTo>
                        <a:pt x="22" y="0"/>
                        <a:pt x="24" y="0"/>
                        <a:pt x="25" y="0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2" name="Freeform 462">
                  <a:extLst>
                    <a:ext uri="{FF2B5EF4-FFF2-40B4-BE49-F238E27FC236}">
                      <a16:creationId xmlns:a16="http://schemas.microsoft.com/office/drawing/2014/main" id="{FC983167-7D93-4B3C-B221-E907D606C7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" y="1365"/>
                  <a:ext cx="30" cy="46"/>
                </a:xfrm>
                <a:custGeom>
                  <a:avLst/>
                  <a:gdLst>
                    <a:gd name="T0" fmla="*/ 4 w 40"/>
                    <a:gd name="T1" fmla="*/ 50 h 59"/>
                    <a:gd name="T2" fmla="*/ 8 w 40"/>
                    <a:gd name="T3" fmla="*/ 51 h 59"/>
                    <a:gd name="T4" fmla="*/ 16 w 40"/>
                    <a:gd name="T5" fmla="*/ 43 h 59"/>
                    <a:gd name="T6" fmla="*/ 0 w 40"/>
                    <a:gd name="T7" fmla="*/ 0 h 59"/>
                    <a:gd name="T8" fmla="*/ 11 w 40"/>
                    <a:gd name="T9" fmla="*/ 0 h 59"/>
                    <a:gd name="T10" fmla="*/ 17 w 40"/>
                    <a:gd name="T11" fmla="*/ 17 h 59"/>
                    <a:gd name="T12" fmla="*/ 21 w 40"/>
                    <a:gd name="T13" fmla="*/ 32 h 59"/>
                    <a:gd name="T14" fmla="*/ 21 w 40"/>
                    <a:gd name="T15" fmla="*/ 32 h 59"/>
                    <a:gd name="T16" fmla="*/ 25 w 40"/>
                    <a:gd name="T17" fmla="*/ 17 h 59"/>
                    <a:gd name="T18" fmla="*/ 30 w 40"/>
                    <a:gd name="T19" fmla="*/ 0 h 59"/>
                    <a:gd name="T20" fmla="*/ 40 w 40"/>
                    <a:gd name="T21" fmla="*/ 0 h 59"/>
                    <a:gd name="T22" fmla="*/ 25 w 40"/>
                    <a:gd name="T23" fmla="*/ 45 h 59"/>
                    <a:gd name="T24" fmla="*/ 8 w 40"/>
                    <a:gd name="T25" fmla="*/ 59 h 59"/>
                    <a:gd name="T26" fmla="*/ 2 w 40"/>
                    <a:gd name="T27" fmla="*/ 58 h 59"/>
                    <a:gd name="T28" fmla="*/ 4 w 40"/>
                    <a:gd name="T29" fmla="*/ 5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0" h="59">
                      <a:moveTo>
                        <a:pt x="4" y="50"/>
                      </a:moveTo>
                      <a:cubicBezTo>
                        <a:pt x="5" y="51"/>
                        <a:pt x="7" y="51"/>
                        <a:pt x="8" y="51"/>
                      </a:cubicBezTo>
                      <a:cubicBezTo>
                        <a:pt x="13" y="51"/>
                        <a:pt x="15" y="48"/>
                        <a:pt x="16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8" y="23"/>
                        <a:pt x="20" y="28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2" y="28"/>
                        <a:pt x="23" y="24"/>
                        <a:pt x="25" y="1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2" y="53"/>
                        <a:pt x="18" y="59"/>
                        <a:pt x="8" y="59"/>
                      </a:cubicBezTo>
                      <a:cubicBezTo>
                        <a:pt x="6" y="59"/>
                        <a:pt x="3" y="58"/>
                        <a:pt x="2" y="58"/>
                      </a:cubicBezTo>
                      <a:lnTo>
                        <a:pt x="4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" name="Freeform 463">
                  <a:extLst>
                    <a:ext uri="{FF2B5EF4-FFF2-40B4-BE49-F238E27FC236}">
                      <a16:creationId xmlns:a16="http://schemas.microsoft.com/office/drawing/2014/main" id="{A60A5893-47AA-4230-AE41-7F31751832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0" y="1364"/>
                  <a:ext cx="28" cy="35"/>
                </a:xfrm>
                <a:custGeom>
                  <a:avLst/>
                  <a:gdLst>
                    <a:gd name="T0" fmla="*/ 33 w 37"/>
                    <a:gd name="T1" fmla="*/ 14 h 45"/>
                    <a:gd name="T2" fmla="*/ 33 w 37"/>
                    <a:gd name="T3" fmla="*/ 32 h 45"/>
                    <a:gd name="T4" fmla="*/ 36 w 37"/>
                    <a:gd name="T5" fmla="*/ 36 h 45"/>
                    <a:gd name="T6" fmla="*/ 37 w 37"/>
                    <a:gd name="T7" fmla="*/ 36 h 45"/>
                    <a:gd name="T8" fmla="*/ 37 w 37"/>
                    <a:gd name="T9" fmla="*/ 43 h 45"/>
                    <a:gd name="T10" fmla="*/ 33 w 37"/>
                    <a:gd name="T11" fmla="*/ 44 h 45"/>
                    <a:gd name="T12" fmla="*/ 25 w 37"/>
                    <a:gd name="T13" fmla="*/ 39 h 45"/>
                    <a:gd name="T14" fmla="*/ 25 w 37"/>
                    <a:gd name="T15" fmla="*/ 39 h 45"/>
                    <a:gd name="T16" fmla="*/ 13 w 37"/>
                    <a:gd name="T17" fmla="*/ 45 h 45"/>
                    <a:gd name="T18" fmla="*/ 0 w 37"/>
                    <a:gd name="T19" fmla="*/ 33 h 45"/>
                    <a:gd name="T20" fmla="*/ 24 w 37"/>
                    <a:gd name="T21" fmla="*/ 19 h 45"/>
                    <a:gd name="T22" fmla="*/ 24 w 37"/>
                    <a:gd name="T23" fmla="*/ 15 h 45"/>
                    <a:gd name="T24" fmla="*/ 16 w 37"/>
                    <a:gd name="T25" fmla="*/ 8 h 45"/>
                    <a:gd name="T26" fmla="*/ 8 w 37"/>
                    <a:gd name="T27" fmla="*/ 13 h 45"/>
                    <a:gd name="T28" fmla="*/ 1 w 37"/>
                    <a:gd name="T29" fmla="*/ 8 h 45"/>
                    <a:gd name="T30" fmla="*/ 16 w 37"/>
                    <a:gd name="T31" fmla="*/ 0 h 45"/>
                    <a:gd name="T32" fmla="*/ 33 w 37"/>
                    <a:gd name="T33" fmla="*/ 14 h 45"/>
                    <a:gd name="T34" fmla="*/ 24 w 37"/>
                    <a:gd name="T35" fmla="*/ 26 h 45"/>
                    <a:gd name="T36" fmla="*/ 10 w 37"/>
                    <a:gd name="T37" fmla="*/ 32 h 45"/>
                    <a:gd name="T38" fmla="*/ 16 w 37"/>
                    <a:gd name="T39" fmla="*/ 37 h 45"/>
                    <a:gd name="T40" fmla="*/ 24 w 37"/>
                    <a:gd name="T41" fmla="*/ 33 h 45"/>
                    <a:gd name="T42" fmla="*/ 24 w 37"/>
                    <a:gd name="T43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5">
                      <a:moveTo>
                        <a:pt x="33" y="14"/>
                      </a:move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3" y="35"/>
                        <a:pt x="34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4"/>
                        <a:pt x="34" y="44"/>
                        <a:pt x="33" y="44"/>
                      </a:cubicBezTo>
                      <a:cubicBezTo>
                        <a:pt x="29" y="44"/>
                        <a:pt x="26" y="42"/>
                        <a:pt x="25" y="39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3" y="42"/>
                        <a:pt x="20" y="45"/>
                        <a:pt x="13" y="45"/>
                      </a:cubicBezTo>
                      <a:cubicBezTo>
                        <a:pt x="5" y="45"/>
                        <a:pt x="0" y="39"/>
                        <a:pt x="0" y="33"/>
                      </a:cubicBezTo>
                      <a:cubicBezTo>
                        <a:pt x="0" y="23"/>
                        <a:pt x="10" y="18"/>
                        <a:pt x="24" y="19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9"/>
                        <a:pt x="21" y="8"/>
                        <a:pt x="16" y="8"/>
                      </a:cubicBezTo>
                      <a:cubicBezTo>
                        <a:pt x="12" y="8"/>
                        <a:pt x="9" y="10"/>
                        <a:pt x="8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5"/>
                        <a:pt x="7" y="0"/>
                        <a:pt x="16" y="0"/>
                      </a:cubicBezTo>
                      <a:cubicBezTo>
                        <a:pt x="27" y="0"/>
                        <a:pt x="33" y="4"/>
                        <a:pt x="33" y="14"/>
                      </a:cubicBezTo>
                      <a:moveTo>
                        <a:pt x="24" y="26"/>
                      </a:moveTo>
                      <a:cubicBezTo>
                        <a:pt x="15" y="25"/>
                        <a:pt x="10" y="27"/>
                        <a:pt x="10" y="32"/>
                      </a:cubicBezTo>
                      <a:cubicBezTo>
                        <a:pt x="10" y="35"/>
                        <a:pt x="12" y="37"/>
                        <a:pt x="16" y="37"/>
                      </a:cubicBezTo>
                      <a:cubicBezTo>
                        <a:pt x="19" y="37"/>
                        <a:pt x="22" y="35"/>
                        <a:pt x="24" y="33"/>
                      </a:cubicBezTo>
                      <a:lnTo>
                        <a:pt x="24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" name="Freeform 464">
                  <a:extLst>
                    <a:ext uri="{FF2B5EF4-FFF2-40B4-BE49-F238E27FC236}">
                      <a16:creationId xmlns:a16="http://schemas.microsoft.com/office/drawing/2014/main" id="{E9D5D2B2-688D-4790-A763-BAF9B7061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" y="1353"/>
                  <a:ext cx="12" cy="45"/>
                </a:xfrm>
                <a:custGeom>
                  <a:avLst/>
                  <a:gdLst>
                    <a:gd name="T0" fmla="*/ 10 w 16"/>
                    <a:gd name="T1" fmla="*/ 0 h 59"/>
                    <a:gd name="T2" fmla="*/ 10 w 16"/>
                    <a:gd name="T3" fmla="*/ 46 h 59"/>
                    <a:gd name="T4" fmla="*/ 14 w 16"/>
                    <a:gd name="T5" fmla="*/ 51 h 59"/>
                    <a:gd name="T6" fmla="*/ 16 w 16"/>
                    <a:gd name="T7" fmla="*/ 51 h 59"/>
                    <a:gd name="T8" fmla="*/ 16 w 16"/>
                    <a:gd name="T9" fmla="*/ 58 h 59"/>
                    <a:gd name="T10" fmla="*/ 10 w 16"/>
                    <a:gd name="T11" fmla="*/ 59 h 59"/>
                    <a:gd name="T12" fmla="*/ 0 w 16"/>
                    <a:gd name="T13" fmla="*/ 49 h 59"/>
                    <a:gd name="T14" fmla="*/ 0 w 16"/>
                    <a:gd name="T15" fmla="*/ 0 h 59"/>
                    <a:gd name="T16" fmla="*/ 10 w 16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9">
                      <a:moveTo>
                        <a:pt x="10" y="0"/>
                      </a:move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50"/>
                        <a:pt x="11" y="51"/>
                        <a:pt x="14" y="51"/>
                      </a:cubicBezTo>
                      <a:cubicBezTo>
                        <a:pt x="15" y="51"/>
                        <a:pt x="15" y="51"/>
                        <a:pt x="16" y="51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4" y="59"/>
                        <a:pt x="13" y="59"/>
                        <a:pt x="10" y="59"/>
                      </a:cubicBezTo>
                      <a:cubicBezTo>
                        <a:pt x="4" y="59"/>
                        <a:pt x="0" y="55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" name="Freeform 465">
                  <a:extLst>
                    <a:ext uri="{FF2B5EF4-FFF2-40B4-BE49-F238E27FC236}">
                      <a16:creationId xmlns:a16="http://schemas.microsoft.com/office/drawing/2014/main" id="{E964BC4D-0267-4814-89FB-79E7BE398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" y="1353"/>
                  <a:ext cx="12" cy="45"/>
                </a:xfrm>
                <a:custGeom>
                  <a:avLst/>
                  <a:gdLst>
                    <a:gd name="T0" fmla="*/ 9 w 15"/>
                    <a:gd name="T1" fmla="*/ 0 h 59"/>
                    <a:gd name="T2" fmla="*/ 9 w 15"/>
                    <a:gd name="T3" fmla="*/ 46 h 59"/>
                    <a:gd name="T4" fmla="*/ 13 w 15"/>
                    <a:gd name="T5" fmla="*/ 51 h 59"/>
                    <a:gd name="T6" fmla="*/ 15 w 15"/>
                    <a:gd name="T7" fmla="*/ 51 h 59"/>
                    <a:gd name="T8" fmla="*/ 15 w 15"/>
                    <a:gd name="T9" fmla="*/ 58 h 59"/>
                    <a:gd name="T10" fmla="*/ 10 w 15"/>
                    <a:gd name="T11" fmla="*/ 59 h 59"/>
                    <a:gd name="T12" fmla="*/ 0 w 15"/>
                    <a:gd name="T13" fmla="*/ 49 h 59"/>
                    <a:gd name="T14" fmla="*/ 0 w 15"/>
                    <a:gd name="T15" fmla="*/ 0 h 59"/>
                    <a:gd name="T16" fmla="*/ 9 w 15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9">
                      <a:moveTo>
                        <a:pt x="9" y="0"/>
                      </a:move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50"/>
                        <a:pt x="10" y="51"/>
                        <a:pt x="13" y="51"/>
                      </a:cubicBezTo>
                      <a:cubicBezTo>
                        <a:pt x="14" y="51"/>
                        <a:pt x="15" y="51"/>
                        <a:pt x="15" y="51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4" y="59"/>
                        <a:pt x="12" y="59"/>
                        <a:pt x="10" y="59"/>
                      </a:cubicBezTo>
                      <a:cubicBezTo>
                        <a:pt x="3" y="59"/>
                        <a:pt x="0" y="55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" name="Freeform 466">
                  <a:extLst>
                    <a:ext uri="{FF2B5EF4-FFF2-40B4-BE49-F238E27FC236}">
                      <a16:creationId xmlns:a16="http://schemas.microsoft.com/office/drawing/2014/main" id="{BD0C96CA-C8CB-49A4-9347-17B318218D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0" y="1364"/>
                  <a:ext cx="28" cy="35"/>
                </a:xfrm>
                <a:custGeom>
                  <a:avLst/>
                  <a:gdLst>
                    <a:gd name="T0" fmla="*/ 35 w 37"/>
                    <a:gd name="T1" fmla="*/ 40 h 45"/>
                    <a:gd name="T2" fmla="*/ 20 w 37"/>
                    <a:gd name="T3" fmla="*/ 45 h 45"/>
                    <a:gd name="T4" fmla="*/ 0 w 37"/>
                    <a:gd name="T5" fmla="*/ 22 h 45"/>
                    <a:gd name="T6" fmla="*/ 20 w 37"/>
                    <a:gd name="T7" fmla="*/ 0 h 45"/>
                    <a:gd name="T8" fmla="*/ 37 w 37"/>
                    <a:gd name="T9" fmla="*/ 17 h 45"/>
                    <a:gd name="T10" fmla="*/ 36 w 37"/>
                    <a:gd name="T11" fmla="*/ 25 h 45"/>
                    <a:gd name="T12" fmla="*/ 10 w 37"/>
                    <a:gd name="T13" fmla="*/ 25 h 45"/>
                    <a:gd name="T14" fmla="*/ 22 w 37"/>
                    <a:gd name="T15" fmla="*/ 37 h 45"/>
                    <a:gd name="T16" fmla="*/ 31 w 37"/>
                    <a:gd name="T17" fmla="*/ 33 h 45"/>
                    <a:gd name="T18" fmla="*/ 35 w 37"/>
                    <a:gd name="T19" fmla="*/ 40 h 45"/>
                    <a:gd name="T20" fmla="*/ 10 w 37"/>
                    <a:gd name="T21" fmla="*/ 18 h 45"/>
                    <a:gd name="T22" fmla="*/ 28 w 37"/>
                    <a:gd name="T23" fmla="*/ 18 h 45"/>
                    <a:gd name="T24" fmla="*/ 28 w 37"/>
                    <a:gd name="T25" fmla="*/ 16 h 45"/>
                    <a:gd name="T26" fmla="*/ 20 w 37"/>
                    <a:gd name="T27" fmla="*/ 7 h 45"/>
                    <a:gd name="T28" fmla="*/ 10 w 37"/>
                    <a:gd name="T2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45">
                      <a:moveTo>
                        <a:pt x="35" y="40"/>
                      </a:moveTo>
                      <a:cubicBezTo>
                        <a:pt x="32" y="42"/>
                        <a:pt x="28" y="45"/>
                        <a:pt x="20" y="45"/>
                      </a:cubicBezTo>
                      <a:cubicBezTo>
                        <a:pt x="7" y="45"/>
                        <a:pt x="0" y="37"/>
                        <a:pt x="0" y="22"/>
                      </a:cubicBezTo>
                      <a:cubicBezTo>
                        <a:pt x="0" y="7"/>
                        <a:pt x="9" y="0"/>
                        <a:pt x="20" y="0"/>
                      </a:cubicBezTo>
                      <a:cubicBezTo>
                        <a:pt x="31" y="0"/>
                        <a:pt x="37" y="7"/>
                        <a:pt x="37" y="17"/>
                      </a:cubicBezTo>
                      <a:cubicBezTo>
                        <a:pt x="37" y="19"/>
                        <a:pt x="37" y="22"/>
                        <a:pt x="36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33"/>
                        <a:pt x="14" y="37"/>
                        <a:pt x="22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10" y="18"/>
                      </a:move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0"/>
                        <a:pt x="25" y="7"/>
                        <a:pt x="20" y="7"/>
                      </a:cubicBezTo>
                      <a:cubicBezTo>
                        <a:pt x="14" y="7"/>
                        <a:pt x="10" y="11"/>
                        <a:pt x="10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" name="Freeform 467">
                  <a:extLst>
                    <a:ext uri="{FF2B5EF4-FFF2-40B4-BE49-F238E27FC236}">
                      <a16:creationId xmlns:a16="http://schemas.microsoft.com/office/drawing/2014/main" id="{0F096D14-178D-4FD5-B8FD-5F6B47FB7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" y="1364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9 h 44"/>
                    <a:gd name="T4" fmla="*/ 9 w 25"/>
                    <a:gd name="T5" fmla="*/ 13 h 44"/>
                    <a:gd name="T6" fmla="*/ 9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7 w 25"/>
                    <a:gd name="T13" fmla="*/ 1 h 44"/>
                    <a:gd name="T14" fmla="*/ 9 w 25"/>
                    <a:gd name="T15" fmla="*/ 6 h 44"/>
                    <a:gd name="T16" fmla="*/ 10 w 25"/>
                    <a:gd name="T17" fmla="*/ 6 h 44"/>
                    <a:gd name="T18" fmla="*/ 21 w 25"/>
                    <a:gd name="T19" fmla="*/ 0 h 44"/>
                    <a:gd name="T20" fmla="*/ 25 w 25"/>
                    <a:gd name="T21" fmla="*/ 0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9"/>
                        <a:pt x="21" y="9"/>
                        <a:pt x="20" y="9"/>
                      </a:cubicBezTo>
                      <a:cubicBezTo>
                        <a:pt x="16" y="9"/>
                        <a:pt x="12" y="11"/>
                        <a:pt x="9" y="13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3"/>
                        <a:pt x="15" y="0"/>
                        <a:pt x="21" y="0"/>
                      </a:cubicBezTo>
                      <a:cubicBezTo>
                        <a:pt x="22" y="0"/>
                        <a:pt x="24" y="0"/>
                        <a:pt x="25" y="0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" name="Freeform 468">
                  <a:extLst>
                    <a:ext uri="{FF2B5EF4-FFF2-40B4-BE49-F238E27FC236}">
                      <a16:creationId xmlns:a16="http://schemas.microsoft.com/office/drawing/2014/main" id="{C2E708CD-F47E-4F2F-9325-53BF8FD830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3" y="1351"/>
                  <a:ext cx="9" cy="47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2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2 w 12"/>
                    <a:gd name="T17" fmla="*/ 61 h 61"/>
                    <a:gd name="T18" fmla="*/ 2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10" y="0"/>
                        <a:pt x="12" y="2"/>
                        <a:pt x="12" y="6"/>
                      </a:cubicBezTo>
                      <a:cubicBezTo>
                        <a:pt x="12" y="9"/>
                        <a:pt x="10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moveTo>
                        <a:pt x="2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2" y="61"/>
                        <a:pt x="2" y="61"/>
                        <a:pt x="2" y="61"/>
                      </a:cubicBez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" name="Freeform 469">
                  <a:extLst>
                    <a:ext uri="{FF2B5EF4-FFF2-40B4-BE49-F238E27FC236}">
                      <a16:creationId xmlns:a16="http://schemas.microsoft.com/office/drawing/2014/main" id="{5A6337AC-D180-49CC-85A7-38E16582C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" y="1364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6 w 35"/>
                    <a:gd name="T3" fmla="*/ 44 h 44"/>
                    <a:gd name="T4" fmla="*/ 26 w 35"/>
                    <a:gd name="T5" fmla="*/ 16 h 44"/>
                    <a:gd name="T6" fmla="*/ 18 w 35"/>
                    <a:gd name="T7" fmla="*/ 8 h 44"/>
                    <a:gd name="T8" fmla="*/ 10 w 35"/>
                    <a:gd name="T9" fmla="*/ 14 h 44"/>
                    <a:gd name="T10" fmla="*/ 10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8 w 35"/>
                    <a:gd name="T17" fmla="*/ 1 h 44"/>
                    <a:gd name="T18" fmla="*/ 9 w 35"/>
                    <a:gd name="T19" fmla="*/ 5 h 44"/>
                    <a:gd name="T20" fmla="*/ 10 w 35"/>
                    <a:gd name="T21" fmla="*/ 5 h 44"/>
                    <a:gd name="T22" fmla="*/ 22 w 35"/>
                    <a:gd name="T23" fmla="*/ 0 h 44"/>
                    <a:gd name="T24" fmla="*/ 35 w 35"/>
                    <a:gd name="T25" fmla="*/ 14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1"/>
                        <a:pt x="23" y="8"/>
                        <a:pt x="18" y="8"/>
                      </a:cubicBezTo>
                      <a:cubicBezTo>
                        <a:pt x="14" y="8"/>
                        <a:pt x="11" y="10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2" y="0"/>
                      </a:cubicBezTo>
                      <a:cubicBezTo>
                        <a:pt x="30" y="0"/>
                        <a:pt x="35" y="4"/>
                        <a:pt x="35" y="14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" name="Freeform 470">
                  <a:extLst>
                    <a:ext uri="{FF2B5EF4-FFF2-40B4-BE49-F238E27FC236}">
                      <a16:creationId xmlns:a16="http://schemas.microsoft.com/office/drawing/2014/main" id="{88A4C0A5-5E76-4BCF-B46E-876CA1E2AF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0" y="1351"/>
                  <a:ext cx="9" cy="47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moveTo>
                        <a:pt x="1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1" name="Freeform 471">
                  <a:extLst>
                    <a:ext uri="{FF2B5EF4-FFF2-40B4-BE49-F238E27FC236}">
                      <a16:creationId xmlns:a16="http://schemas.microsoft.com/office/drawing/2014/main" id="{7DA74C24-0E9C-45B0-B7C8-FB2E5ED42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" y="1364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6 h 44"/>
                    <a:gd name="T6" fmla="*/ 18 w 35"/>
                    <a:gd name="T7" fmla="*/ 8 h 44"/>
                    <a:gd name="T8" fmla="*/ 9 w 35"/>
                    <a:gd name="T9" fmla="*/ 14 h 44"/>
                    <a:gd name="T10" fmla="*/ 9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5 h 44"/>
                    <a:gd name="T20" fmla="*/ 9 w 35"/>
                    <a:gd name="T21" fmla="*/ 5 h 44"/>
                    <a:gd name="T22" fmla="*/ 21 w 35"/>
                    <a:gd name="T23" fmla="*/ 0 h 44"/>
                    <a:gd name="T24" fmla="*/ 35 w 35"/>
                    <a:gd name="T25" fmla="*/ 14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1"/>
                        <a:pt x="23" y="8"/>
                        <a:pt x="18" y="8"/>
                      </a:cubicBezTo>
                      <a:cubicBezTo>
                        <a:pt x="14" y="8"/>
                        <a:pt x="11" y="10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2"/>
                        <a:pt x="16" y="0"/>
                        <a:pt x="21" y="0"/>
                      </a:cubicBezTo>
                      <a:cubicBezTo>
                        <a:pt x="30" y="0"/>
                        <a:pt x="35" y="4"/>
                        <a:pt x="35" y="14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2" name="Freeform 472">
                  <a:extLst>
                    <a:ext uri="{FF2B5EF4-FFF2-40B4-BE49-F238E27FC236}">
                      <a16:creationId xmlns:a16="http://schemas.microsoft.com/office/drawing/2014/main" id="{EC082615-5589-45B8-BE31-D2AC458909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" y="1343"/>
                  <a:ext cx="31" cy="56"/>
                </a:xfrm>
                <a:custGeom>
                  <a:avLst/>
                  <a:gdLst>
                    <a:gd name="T0" fmla="*/ 31 w 41"/>
                    <a:gd name="T1" fmla="*/ 53 h 73"/>
                    <a:gd name="T2" fmla="*/ 31 w 41"/>
                    <a:gd name="T3" fmla="*/ 18 h 73"/>
                    <a:gd name="T4" fmla="*/ 41 w 41"/>
                    <a:gd name="T5" fmla="*/ 18 h 73"/>
                    <a:gd name="T6" fmla="*/ 41 w 41"/>
                    <a:gd name="T7" fmla="*/ 51 h 73"/>
                    <a:gd name="T8" fmla="*/ 20 w 41"/>
                    <a:gd name="T9" fmla="*/ 73 h 73"/>
                    <a:gd name="T10" fmla="*/ 0 w 41"/>
                    <a:gd name="T11" fmla="*/ 53 h 73"/>
                    <a:gd name="T12" fmla="*/ 0 w 41"/>
                    <a:gd name="T13" fmla="*/ 18 h 73"/>
                    <a:gd name="T14" fmla="*/ 10 w 41"/>
                    <a:gd name="T15" fmla="*/ 18 h 73"/>
                    <a:gd name="T16" fmla="*/ 10 w 41"/>
                    <a:gd name="T17" fmla="*/ 51 h 73"/>
                    <a:gd name="T18" fmla="*/ 21 w 41"/>
                    <a:gd name="T19" fmla="*/ 64 h 73"/>
                    <a:gd name="T20" fmla="*/ 31 w 41"/>
                    <a:gd name="T21" fmla="*/ 53 h 73"/>
                    <a:gd name="T22" fmla="*/ 12 w 41"/>
                    <a:gd name="T23" fmla="*/ 0 h 73"/>
                    <a:gd name="T24" fmla="*/ 17 w 41"/>
                    <a:gd name="T25" fmla="*/ 5 h 73"/>
                    <a:gd name="T26" fmla="*/ 12 w 41"/>
                    <a:gd name="T27" fmla="*/ 10 h 73"/>
                    <a:gd name="T28" fmla="*/ 7 w 41"/>
                    <a:gd name="T29" fmla="*/ 5 h 73"/>
                    <a:gd name="T30" fmla="*/ 12 w 41"/>
                    <a:gd name="T31" fmla="*/ 0 h 73"/>
                    <a:gd name="T32" fmla="*/ 30 w 41"/>
                    <a:gd name="T33" fmla="*/ 0 h 73"/>
                    <a:gd name="T34" fmla="*/ 35 w 41"/>
                    <a:gd name="T35" fmla="*/ 5 h 73"/>
                    <a:gd name="T36" fmla="*/ 30 w 41"/>
                    <a:gd name="T37" fmla="*/ 10 h 73"/>
                    <a:gd name="T38" fmla="*/ 24 w 41"/>
                    <a:gd name="T39" fmla="*/ 5 h 73"/>
                    <a:gd name="T40" fmla="*/ 30 w 41"/>
                    <a:gd name="T41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1" h="73">
                      <a:moveTo>
                        <a:pt x="31" y="53"/>
                      </a:move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51"/>
                        <a:pt x="41" y="51"/>
                        <a:pt x="41" y="51"/>
                      </a:cubicBezTo>
                      <a:cubicBezTo>
                        <a:pt x="41" y="67"/>
                        <a:pt x="32" y="73"/>
                        <a:pt x="20" y="73"/>
                      </a:cubicBezTo>
                      <a:cubicBezTo>
                        <a:pt x="6" y="73"/>
                        <a:pt x="0" y="65"/>
                        <a:pt x="0" y="53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60"/>
                        <a:pt x="14" y="64"/>
                        <a:pt x="21" y="64"/>
                      </a:cubicBezTo>
                      <a:cubicBezTo>
                        <a:pt x="28" y="64"/>
                        <a:pt x="31" y="61"/>
                        <a:pt x="31" y="53"/>
                      </a:cubicBezTo>
                      <a:moveTo>
                        <a:pt x="12" y="0"/>
                      </a:moveTo>
                      <a:cubicBezTo>
                        <a:pt x="15" y="0"/>
                        <a:pt x="17" y="2"/>
                        <a:pt x="17" y="5"/>
                      </a:cubicBezTo>
                      <a:cubicBezTo>
                        <a:pt x="17" y="8"/>
                        <a:pt x="15" y="10"/>
                        <a:pt x="12" y="10"/>
                      </a:cubicBezTo>
                      <a:cubicBezTo>
                        <a:pt x="9" y="10"/>
                        <a:pt x="7" y="8"/>
                        <a:pt x="7" y="5"/>
                      </a:cubicBezTo>
                      <a:cubicBezTo>
                        <a:pt x="7" y="2"/>
                        <a:pt x="9" y="0"/>
                        <a:pt x="12" y="0"/>
                      </a:cubicBezTo>
                      <a:moveTo>
                        <a:pt x="30" y="0"/>
                      </a:moveTo>
                      <a:cubicBezTo>
                        <a:pt x="33" y="0"/>
                        <a:pt x="35" y="2"/>
                        <a:pt x="35" y="5"/>
                      </a:cubicBezTo>
                      <a:cubicBezTo>
                        <a:pt x="35" y="8"/>
                        <a:pt x="33" y="10"/>
                        <a:pt x="30" y="10"/>
                      </a:cubicBezTo>
                      <a:cubicBezTo>
                        <a:pt x="27" y="10"/>
                        <a:pt x="24" y="8"/>
                        <a:pt x="24" y="5"/>
                      </a:cubicBezTo>
                      <a:cubicBezTo>
                        <a:pt x="24" y="2"/>
                        <a:pt x="27" y="0"/>
                        <a:pt x="30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3" name="Freeform 473">
                  <a:extLst>
                    <a:ext uri="{FF2B5EF4-FFF2-40B4-BE49-F238E27FC236}">
                      <a16:creationId xmlns:a16="http://schemas.microsoft.com/office/drawing/2014/main" id="{C6DCD96F-9314-48CB-8646-16AF1705F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" y="1364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9 h 44"/>
                    <a:gd name="T4" fmla="*/ 10 w 25"/>
                    <a:gd name="T5" fmla="*/ 13 h 44"/>
                    <a:gd name="T6" fmla="*/ 10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7 w 25"/>
                    <a:gd name="T13" fmla="*/ 1 h 44"/>
                    <a:gd name="T14" fmla="*/ 9 w 25"/>
                    <a:gd name="T15" fmla="*/ 6 h 44"/>
                    <a:gd name="T16" fmla="*/ 10 w 25"/>
                    <a:gd name="T17" fmla="*/ 6 h 44"/>
                    <a:gd name="T18" fmla="*/ 21 w 25"/>
                    <a:gd name="T19" fmla="*/ 0 h 44"/>
                    <a:gd name="T20" fmla="*/ 25 w 25"/>
                    <a:gd name="T21" fmla="*/ 0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9"/>
                        <a:pt x="21" y="9"/>
                        <a:pt x="20" y="9"/>
                      </a:cubicBezTo>
                      <a:cubicBezTo>
                        <a:pt x="16" y="9"/>
                        <a:pt x="12" y="11"/>
                        <a:pt x="10" y="13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3"/>
                        <a:pt x="15" y="0"/>
                        <a:pt x="21" y="0"/>
                      </a:cubicBezTo>
                      <a:cubicBezTo>
                        <a:pt x="22" y="0"/>
                        <a:pt x="24" y="0"/>
                        <a:pt x="25" y="0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4" name="Freeform 474">
                  <a:extLst>
                    <a:ext uri="{FF2B5EF4-FFF2-40B4-BE49-F238E27FC236}">
                      <a16:creationId xmlns:a16="http://schemas.microsoft.com/office/drawing/2014/main" id="{3E3CB2BE-F98A-4C41-9A11-685274A1C3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88" y="1364"/>
                  <a:ext cx="27" cy="35"/>
                </a:xfrm>
                <a:custGeom>
                  <a:avLst/>
                  <a:gdLst>
                    <a:gd name="T0" fmla="*/ 35 w 37"/>
                    <a:gd name="T1" fmla="*/ 40 h 45"/>
                    <a:gd name="T2" fmla="*/ 20 w 37"/>
                    <a:gd name="T3" fmla="*/ 45 h 45"/>
                    <a:gd name="T4" fmla="*/ 0 w 37"/>
                    <a:gd name="T5" fmla="*/ 22 h 45"/>
                    <a:gd name="T6" fmla="*/ 20 w 37"/>
                    <a:gd name="T7" fmla="*/ 0 h 45"/>
                    <a:gd name="T8" fmla="*/ 37 w 37"/>
                    <a:gd name="T9" fmla="*/ 17 h 45"/>
                    <a:gd name="T10" fmla="*/ 36 w 37"/>
                    <a:gd name="T11" fmla="*/ 25 h 45"/>
                    <a:gd name="T12" fmla="*/ 10 w 37"/>
                    <a:gd name="T13" fmla="*/ 25 h 45"/>
                    <a:gd name="T14" fmla="*/ 21 w 37"/>
                    <a:gd name="T15" fmla="*/ 37 h 45"/>
                    <a:gd name="T16" fmla="*/ 31 w 37"/>
                    <a:gd name="T17" fmla="*/ 33 h 45"/>
                    <a:gd name="T18" fmla="*/ 35 w 37"/>
                    <a:gd name="T19" fmla="*/ 40 h 45"/>
                    <a:gd name="T20" fmla="*/ 10 w 37"/>
                    <a:gd name="T21" fmla="*/ 18 h 45"/>
                    <a:gd name="T22" fmla="*/ 28 w 37"/>
                    <a:gd name="T23" fmla="*/ 18 h 45"/>
                    <a:gd name="T24" fmla="*/ 28 w 37"/>
                    <a:gd name="T25" fmla="*/ 16 h 45"/>
                    <a:gd name="T26" fmla="*/ 19 w 37"/>
                    <a:gd name="T27" fmla="*/ 7 h 45"/>
                    <a:gd name="T28" fmla="*/ 10 w 37"/>
                    <a:gd name="T2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45">
                      <a:moveTo>
                        <a:pt x="35" y="40"/>
                      </a:moveTo>
                      <a:cubicBezTo>
                        <a:pt x="32" y="42"/>
                        <a:pt x="28" y="45"/>
                        <a:pt x="20" y="45"/>
                      </a:cubicBezTo>
                      <a:cubicBezTo>
                        <a:pt x="7" y="45"/>
                        <a:pt x="0" y="37"/>
                        <a:pt x="0" y="22"/>
                      </a:cubicBezTo>
                      <a:cubicBezTo>
                        <a:pt x="0" y="7"/>
                        <a:pt x="9" y="0"/>
                        <a:pt x="20" y="0"/>
                      </a:cubicBezTo>
                      <a:cubicBezTo>
                        <a:pt x="31" y="0"/>
                        <a:pt x="37" y="7"/>
                        <a:pt x="37" y="17"/>
                      </a:cubicBezTo>
                      <a:cubicBezTo>
                        <a:pt x="37" y="19"/>
                        <a:pt x="36" y="22"/>
                        <a:pt x="36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33"/>
                        <a:pt x="14" y="37"/>
                        <a:pt x="21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10" y="18"/>
                      </a:move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0"/>
                        <a:pt x="25" y="7"/>
                        <a:pt x="19" y="7"/>
                      </a:cubicBezTo>
                      <a:cubicBezTo>
                        <a:pt x="14" y="7"/>
                        <a:pt x="10" y="11"/>
                        <a:pt x="10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5" name="Freeform 475">
                  <a:extLst>
                    <a:ext uri="{FF2B5EF4-FFF2-40B4-BE49-F238E27FC236}">
                      <a16:creationId xmlns:a16="http://schemas.microsoft.com/office/drawing/2014/main" id="{10BE955F-6C54-488B-92DA-95835096F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6" y="1357"/>
                  <a:ext cx="22" cy="41"/>
                </a:xfrm>
                <a:custGeom>
                  <a:avLst/>
                  <a:gdLst>
                    <a:gd name="T0" fmla="*/ 6 w 29"/>
                    <a:gd name="T1" fmla="*/ 41 h 54"/>
                    <a:gd name="T2" fmla="*/ 6 w 29"/>
                    <a:gd name="T3" fmla="*/ 18 h 54"/>
                    <a:gd name="T4" fmla="*/ 0 w 29"/>
                    <a:gd name="T5" fmla="*/ 18 h 54"/>
                    <a:gd name="T6" fmla="*/ 0 w 29"/>
                    <a:gd name="T7" fmla="*/ 12 h 54"/>
                    <a:gd name="T8" fmla="*/ 6 w 29"/>
                    <a:gd name="T9" fmla="*/ 10 h 54"/>
                    <a:gd name="T10" fmla="*/ 9 w 29"/>
                    <a:gd name="T11" fmla="*/ 0 h 54"/>
                    <a:gd name="T12" fmla="*/ 15 w 29"/>
                    <a:gd name="T13" fmla="*/ 0 h 54"/>
                    <a:gd name="T14" fmla="*/ 15 w 29"/>
                    <a:gd name="T15" fmla="*/ 11 h 54"/>
                    <a:gd name="T16" fmla="*/ 27 w 29"/>
                    <a:gd name="T17" fmla="*/ 11 h 54"/>
                    <a:gd name="T18" fmla="*/ 27 w 29"/>
                    <a:gd name="T19" fmla="*/ 18 h 54"/>
                    <a:gd name="T20" fmla="*/ 15 w 29"/>
                    <a:gd name="T21" fmla="*/ 18 h 54"/>
                    <a:gd name="T22" fmla="*/ 15 w 29"/>
                    <a:gd name="T23" fmla="*/ 41 h 54"/>
                    <a:gd name="T24" fmla="*/ 21 w 29"/>
                    <a:gd name="T25" fmla="*/ 46 h 54"/>
                    <a:gd name="T26" fmla="*/ 27 w 29"/>
                    <a:gd name="T27" fmla="*/ 44 h 54"/>
                    <a:gd name="T28" fmla="*/ 29 w 29"/>
                    <a:gd name="T29" fmla="*/ 52 h 54"/>
                    <a:gd name="T30" fmla="*/ 18 w 29"/>
                    <a:gd name="T31" fmla="*/ 54 h 54"/>
                    <a:gd name="T32" fmla="*/ 6 w 29"/>
                    <a:gd name="T33" fmla="*/ 4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4">
                      <a:moveTo>
                        <a:pt x="6" y="41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5"/>
                        <a:pt x="17" y="46"/>
                        <a:pt x="21" y="46"/>
                      </a:cubicBezTo>
                      <a:cubicBezTo>
                        <a:pt x="23" y="46"/>
                        <a:pt x="25" y="46"/>
                        <a:pt x="27" y="44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8" y="53"/>
                        <a:pt x="24" y="54"/>
                        <a:pt x="18" y="54"/>
                      </a:cubicBezTo>
                      <a:cubicBezTo>
                        <a:pt x="11" y="54"/>
                        <a:pt x="6" y="50"/>
                        <a:pt x="6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6" name="Freeform 476">
                  <a:extLst>
                    <a:ext uri="{FF2B5EF4-FFF2-40B4-BE49-F238E27FC236}">
                      <a16:creationId xmlns:a16="http://schemas.microsoft.com/office/drawing/2014/main" id="{64C580C5-9B30-4571-88AD-B6CFF42DC8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0" y="1351"/>
                  <a:ext cx="9" cy="47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moveTo>
                        <a:pt x="1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7" name="Freeform 477">
                  <a:extLst>
                    <a:ext uri="{FF2B5EF4-FFF2-40B4-BE49-F238E27FC236}">
                      <a16:creationId xmlns:a16="http://schemas.microsoft.com/office/drawing/2014/main" id="{9F5A587D-1EE2-4FB1-9B72-0EBEE9F431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" y="1353"/>
                  <a:ext cx="12" cy="45"/>
                </a:xfrm>
                <a:custGeom>
                  <a:avLst/>
                  <a:gdLst>
                    <a:gd name="T0" fmla="*/ 10 w 16"/>
                    <a:gd name="T1" fmla="*/ 0 h 59"/>
                    <a:gd name="T2" fmla="*/ 10 w 16"/>
                    <a:gd name="T3" fmla="*/ 46 h 59"/>
                    <a:gd name="T4" fmla="*/ 13 w 16"/>
                    <a:gd name="T5" fmla="*/ 51 h 59"/>
                    <a:gd name="T6" fmla="*/ 16 w 16"/>
                    <a:gd name="T7" fmla="*/ 51 h 59"/>
                    <a:gd name="T8" fmla="*/ 16 w 16"/>
                    <a:gd name="T9" fmla="*/ 58 h 59"/>
                    <a:gd name="T10" fmla="*/ 10 w 16"/>
                    <a:gd name="T11" fmla="*/ 59 h 59"/>
                    <a:gd name="T12" fmla="*/ 0 w 16"/>
                    <a:gd name="T13" fmla="*/ 49 h 59"/>
                    <a:gd name="T14" fmla="*/ 0 w 16"/>
                    <a:gd name="T15" fmla="*/ 0 h 59"/>
                    <a:gd name="T16" fmla="*/ 10 w 16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9">
                      <a:moveTo>
                        <a:pt x="10" y="0"/>
                      </a:move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50"/>
                        <a:pt x="11" y="51"/>
                        <a:pt x="13" y="51"/>
                      </a:cubicBezTo>
                      <a:cubicBezTo>
                        <a:pt x="15" y="51"/>
                        <a:pt x="15" y="51"/>
                        <a:pt x="16" y="51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4" y="59"/>
                        <a:pt x="13" y="59"/>
                        <a:pt x="10" y="59"/>
                      </a:cubicBezTo>
                      <a:cubicBezTo>
                        <a:pt x="4" y="59"/>
                        <a:pt x="0" y="55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8" name="Freeform 478">
                  <a:extLst>
                    <a:ext uri="{FF2B5EF4-FFF2-40B4-BE49-F238E27FC236}">
                      <a16:creationId xmlns:a16="http://schemas.microsoft.com/office/drawing/2014/main" id="{273FCBC0-0F30-4BB1-A535-14391D5F8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" y="1364"/>
                  <a:ext cx="44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4 h 44"/>
                    <a:gd name="T4" fmla="*/ 58 w 58"/>
                    <a:gd name="T5" fmla="*/ 44 h 44"/>
                    <a:gd name="T6" fmla="*/ 49 w 58"/>
                    <a:gd name="T7" fmla="*/ 44 h 44"/>
                    <a:gd name="T8" fmla="*/ 49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5 w 58"/>
                    <a:gd name="T17" fmla="*/ 44 h 44"/>
                    <a:gd name="T18" fmla="*/ 25 w 58"/>
                    <a:gd name="T19" fmla="*/ 17 h 44"/>
                    <a:gd name="T20" fmla="*/ 18 w 58"/>
                    <a:gd name="T21" fmla="*/ 8 h 44"/>
                    <a:gd name="T22" fmla="*/ 10 w 58"/>
                    <a:gd name="T23" fmla="*/ 14 h 44"/>
                    <a:gd name="T24" fmla="*/ 10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8 w 58"/>
                    <a:gd name="T31" fmla="*/ 1 h 44"/>
                    <a:gd name="T32" fmla="*/ 10 w 58"/>
                    <a:gd name="T33" fmla="*/ 5 h 44"/>
                    <a:gd name="T34" fmla="*/ 10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3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4" y="0"/>
                        <a:pt x="58" y="4"/>
                        <a:pt x="58" y="14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0"/>
                        <a:pt x="46" y="8"/>
                        <a:pt x="42" y="8"/>
                      </a:cubicBezTo>
                      <a:cubicBezTo>
                        <a:pt x="38" y="8"/>
                        <a:pt x="35" y="10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1"/>
                        <a:pt x="22" y="8"/>
                        <a:pt x="18" y="8"/>
                      </a:cubicBezTo>
                      <a:cubicBezTo>
                        <a:pt x="14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28" y="0"/>
                        <a:pt x="31" y="3"/>
                        <a:pt x="32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5" y="3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9" name="Freeform 479">
                  <a:extLst>
                    <a:ext uri="{FF2B5EF4-FFF2-40B4-BE49-F238E27FC236}">
                      <a16:creationId xmlns:a16="http://schemas.microsoft.com/office/drawing/2014/main" id="{1D59ECD4-42B0-4632-B3F5-46F8EFFCB7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8" y="1364"/>
                  <a:ext cx="27" cy="35"/>
                </a:xfrm>
                <a:custGeom>
                  <a:avLst/>
                  <a:gdLst>
                    <a:gd name="T0" fmla="*/ 35 w 36"/>
                    <a:gd name="T1" fmla="*/ 40 h 45"/>
                    <a:gd name="T2" fmla="*/ 20 w 36"/>
                    <a:gd name="T3" fmla="*/ 45 h 45"/>
                    <a:gd name="T4" fmla="*/ 0 w 36"/>
                    <a:gd name="T5" fmla="*/ 22 h 45"/>
                    <a:gd name="T6" fmla="*/ 20 w 36"/>
                    <a:gd name="T7" fmla="*/ 0 h 45"/>
                    <a:gd name="T8" fmla="*/ 36 w 36"/>
                    <a:gd name="T9" fmla="*/ 17 h 45"/>
                    <a:gd name="T10" fmla="*/ 36 w 36"/>
                    <a:gd name="T11" fmla="*/ 25 h 45"/>
                    <a:gd name="T12" fmla="*/ 10 w 36"/>
                    <a:gd name="T13" fmla="*/ 25 h 45"/>
                    <a:gd name="T14" fmla="*/ 21 w 36"/>
                    <a:gd name="T15" fmla="*/ 37 h 45"/>
                    <a:gd name="T16" fmla="*/ 31 w 36"/>
                    <a:gd name="T17" fmla="*/ 33 h 45"/>
                    <a:gd name="T18" fmla="*/ 35 w 36"/>
                    <a:gd name="T19" fmla="*/ 40 h 45"/>
                    <a:gd name="T20" fmla="*/ 10 w 36"/>
                    <a:gd name="T21" fmla="*/ 18 h 45"/>
                    <a:gd name="T22" fmla="*/ 27 w 36"/>
                    <a:gd name="T23" fmla="*/ 18 h 45"/>
                    <a:gd name="T24" fmla="*/ 27 w 36"/>
                    <a:gd name="T25" fmla="*/ 16 h 45"/>
                    <a:gd name="T26" fmla="*/ 19 w 36"/>
                    <a:gd name="T27" fmla="*/ 7 h 45"/>
                    <a:gd name="T28" fmla="*/ 10 w 36"/>
                    <a:gd name="T2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5">
                      <a:moveTo>
                        <a:pt x="35" y="40"/>
                      </a:moveTo>
                      <a:cubicBezTo>
                        <a:pt x="32" y="42"/>
                        <a:pt x="28" y="45"/>
                        <a:pt x="20" y="45"/>
                      </a:cubicBezTo>
                      <a:cubicBezTo>
                        <a:pt x="7" y="45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20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2"/>
                        <a:pt x="36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33"/>
                        <a:pt x="14" y="37"/>
                        <a:pt x="21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10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5" y="7"/>
                        <a:pt x="19" y="7"/>
                      </a:cubicBezTo>
                      <a:cubicBezTo>
                        <a:pt x="14" y="7"/>
                        <a:pt x="10" y="11"/>
                        <a:pt x="10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0" name="Freeform 480">
                  <a:extLst>
                    <a:ext uri="{FF2B5EF4-FFF2-40B4-BE49-F238E27FC236}">
                      <a16:creationId xmlns:a16="http://schemas.microsoft.com/office/drawing/2014/main" id="{A534B936-20F9-43CA-B330-C5702D9ED6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7" y="1364"/>
                  <a:ext cx="25" cy="35"/>
                </a:xfrm>
                <a:custGeom>
                  <a:avLst/>
                  <a:gdLst>
                    <a:gd name="T0" fmla="*/ 3 w 34"/>
                    <a:gd name="T1" fmla="*/ 13 h 45"/>
                    <a:gd name="T2" fmla="*/ 19 w 34"/>
                    <a:gd name="T3" fmla="*/ 0 h 45"/>
                    <a:gd name="T4" fmla="*/ 33 w 34"/>
                    <a:gd name="T5" fmla="*/ 5 h 45"/>
                    <a:gd name="T6" fmla="*/ 27 w 34"/>
                    <a:gd name="T7" fmla="*/ 12 h 45"/>
                    <a:gd name="T8" fmla="*/ 19 w 34"/>
                    <a:gd name="T9" fmla="*/ 8 h 45"/>
                    <a:gd name="T10" fmla="*/ 13 w 34"/>
                    <a:gd name="T11" fmla="*/ 12 h 45"/>
                    <a:gd name="T12" fmla="*/ 34 w 34"/>
                    <a:gd name="T13" fmla="*/ 31 h 45"/>
                    <a:gd name="T14" fmla="*/ 17 w 34"/>
                    <a:gd name="T15" fmla="*/ 45 h 45"/>
                    <a:gd name="T16" fmla="*/ 0 w 34"/>
                    <a:gd name="T17" fmla="*/ 38 h 45"/>
                    <a:gd name="T18" fmla="*/ 6 w 34"/>
                    <a:gd name="T19" fmla="*/ 32 h 45"/>
                    <a:gd name="T20" fmla="*/ 18 w 34"/>
                    <a:gd name="T21" fmla="*/ 37 h 45"/>
                    <a:gd name="T22" fmla="*/ 24 w 34"/>
                    <a:gd name="T23" fmla="*/ 32 h 45"/>
                    <a:gd name="T24" fmla="*/ 3 w 34"/>
                    <a:gd name="T25" fmla="*/ 1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" h="45">
                      <a:moveTo>
                        <a:pt x="3" y="13"/>
                      </a:moveTo>
                      <a:cubicBezTo>
                        <a:pt x="3" y="6"/>
                        <a:pt x="9" y="0"/>
                        <a:pt x="19" y="0"/>
                      </a:cubicBezTo>
                      <a:cubicBezTo>
                        <a:pt x="26" y="0"/>
                        <a:pt x="30" y="2"/>
                        <a:pt x="33" y="5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5" y="10"/>
                        <a:pt x="22" y="8"/>
                        <a:pt x="19" y="8"/>
                      </a:cubicBezTo>
                      <a:cubicBezTo>
                        <a:pt x="15" y="8"/>
                        <a:pt x="13" y="10"/>
                        <a:pt x="13" y="12"/>
                      </a:cubicBezTo>
                      <a:cubicBezTo>
                        <a:pt x="13" y="20"/>
                        <a:pt x="34" y="17"/>
                        <a:pt x="34" y="31"/>
                      </a:cubicBezTo>
                      <a:cubicBezTo>
                        <a:pt x="34" y="37"/>
                        <a:pt x="29" y="45"/>
                        <a:pt x="17" y="45"/>
                      </a:cubicBezTo>
                      <a:cubicBezTo>
                        <a:pt x="8" y="45"/>
                        <a:pt x="3" y="41"/>
                        <a:pt x="0" y="38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8" y="34"/>
                        <a:pt x="12" y="37"/>
                        <a:pt x="18" y="37"/>
                      </a:cubicBezTo>
                      <a:cubicBezTo>
                        <a:pt x="22" y="37"/>
                        <a:pt x="24" y="35"/>
                        <a:pt x="24" y="32"/>
                      </a:cubicBezTo>
                      <a:cubicBezTo>
                        <a:pt x="24" y="24"/>
                        <a:pt x="3" y="27"/>
                        <a:pt x="3" y="1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1" name="Freeform 481">
                  <a:extLst>
                    <a:ext uri="{FF2B5EF4-FFF2-40B4-BE49-F238E27FC236}">
                      <a16:creationId xmlns:a16="http://schemas.microsoft.com/office/drawing/2014/main" id="{5757DC6C-6496-4F0B-809B-FCD5F7C736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6" y="1351"/>
                  <a:ext cx="9" cy="47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moveTo>
                        <a:pt x="1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2" name="Freeform 482">
                  <a:extLst>
                    <a:ext uri="{FF2B5EF4-FFF2-40B4-BE49-F238E27FC236}">
                      <a16:creationId xmlns:a16="http://schemas.microsoft.com/office/drawing/2014/main" id="{02A0925B-FCA5-49BC-8363-3F8D7AF166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" y="1452"/>
                  <a:ext cx="5092" cy="216"/>
                </a:xfrm>
                <a:custGeom>
                  <a:avLst/>
                  <a:gdLst>
                    <a:gd name="T0" fmla="*/ 0 w 5092"/>
                    <a:gd name="T1" fmla="*/ 0 h 216"/>
                    <a:gd name="T2" fmla="*/ 0 w 5092"/>
                    <a:gd name="T3" fmla="*/ 107 h 216"/>
                    <a:gd name="T4" fmla="*/ 0 w 5092"/>
                    <a:gd name="T5" fmla="*/ 108 h 216"/>
                    <a:gd name="T6" fmla="*/ 0 w 5092"/>
                    <a:gd name="T7" fmla="*/ 216 h 216"/>
                    <a:gd name="T8" fmla="*/ 5092 w 5092"/>
                    <a:gd name="T9" fmla="*/ 216 h 216"/>
                    <a:gd name="T10" fmla="*/ 5092 w 5092"/>
                    <a:gd name="T11" fmla="*/ 108 h 216"/>
                    <a:gd name="T12" fmla="*/ 5092 w 5092"/>
                    <a:gd name="T13" fmla="*/ 107 h 216"/>
                    <a:gd name="T14" fmla="*/ 5092 w 5092"/>
                    <a:gd name="T15" fmla="*/ 0 h 216"/>
                    <a:gd name="T16" fmla="*/ 0 w 5092"/>
                    <a:gd name="T17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92" h="216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0" y="108"/>
                      </a:lnTo>
                      <a:lnTo>
                        <a:pt x="0" y="216"/>
                      </a:lnTo>
                      <a:lnTo>
                        <a:pt x="5092" y="216"/>
                      </a:lnTo>
                      <a:lnTo>
                        <a:pt x="5092" y="108"/>
                      </a:lnTo>
                      <a:lnTo>
                        <a:pt x="5092" y="107"/>
                      </a:lnTo>
                      <a:lnTo>
                        <a:pt x="509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94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3" name="Freeform 483">
                  <a:extLst>
                    <a:ext uri="{FF2B5EF4-FFF2-40B4-BE49-F238E27FC236}">
                      <a16:creationId xmlns:a16="http://schemas.microsoft.com/office/drawing/2014/main" id="{697C91BB-F946-4EBB-91AB-514378424F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2" y="1538"/>
                  <a:ext cx="36" cy="42"/>
                </a:xfrm>
                <a:custGeom>
                  <a:avLst/>
                  <a:gdLst>
                    <a:gd name="T0" fmla="*/ 30 w 47"/>
                    <a:gd name="T1" fmla="*/ 0 h 55"/>
                    <a:gd name="T2" fmla="*/ 47 w 47"/>
                    <a:gd name="T3" fmla="*/ 55 h 55"/>
                    <a:gd name="T4" fmla="*/ 37 w 47"/>
                    <a:gd name="T5" fmla="*/ 55 h 55"/>
                    <a:gd name="T6" fmla="*/ 33 w 47"/>
                    <a:gd name="T7" fmla="*/ 41 h 55"/>
                    <a:gd name="T8" fmla="*/ 13 w 47"/>
                    <a:gd name="T9" fmla="*/ 41 h 55"/>
                    <a:gd name="T10" fmla="*/ 9 w 47"/>
                    <a:gd name="T11" fmla="*/ 55 h 55"/>
                    <a:gd name="T12" fmla="*/ 0 w 47"/>
                    <a:gd name="T13" fmla="*/ 55 h 55"/>
                    <a:gd name="T14" fmla="*/ 16 w 47"/>
                    <a:gd name="T15" fmla="*/ 0 h 55"/>
                    <a:gd name="T16" fmla="*/ 30 w 47"/>
                    <a:gd name="T17" fmla="*/ 0 h 55"/>
                    <a:gd name="T18" fmla="*/ 16 w 47"/>
                    <a:gd name="T19" fmla="*/ 33 h 55"/>
                    <a:gd name="T20" fmla="*/ 30 w 47"/>
                    <a:gd name="T21" fmla="*/ 33 h 55"/>
                    <a:gd name="T22" fmla="*/ 27 w 47"/>
                    <a:gd name="T23" fmla="*/ 21 h 55"/>
                    <a:gd name="T24" fmla="*/ 23 w 47"/>
                    <a:gd name="T25" fmla="*/ 7 h 55"/>
                    <a:gd name="T26" fmla="*/ 23 w 47"/>
                    <a:gd name="T27" fmla="*/ 7 h 55"/>
                    <a:gd name="T28" fmla="*/ 19 w 47"/>
                    <a:gd name="T29" fmla="*/ 21 h 55"/>
                    <a:gd name="T30" fmla="*/ 16 w 47"/>
                    <a:gd name="T31" fmla="*/ 3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7" h="55">
                      <a:moveTo>
                        <a:pt x="30" y="0"/>
                      </a:moveTo>
                      <a:cubicBezTo>
                        <a:pt x="47" y="55"/>
                        <a:pt x="47" y="55"/>
                        <a:pt x="47" y="55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33" y="41"/>
                        <a:pt x="33" y="41"/>
                        <a:pt x="33" y="41"/>
                      </a:cubicBezTo>
                      <a:cubicBezTo>
                        <a:pt x="13" y="41"/>
                        <a:pt x="13" y="41"/>
                        <a:pt x="13" y="41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16" y="0"/>
                        <a:pt x="16" y="0"/>
                        <a:pt x="16" y="0"/>
                      </a:cubicBezTo>
                      <a:lnTo>
                        <a:pt x="30" y="0"/>
                      </a:lnTo>
                      <a:close/>
                      <a:moveTo>
                        <a:pt x="16" y="33"/>
                      </a:move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6" y="16"/>
                        <a:pt x="24" y="11"/>
                        <a:pt x="23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2" y="10"/>
                        <a:pt x="21" y="16"/>
                        <a:pt x="19" y="21"/>
                      </a:cubicBez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4" name="Freeform 484">
                  <a:extLst>
                    <a:ext uri="{FF2B5EF4-FFF2-40B4-BE49-F238E27FC236}">
                      <a16:creationId xmlns:a16="http://schemas.microsoft.com/office/drawing/2014/main" id="{B9844D93-3E71-4A1E-9DED-13491B604C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" y="1538"/>
                  <a:ext cx="31" cy="42"/>
                </a:xfrm>
                <a:custGeom>
                  <a:avLst/>
                  <a:gdLst>
                    <a:gd name="T0" fmla="*/ 41 w 41"/>
                    <a:gd name="T1" fmla="*/ 5 h 55"/>
                    <a:gd name="T2" fmla="*/ 35 w 41"/>
                    <a:gd name="T3" fmla="*/ 12 h 55"/>
                    <a:gd name="T4" fmla="*/ 24 w 41"/>
                    <a:gd name="T5" fmla="*/ 8 h 55"/>
                    <a:gd name="T6" fmla="*/ 10 w 41"/>
                    <a:gd name="T7" fmla="*/ 27 h 55"/>
                    <a:gd name="T8" fmla="*/ 24 w 41"/>
                    <a:gd name="T9" fmla="*/ 47 h 55"/>
                    <a:gd name="T10" fmla="*/ 31 w 41"/>
                    <a:gd name="T11" fmla="*/ 46 h 55"/>
                    <a:gd name="T12" fmla="*/ 31 w 41"/>
                    <a:gd name="T13" fmla="*/ 27 h 55"/>
                    <a:gd name="T14" fmla="*/ 41 w 41"/>
                    <a:gd name="T15" fmla="*/ 27 h 55"/>
                    <a:gd name="T16" fmla="*/ 41 w 41"/>
                    <a:gd name="T17" fmla="*/ 51 h 55"/>
                    <a:gd name="T18" fmla="*/ 22 w 41"/>
                    <a:gd name="T19" fmla="*/ 55 h 55"/>
                    <a:gd name="T20" fmla="*/ 0 w 41"/>
                    <a:gd name="T21" fmla="*/ 28 h 55"/>
                    <a:gd name="T22" fmla="*/ 25 w 41"/>
                    <a:gd name="T23" fmla="*/ 0 h 55"/>
                    <a:gd name="T24" fmla="*/ 41 w 41"/>
                    <a:gd name="T25" fmla="*/ 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55">
                      <a:moveTo>
                        <a:pt x="41" y="5"/>
                      </a:move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2" y="10"/>
                        <a:pt x="29" y="8"/>
                        <a:pt x="24" y="8"/>
                      </a:cubicBezTo>
                      <a:cubicBezTo>
                        <a:pt x="17" y="8"/>
                        <a:pt x="10" y="12"/>
                        <a:pt x="10" y="27"/>
                      </a:cubicBezTo>
                      <a:cubicBezTo>
                        <a:pt x="10" y="41"/>
                        <a:pt x="15" y="47"/>
                        <a:pt x="24" y="47"/>
                      </a:cubicBezTo>
                      <a:cubicBezTo>
                        <a:pt x="27" y="47"/>
                        <a:pt x="30" y="47"/>
                        <a:pt x="31" y="46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41" y="51"/>
                        <a:pt x="41" y="51"/>
                        <a:pt x="41" y="51"/>
                      </a:cubicBezTo>
                      <a:cubicBezTo>
                        <a:pt x="37" y="53"/>
                        <a:pt x="32" y="55"/>
                        <a:pt x="22" y="55"/>
                      </a:cubicBezTo>
                      <a:cubicBezTo>
                        <a:pt x="7" y="55"/>
                        <a:pt x="0" y="46"/>
                        <a:pt x="0" y="28"/>
                      </a:cubicBezTo>
                      <a:cubicBezTo>
                        <a:pt x="0" y="8"/>
                        <a:pt x="11" y="0"/>
                        <a:pt x="25" y="0"/>
                      </a:cubicBezTo>
                      <a:cubicBezTo>
                        <a:pt x="35" y="0"/>
                        <a:pt x="39" y="4"/>
                        <a:pt x="41" y="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5" name="Freeform 485">
                  <a:extLst>
                    <a:ext uri="{FF2B5EF4-FFF2-40B4-BE49-F238E27FC236}">
                      <a16:creationId xmlns:a16="http://schemas.microsoft.com/office/drawing/2014/main" id="{E162D439-7F7A-4E86-9987-9EA5111C81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" y="1538"/>
                  <a:ext cx="24" cy="42"/>
                </a:xfrm>
                <a:custGeom>
                  <a:avLst/>
                  <a:gdLst>
                    <a:gd name="T0" fmla="*/ 0 w 24"/>
                    <a:gd name="T1" fmla="*/ 42 h 42"/>
                    <a:gd name="T2" fmla="*/ 0 w 24"/>
                    <a:gd name="T3" fmla="*/ 0 h 42"/>
                    <a:gd name="T4" fmla="*/ 22 w 24"/>
                    <a:gd name="T5" fmla="*/ 0 h 42"/>
                    <a:gd name="T6" fmla="*/ 22 w 24"/>
                    <a:gd name="T7" fmla="*/ 7 h 42"/>
                    <a:gd name="T8" fmla="*/ 7 w 24"/>
                    <a:gd name="T9" fmla="*/ 7 h 42"/>
                    <a:gd name="T10" fmla="*/ 7 w 24"/>
                    <a:gd name="T11" fmla="*/ 17 h 42"/>
                    <a:gd name="T12" fmla="*/ 21 w 24"/>
                    <a:gd name="T13" fmla="*/ 17 h 42"/>
                    <a:gd name="T14" fmla="*/ 21 w 24"/>
                    <a:gd name="T15" fmla="*/ 24 h 42"/>
                    <a:gd name="T16" fmla="*/ 7 w 24"/>
                    <a:gd name="T17" fmla="*/ 24 h 42"/>
                    <a:gd name="T18" fmla="*/ 7 w 24"/>
                    <a:gd name="T19" fmla="*/ 36 h 42"/>
                    <a:gd name="T20" fmla="*/ 24 w 24"/>
                    <a:gd name="T21" fmla="*/ 36 h 42"/>
                    <a:gd name="T22" fmla="*/ 24 w 24"/>
                    <a:gd name="T23" fmla="*/ 42 h 42"/>
                    <a:gd name="T24" fmla="*/ 0 w 24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42">
                      <a:moveTo>
                        <a:pt x="0" y="42"/>
                      </a:move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2" y="7"/>
                      </a:lnTo>
                      <a:lnTo>
                        <a:pt x="7" y="7"/>
                      </a:lnTo>
                      <a:lnTo>
                        <a:pt x="7" y="17"/>
                      </a:lnTo>
                      <a:lnTo>
                        <a:pt x="21" y="17"/>
                      </a:lnTo>
                      <a:lnTo>
                        <a:pt x="21" y="24"/>
                      </a:lnTo>
                      <a:lnTo>
                        <a:pt x="7" y="24"/>
                      </a:lnTo>
                      <a:lnTo>
                        <a:pt x="7" y="36"/>
                      </a:lnTo>
                      <a:lnTo>
                        <a:pt x="24" y="36"/>
                      </a:lnTo>
                      <a:lnTo>
                        <a:pt x="24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6" name="Freeform 486">
                  <a:extLst>
                    <a:ext uri="{FF2B5EF4-FFF2-40B4-BE49-F238E27FC236}">
                      <a16:creationId xmlns:a16="http://schemas.microsoft.com/office/drawing/2014/main" id="{5013B848-DD5E-4FCD-BAF3-1DAACA7170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5" y="1538"/>
                  <a:ext cx="27" cy="42"/>
                </a:xfrm>
                <a:custGeom>
                  <a:avLst/>
                  <a:gdLst>
                    <a:gd name="T0" fmla="*/ 36 w 36"/>
                    <a:gd name="T1" fmla="*/ 16 h 55"/>
                    <a:gd name="T2" fmla="*/ 16 w 36"/>
                    <a:gd name="T3" fmla="*/ 35 h 55"/>
                    <a:gd name="T4" fmla="*/ 10 w 36"/>
                    <a:gd name="T5" fmla="*/ 35 h 55"/>
                    <a:gd name="T6" fmla="*/ 10 w 36"/>
                    <a:gd name="T7" fmla="*/ 55 h 55"/>
                    <a:gd name="T8" fmla="*/ 0 w 36"/>
                    <a:gd name="T9" fmla="*/ 55 h 55"/>
                    <a:gd name="T10" fmla="*/ 0 w 36"/>
                    <a:gd name="T11" fmla="*/ 0 h 55"/>
                    <a:gd name="T12" fmla="*/ 17 w 36"/>
                    <a:gd name="T13" fmla="*/ 0 h 55"/>
                    <a:gd name="T14" fmla="*/ 36 w 36"/>
                    <a:gd name="T15" fmla="*/ 16 h 55"/>
                    <a:gd name="T16" fmla="*/ 10 w 36"/>
                    <a:gd name="T17" fmla="*/ 9 h 55"/>
                    <a:gd name="T18" fmla="*/ 10 w 36"/>
                    <a:gd name="T19" fmla="*/ 27 h 55"/>
                    <a:gd name="T20" fmla="*/ 15 w 36"/>
                    <a:gd name="T21" fmla="*/ 27 h 55"/>
                    <a:gd name="T22" fmla="*/ 26 w 36"/>
                    <a:gd name="T23" fmla="*/ 18 h 55"/>
                    <a:gd name="T24" fmla="*/ 16 w 36"/>
                    <a:gd name="T25" fmla="*/ 9 h 55"/>
                    <a:gd name="T26" fmla="*/ 10 w 36"/>
                    <a:gd name="T27" fmla="*/ 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5">
                      <a:moveTo>
                        <a:pt x="36" y="16"/>
                      </a:moveTo>
                      <a:cubicBezTo>
                        <a:pt x="36" y="27"/>
                        <a:pt x="30" y="35"/>
                        <a:pt x="16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28" y="0"/>
                        <a:pt x="36" y="5"/>
                        <a:pt x="36" y="16"/>
                      </a:cubicBezTo>
                      <a:moveTo>
                        <a:pt x="10" y="9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24" y="27"/>
                        <a:pt x="26" y="23"/>
                        <a:pt x="26" y="18"/>
                      </a:cubicBezTo>
                      <a:cubicBezTo>
                        <a:pt x="26" y="11"/>
                        <a:pt x="23" y="9"/>
                        <a:pt x="16" y="9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7" name="Freeform 487">
                  <a:extLst>
                    <a:ext uri="{FF2B5EF4-FFF2-40B4-BE49-F238E27FC236}">
                      <a16:creationId xmlns:a16="http://schemas.microsoft.com/office/drawing/2014/main" id="{51975BCF-2368-4D0E-8435-D8640B9CC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" y="1538"/>
                  <a:ext cx="28" cy="42"/>
                </a:xfrm>
                <a:custGeom>
                  <a:avLst/>
                  <a:gdLst>
                    <a:gd name="T0" fmla="*/ 11 w 28"/>
                    <a:gd name="T1" fmla="*/ 7 h 42"/>
                    <a:gd name="T2" fmla="*/ 0 w 28"/>
                    <a:gd name="T3" fmla="*/ 7 h 42"/>
                    <a:gd name="T4" fmla="*/ 0 w 28"/>
                    <a:gd name="T5" fmla="*/ 0 h 42"/>
                    <a:gd name="T6" fmla="*/ 28 w 28"/>
                    <a:gd name="T7" fmla="*/ 0 h 42"/>
                    <a:gd name="T8" fmla="*/ 28 w 28"/>
                    <a:gd name="T9" fmla="*/ 7 h 42"/>
                    <a:gd name="T10" fmla="*/ 18 w 28"/>
                    <a:gd name="T11" fmla="*/ 7 h 42"/>
                    <a:gd name="T12" fmla="*/ 18 w 28"/>
                    <a:gd name="T13" fmla="*/ 42 h 42"/>
                    <a:gd name="T14" fmla="*/ 11 w 28"/>
                    <a:gd name="T15" fmla="*/ 42 h 42"/>
                    <a:gd name="T16" fmla="*/ 11 w 28"/>
                    <a:gd name="T17" fmla="*/ 7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42">
                      <a:moveTo>
                        <a:pt x="11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7"/>
                      </a:lnTo>
                      <a:lnTo>
                        <a:pt x="18" y="7"/>
                      </a:lnTo>
                      <a:lnTo>
                        <a:pt x="18" y="42"/>
                      </a:lnTo>
                      <a:lnTo>
                        <a:pt x="11" y="42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8" name="Freeform 488">
                  <a:extLst>
                    <a:ext uri="{FF2B5EF4-FFF2-40B4-BE49-F238E27FC236}">
                      <a16:creationId xmlns:a16="http://schemas.microsoft.com/office/drawing/2014/main" id="{92D965D0-EA97-4663-B18F-57789BE2F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5" y="1546"/>
                  <a:ext cx="27" cy="34"/>
                </a:xfrm>
                <a:custGeom>
                  <a:avLst/>
                  <a:gdLst>
                    <a:gd name="T0" fmla="*/ 35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6 w 36"/>
                    <a:gd name="T11" fmla="*/ 25 h 44"/>
                    <a:gd name="T12" fmla="*/ 9 w 36"/>
                    <a:gd name="T13" fmla="*/ 25 h 44"/>
                    <a:gd name="T14" fmla="*/ 21 w 36"/>
                    <a:gd name="T15" fmla="*/ 37 h 44"/>
                    <a:gd name="T16" fmla="*/ 31 w 36"/>
                    <a:gd name="T17" fmla="*/ 33 h 44"/>
                    <a:gd name="T18" fmla="*/ 35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5" y="40"/>
                      </a:moveTo>
                      <a:cubicBezTo>
                        <a:pt x="32" y="42"/>
                        <a:pt x="27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2"/>
                        <a:pt x="36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33"/>
                        <a:pt x="13" y="37"/>
                        <a:pt x="21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5" y="7"/>
                        <a:pt x="19" y="7"/>
                      </a:cubicBezTo>
                      <a:cubicBezTo>
                        <a:pt x="14" y="7"/>
                        <a:pt x="10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9" name="Freeform 489">
                  <a:extLst>
                    <a:ext uri="{FF2B5EF4-FFF2-40B4-BE49-F238E27FC236}">
                      <a16:creationId xmlns:a16="http://schemas.microsoft.com/office/drawing/2014/main" id="{35BE4DCB-308D-4EAE-8CC3-B562E715F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" y="1546"/>
                  <a:ext cx="45" cy="34"/>
                </a:xfrm>
                <a:custGeom>
                  <a:avLst/>
                  <a:gdLst>
                    <a:gd name="T0" fmla="*/ 45 w 59"/>
                    <a:gd name="T1" fmla="*/ 0 h 44"/>
                    <a:gd name="T2" fmla="*/ 59 w 59"/>
                    <a:gd name="T3" fmla="*/ 14 h 44"/>
                    <a:gd name="T4" fmla="*/ 59 w 59"/>
                    <a:gd name="T5" fmla="*/ 44 h 44"/>
                    <a:gd name="T6" fmla="*/ 49 w 59"/>
                    <a:gd name="T7" fmla="*/ 44 h 44"/>
                    <a:gd name="T8" fmla="*/ 49 w 59"/>
                    <a:gd name="T9" fmla="*/ 16 h 44"/>
                    <a:gd name="T10" fmla="*/ 42 w 59"/>
                    <a:gd name="T11" fmla="*/ 8 h 44"/>
                    <a:gd name="T12" fmla="*/ 34 w 59"/>
                    <a:gd name="T13" fmla="*/ 14 h 44"/>
                    <a:gd name="T14" fmla="*/ 34 w 59"/>
                    <a:gd name="T15" fmla="*/ 44 h 44"/>
                    <a:gd name="T16" fmla="*/ 25 w 59"/>
                    <a:gd name="T17" fmla="*/ 44 h 44"/>
                    <a:gd name="T18" fmla="*/ 25 w 59"/>
                    <a:gd name="T19" fmla="*/ 16 h 44"/>
                    <a:gd name="T20" fmla="*/ 18 w 59"/>
                    <a:gd name="T21" fmla="*/ 8 h 44"/>
                    <a:gd name="T22" fmla="*/ 10 w 59"/>
                    <a:gd name="T23" fmla="*/ 14 h 44"/>
                    <a:gd name="T24" fmla="*/ 10 w 59"/>
                    <a:gd name="T25" fmla="*/ 44 h 44"/>
                    <a:gd name="T26" fmla="*/ 0 w 59"/>
                    <a:gd name="T27" fmla="*/ 44 h 44"/>
                    <a:gd name="T28" fmla="*/ 0 w 59"/>
                    <a:gd name="T29" fmla="*/ 1 h 44"/>
                    <a:gd name="T30" fmla="*/ 8 w 59"/>
                    <a:gd name="T31" fmla="*/ 1 h 44"/>
                    <a:gd name="T32" fmla="*/ 10 w 59"/>
                    <a:gd name="T33" fmla="*/ 5 h 44"/>
                    <a:gd name="T34" fmla="*/ 10 w 59"/>
                    <a:gd name="T35" fmla="*/ 5 h 44"/>
                    <a:gd name="T36" fmla="*/ 21 w 59"/>
                    <a:gd name="T37" fmla="*/ 0 h 44"/>
                    <a:gd name="T38" fmla="*/ 32 w 59"/>
                    <a:gd name="T39" fmla="*/ 6 h 44"/>
                    <a:gd name="T40" fmla="*/ 33 w 59"/>
                    <a:gd name="T41" fmla="*/ 6 h 44"/>
                    <a:gd name="T42" fmla="*/ 45 w 59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9" h="44">
                      <a:moveTo>
                        <a:pt x="45" y="0"/>
                      </a:moveTo>
                      <a:cubicBezTo>
                        <a:pt x="54" y="0"/>
                        <a:pt x="59" y="4"/>
                        <a:pt x="59" y="1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0"/>
                        <a:pt x="46" y="8"/>
                        <a:pt x="42" y="8"/>
                      </a:cubicBezTo>
                      <a:cubicBezTo>
                        <a:pt x="39" y="8"/>
                        <a:pt x="36" y="10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1"/>
                        <a:pt x="22" y="8"/>
                        <a:pt x="18" y="8"/>
                      </a:cubicBezTo>
                      <a:cubicBezTo>
                        <a:pt x="14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28" y="0"/>
                        <a:pt x="31" y="2"/>
                        <a:pt x="32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5" y="3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0" name="Freeform 490">
                  <a:extLst>
                    <a:ext uri="{FF2B5EF4-FFF2-40B4-BE49-F238E27FC236}">
                      <a16:creationId xmlns:a16="http://schemas.microsoft.com/office/drawing/2014/main" id="{7F2252C1-53D0-4BB8-9E34-049EAAAA2D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5" y="1546"/>
                  <a:ext cx="27" cy="34"/>
                </a:xfrm>
                <a:custGeom>
                  <a:avLst/>
                  <a:gdLst>
                    <a:gd name="T0" fmla="*/ 34 w 36"/>
                    <a:gd name="T1" fmla="*/ 40 h 44"/>
                    <a:gd name="T2" fmla="*/ 19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5 w 36"/>
                    <a:gd name="T11" fmla="*/ 25 h 44"/>
                    <a:gd name="T12" fmla="*/ 9 w 36"/>
                    <a:gd name="T13" fmla="*/ 25 h 44"/>
                    <a:gd name="T14" fmla="*/ 21 w 36"/>
                    <a:gd name="T15" fmla="*/ 37 h 44"/>
                    <a:gd name="T16" fmla="*/ 30 w 36"/>
                    <a:gd name="T17" fmla="*/ 33 h 44"/>
                    <a:gd name="T18" fmla="*/ 34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4" y="40"/>
                      </a:moveTo>
                      <a:cubicBezTo>
                        <a:pt x="31" y="42"/>
                        <a:pt x="27" y="44"/>
                        <a:pt x="19" y="44"/>
                      </a:cubicBezTo>
                      <a:cubicBezTo>
                        <a:pt x="6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2"/>
                        <a:pt x="35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33"/>
                        <a:pt x="13" y="37"/>
                        <a:pt x="21" y="37"/>
                      </a:cubicBezTo>
                      <a:cubicBezTo>
                        <a:pt x="25" y="37"/>
                        <a:pt x="29" y="35"/>
                        <a:pt x="30" y="33"/>
                      </a:cubicBezTo>
                      <a:lnTo>
                        <a:pt x="34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3" y="7"/>
                        <a:pt x="9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1" name="Freeform 491">
                  <a:extLst>
                    <a:ext uri="{FF2B5EF4-FFF2-40B4-BE49-F238E27FC236}">
                      <a16:creationId xmlns:a16="http://schemas.microsoft.com/office/drawing/2014/main" id="{E5FEE1A3-814A-499D-9B35-37FB75A506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" y="1535"/>
                  <a:ext cx="12" cy="45"/>
                </a:xfrm>
                <a:custGeom>
                  <a:avLst/>
                  <a:gdLst>
                    <a:gd name="T0" fmla="*/ 10 w 16"/>
                    <a:gd name="T1" fmla="*/ 0 h 59"/>
                    <a:gd name="T2" fmla="*/ 10 w 16"/>
                    <a:gd name="T3" fmla="*/ 46 h 59"/>
                    <a:gd name="T4" fmla="*/ 14 w 16"/>
                    <a:gd name="T5" fmla="*/ 51 h 59"/>
                    <a:gd name="T6" fmla="*/ 16 w 16"/>
                    <a:gd name="T7" fmla="*/ 51 h 59"/>
                    <a:gd name="T8" fmla="*/ 16 w 16"/>
                    <a:gd name="T9" fmla="*/ 58 h 59"/>
                    <a:gd name="T10" fmla="*/ 10 w 16"/>
                    <a:gd name="T11" fmla="*/ 59 h 59"/>
                    <a:gd name="T12" fmla="*/ 0 w 16"/>
                    <a:gd name="T13" fmla="*/ 49 h 59"/>
                    <a:gd name="T14" fmla="*/ 0 w 16"/>
                    <a:gd name="T15" fmla="*/ 0 h 59"/>
                    <a:gd name="T16" fmla="*/ 10 w 16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9">
                      <a:moveTo>
                        <a:pt x="10" y="0"/>
                      </a:move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50"/>
                        <a:pt x="11" y="51"/>
                        <a:pt x="14" y="51"/>
                      </a:cubicBezTo>
                      <a:cubicBezTo>
                        <a:pt x="15" y="51"/>
                        <a:pt x="15" y="51"/>
                        <a:pt x="16" y="51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4" y="59"/>
                        <a:pt x="13" y="59"/>
                        <a:pt x="10" y="59"/>
                      </a:cubicBezTo>
                      <a:cubicBezTo>
                        <a:pt x="4" y="59"/>
                        <a:pt x="0" y="55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2" name="Rectangle 492">
                  <a:extLst>
                    <a:ext uri="{FF2B5EF4-FFF2-40B4-BE49-F238E27FC236}">
                      <a16:creationId xmlns:a16="http://schemas.microsoft.com/office/drawing/2014/main" id="{688B4113-481C-4F3A-A7DC-F70E802B7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3" y="1559"/>
                  <a:ext cx="19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3" name="Freeform 493">
                  <a:extLst>
                    <a:ext uri="{FF2B5EF4-FFF2-40B4-BE49-F238E27FC236}">
                      <a16:creationId xmlns:a16="http://schemas.microsoft.com/office/drawing/2014/main" id="{84A47F96-B8EA-4400-B839-EB9BC212E0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8" y="1525"/>
                  <a:ext cx="33" cy="55"/>
                </a:xfrm>
                <a:custGeom>
                  <a:avLst/>
                  <a:gdLst>
                    <a:gd name="T0" fmla="*/ 22 w 44"/>
                    <a:gd name="T1" fmla="*/ 72 h 72"/>
                    <a:gd name="T2" fmla="*/ 0 w 44"/>
                    <a:gd name="T3" fmla="*/ 45 h 72"/>
                    <a:gd name="T4" fmla="*/ 22 w 44"/>
                    <a:gd name="T5" fmla="*/ 17 h 72"/>
                    <a:gd name="T6" fmla="*/ 44 w 44"/>
                    <a:gd name="T7" fmla="*/ 44 h 72"/>
                    <a:gd name="T8" fmla="*/ 22 w 44"/>
                    <a:gd name="T9" fmla="*/ 72 h 72"/>
                    <a:gd name="T10" fmla="*/ 13 w 44"/>
                    <a:gd name="T11" fmla="*/ 0 h 72"/>
                    <a:gd name="T12" fmla="*/ 19 w 44"/>
                    <a:gd name="T13" fmla="*/ 5 h 72"/>
                    <a:gd name="T14" fmla="*/ 13 w 44"/>
                    <a:gd name="T15" fmla="*/ 10 h 72"/>
                    <a:gd name="T16" fmla="*/ 8 w 44"/>
                    <a:gd name="T17" fmla="*/ 5 h 72"/>
                    <a:gd name="T18" fmla="*/ 13 w 44"/>
                    <a:gd name="T19" fmla="*/ 0 h 72"/>
                    <a:gd name="T20" fmla="*/ 22 w 44"/>
                    <a:gd name="T21" fmla="*/ 64 h 72"/>
                    <a:gd name="T22" fmla="*/ 34 w 44"/>
                    <a:gd name="T23" fmla="*/ 45 h 72"/>
                    <a:gd name="T24" fmla="*/ 22 w 44"/>
                    <a:gd name="T25" fmla="*/ 25 h 72"/>
                    <a:gd name="T26" fmla="*/ 10 w 44"/>
                    <a:gd name="T27" fmla="*/ 44 h 72"/>
                    <a:gd name="T28" fmla="*/ 22 w 44"/>
                    <a:gd name="T29" fmla="*/ 64 h 72"/>
                    <a:gd name="T30" fmla="*/ 31 w 44"/>
                    <a:gd name="T31" fmla="*/ 0 h 72"/>
                    <a:gd name="T32" fmla="*/ 36 w 44"/>
                    <a:gd name="T33" fmla="*/ 5 h 72"/>
                    <a:gd name="T34" fmla="*/ 31 w 44"/>
                    <a:gd name="T35" fmla="*/ 10 h 72"/>
                    <a:gd name="T36" fmla="*/ 26 w 44"/>
                    <a:gd name="T37" fmla="*/ 5 h 72"/>
                    <a:gd name="T38" fmla="*/ 31 w 44"/>
                    <a:gd name="T3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4" h="72">
                      <a:moveTo>
                        <a:pt x="22" y="72"/>
                      </a:moveTo>
                      <a:cubicBezTo>
                        <a:pt x="8" y="72"/>
                        <a:pt x="0" y="65"/>
                        <a:pt x="0" y="45"/>
                      </a:cubicBezTo>
                      <a:cubicBezTo>
                        <a:pt x="0" y="25"/>
                        <a:pt x="9" y="17"/>
                        <a:pt x="22" y="17"/>
                      </a:cubicBezTo>
                      <a:cubicBezTo>
                        <a:pt x="36" y="17"/>
                        <a:pt x="44" y="24"/>
                        <a:pt x="44" y="44"/>
                      </a:cubicBezTo>
                      <a:cubicBezTo>
                        <a:pt x="44" y="64"/>
                        <a:pt x="35" y="72"/>
                        <a:pt x="22" y="72"/>
                      </a:cubicBezTo>
                      <a:moveTo>
                        <a:pt x="13" y="0"/>
                      </a:moveTo>
                      <a:cubicBezTo>
                        <a:pt x="16" y="0"/>
                        <a:pt x="19" y="2"/>
                        <a:pt x="19" y="5"/>
                      </a:cubicBezTo>
                      <a:cubicBezTo>
                        <a:pt x="19" y="8"/>
                        <a:pt x="16" y="10"/>
                        <a:pt x="13" y="10"/>
                      </a:cubicBezTo>
                      <a:cubicBezTo>
                        <a:pt x="10" y="10"/>
                        <a:pt x="8" y="8"/>
                        <a:pt x="8" y="5"/>
                      </a:cubicBezTo>
                      <a:cubicBezTo>
                        <a:pt x="8" y="2"/>
                        <a:pt x="10" y="0"/>
                        <a:pt x="13" y="0"/>
                      </a:cubicBezTo>
                      <a:moveTo>
                        <a:pt x="22" y="64"/>
                      </a:moveTo>
                      <a:cubicBezTo>
                        <a:pt x="30" y="64"/>
                        <a:pt x="34" y="60"/>
                        <a:pt x="34" y="45"/>
                      </a:cubicBezTo>
                      <a:cubicBezTo>
                        <a:pt x="34" y="30"/>
                        <a:pt x="29" y="25"/>
                        <a:pt x="22" y="25"/>
                      </a:cubicBezTo>
                      <a:cubicBezTo>
                        <a:pt x="15" y="25"/>
                        <a:pt x="10" y="29"/>
                        <a:pt x="10" y="44"/>
                      </a:cubicBezTo>
                      <a:cubicBezTo>
                        <a:pt x="10" y="59"/>
                        <a:pt x="15" y="64"/>
                        <a:pt x="22" y="64"/>
                      </a:cubicBezTo>
                      <a:moveTo>
                        <a:pt x="31" y="0"/>
                      </a:moveTo>
                      <a:cubicBezTo>
                        <a:pt x="34" y="0"/>
                        <a:pt x="36" y="2"/>
                        <a:pt x="36" y="5"/>
                      </a:cubicBezTo>
                      <a:cubicBezTo>
                        <a:pt x="36" y="8"/>
                        <a:pt x="34" y="10"/>
                        <a:pt x="31" y="10"/>
                      </a:cubicBezTo>
                      <a:cubicBezTo>
                        <a:pt x="28" y="10"/>
                        <a:pt x="26" y="8"/>
                        <a:pt x="26" y="5"/>
                      </a:cubicBezTo>
                      <a:cubicBezTo>
                        <a:pt x="26" y="2"/>
                        <a:pt x="28" y="0"/>
                        <a:pt x="31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4" name="Freeform 494">
                  <a:extLst>
                    <a:ext uri="{FF2B5EF4-FFF2-40B4-BE49-F238E27FC236}">
                      <a16:creationId xmlns:a16="http://schemas.microsoft.com/office/drawing/2014/main" id="{FB0D9F84-6508-4D49-9B93-C91CB6572D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15" y="1533"/>
                  <a:ext cx="27" cy="60"/>
                </a:xfrm>
                <a:custGeom>
                  <a:avLst/>
                  <a:gdLst>
                    <a:gd name="T0" fmla="*/ 36 w 36"/>
                    <a:gd name="T1" fmla="*/ 60 h 77"/>
                    <a:gd name="T2" fmla="*/ 17 w 36"/>
                    <a:gd name="T3" fmla="*/ 77 h 77"/>
                    <a:gd name="T4" fmla="*/ 1 w 36"/>
                    <a:gd name="T5" fmla="*/ 71 h 77"/>
                    <a:gd name="T6" fmla="*/ 6 w 36"/>
                    <a:gd name="T7" fmla="*/ 64 h 77"/>
                    <a:gd name="T8" fmla="*/ 17 w 36"/>
                    <a:gd name="T9" fmla="*/ 69 h 77"/>
                    <a:gd name="T10" fmla="*/ 26 w 36"/>
                    <a:gd name="T11" fmla="*/ 60 h 77"/>
                    <a:gd name="T12" fmla="*/ 26 w 36"/>
                    <a:gd name="T13" fmla="*/ 57 h 77"/>
                    <a:gd name="T14" fmla="*/ 26 w 36"/>
                    <a:gd name="T15" fmla="*/ 57 h 77"/>
                    <a:gd name="T16" fmla="*/ 17 w 36"/>
                    <a:gd name="T17" fmla="*/ 59 h 77"/>
                    <a:gd name="T18" fmla="*/ 0 w 36"/>
                    <a:gd name="T19" fmla="*/ 39 h 77"/>
                    <a:gd name="T20" fmla="*/ 21 w 36"/>
                    <a:gd name="T21" fmla="*/ 17 h 77"/>
                    <a:gd name="T22" fmla="*/ 36 w 36"/>
                    <a:gd name="T23" fmla="*/ 20 h 77"/>
                    <a:gd name="T24" fmla="*/ 36 w 36"/>
                    <a:gd name="T25" fmla="*/ 60 h 77"/>
                    <a:gd name="T26" fmla="*/ 35 w 36"/>
                    <a:gd name="T27" fmla="*/ 4 h 77"/>
                    <a:gd name="T28" fmla="*/ 29 w 36"/>
                    <a:gd name="T29" fmla="*/ 0 h 77"/>
                    <a:gd name="T30" fmla="*/ 20 w 36"/>
                    <a:gd name="T31" fmla="*/ 5 h 77"/>
                    <a:gd name="T32" fmla="*/ 12 w 36"/>
                    <a:gd name="T33" fmla="*/ 0 h 77"/>
                    <a:gd name="T34" fmla="*/ 6 w 36"/>
                    <a:gd name="T35" fmla="*/ 4 h 77"/>
                    <a:gd name="T36" fmla="*/ 20 w 36"/>
                    <a:gd name="T37" fmla="*/ 12 h 77"/>
                    <a:gd name="T38" fmla="*/ 35 w 36"/>
                    <a:gd name="T39" fmla="*/ 4 h 77"/>
                    <a:gd name="T40" fmla="*/ 21 w 36"/>
                    <a:gd name="T41" fmla="*/ 25 h 77"/>
                    <a:gd name="T42" fmla="*/ 10 w 36"/>
                    <a:gd name="T43" fmla="*/ 39 h 77"/>
                    <a:gd name="T44" fmla="*/ 19 w 36"/>
                    <a:gd name="T45" fmla="*/ 52 h 77"/>
                    <a:gd name="T46" fmla="*/ 26 w 36"/>
                    <a:gd name="T47" fmla="*/ 49 h 77"/>
                    <a:gd name="T48" fmla="*/ 26 w 36"/>
                    <a:gd name="T49" fmla="*/ 26 h 77"/>
                    <a:gd name="T50" fmla="*/ 21 w 36"/>
                    <a:gd name="T51" fmla="*/ 2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6" h="77">
                      <a:moveTo>
                        <a:pt x="36" y="60"/>
                      </a:moveTo>
                      <a:cubicBezTo>
                        <a:pt x="36" y="71"/>
                        <a:pt x="28" y="77"/>
                        <a:pt x="17" y="77"/>
                      </a:cubicBezTo>
                      <a:cubicBezTo>
                        <a:pt x="7" y="77"/>
                        <a:pt x="3" y="74"/>
                        <a:pt x="1" y="71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8" y="67"/>
                        <a:pt x="12" y="69"/>
                        <a:pt x="17" y="69"/>
                      </a:cubicBezTo>
                      <a:cubicBezTo>
                        <a:pt x="24" y="69"/>
                        <a:pt x="26" y="66"/>
                        <a:pt x="26" y="60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5" y="58"/>
                        <a:pt x="21" y="59"/>
                        <a:pt x="17" y="59"/>
                      </a:cubicBezTo>
                      <a:cubicBezTo>
                        <a:pt x="8" y="59"/>
                        <a:pt x="0" y="55"/>
                        <a:pt x="0" y="39"/>
                      </a:cubicBezTo>
                      <a:cubicBezTo>
                        <a:pt x="0" y="27"/>
                        <a:pt x="7" y="17"/>
                        <a:pt x="21" y="17"/>
                      </a:cubicBezTo>
                      <a:cubicBezTo>
                        <a:pt x="28" y="17"/>
                        <a:pt x="32" y="18"/>
                        <a:pt x="36" y="20"/>
                      </a:cubicBezTo>
                      <a:lnTo>
                        <a:pt x="36" y="60"/>
                      </a:lnTo>
                      <a:close/>
                      <a:moveTo>
                        <a:pt x="35" y="4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1"/>
                        <a:pt x="26" y="5"/>
                        <a:pt x="20" y="5"/>
                      </a:cubicBezTo>
                      <a:cubicBezTo>
                        <a:pt x="15" y="5"/>
                        <a:pt x="13" y="1"/>
                        <a:pt x="12" y="0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8" y="7"/>
                        <a:pt x="12" y="12"/>
                        <a:pt x="20" y="12"/>
                      </a:cubicBezTo>
                      <a:cubicBezTo>
                        <a:pt x="29" y="12"/>
                        <a:pt x="33" y="7"/>
                        <a:pt x="35" y="4"/>
                      </a:cubicBezTo>
                      <a:moveTo>
                        <a:pt x="21" y="25"/>
                      </a:moveTo>
                      <a:cubicBezTo>
                        <a:pt x="14" y="25"/>
                        <a:pt x="10" y="29"/>
                        <a:pt x="10" y="39"/>
                      </a:cubicBezTo>
                      <a:cubicBezTo>
                        <a:pt x="10" y="49"/>
                        <a:pt x="14" y="52"/>
                        <a:pt x="19" y="52"/>
                      </a:cubicBezTo>
                      <a:cubicBezTo>
                        <a:pt x="22" y="52"/>
                        <a:pt x="25" y="51"/>
                        <a:pt x="26" y="49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5" y="25"/>
                        <a:pt x="23" y="25"/>
                        <a:pt x="21" y="2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5" name="Freeform 495">
                  <a:extLst>
                    <a:ext uri="{FF2B5EF4-FFF2-40B4-BE49-F238E27FC236}">
                      <a16:creationId xmlns:a16="http://schemas.microsoft.com/office/drawing/2014/main" id="{7C5E6CA4-5036-4F17-93A7-070DE6D87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8" y="1546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9 h 44"/>
                    <a:gd name="T4" fmla="*/ 9 w 25"/>
                    <a:gd name="T5" fmla="*/ 13 h 44"/>
                    <a:gd name="T6" fmla="*/ 9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7 w 25"/>
                    <a:gd name="T13" fmla="*/ 1 h 44"/>
                    <a:gd name="T14" fmla="*/ 9 w 25"/>
                    <a:gd name="T15" fmla="*/ 6 h 44"/>
                    <a:gd name="T16" fmla="*/ 10 w 25"/>
                    <a:gd name="T17" fmla="*/ 6 h 44"/>
                    <a:gd name="T18" fmla="*/ 21 w 25"/>
                    <a:gd name="T19" fmla="*/ 0 h 44"/>
                    <a:gd name="T20" fmla="*/ 25 w 25"/>
                    <a:gd name="T21" fmla="*/ 0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9"/>
                        <a:pt x="21" y="9"/>
                        <a:pt x="20" y="9"/>
                      </a:cubicBezTo>
                      <a:cubicBezTo>
                        <a:pt x="16" y="9"/>
                        <a:pt x="12" y="11"/>
                        <a:pt x="9" y="13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3"/>
                        <a:pt x="15" y="0"/>
                        <a:pt x="21" y="0"/>
                      </a:cubicBezTo>
                      <a:cubicBezTo>
                        <a:pt x="22" y="0"/>
                        <a:pt x="24" y="0"/>
                        <a:pt x="25" y="0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6" name="Freeform 496">
                  <a:extLst>
                    <a:ext uri="{FF2B5EF4-FFF2-40B4-BE49-F238E27FC236}">
                      <a16:creationId xmlns:a16="http://schemas.microsoft.com/office/drawing/2014/main" id="{345D8B8E-9D6D-4F9E-9AE1-81EB449C49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7" y="1546"/>
                  <a:ext cx="27" cy="34"/>
                </a:xfrm>
                <a:custGeom>
                  <a:avLst/>
                  <a:gdLst>
                    <a:gd name="T0" fmla="*/ 35 w 37"/>
                    <a:gd name="T1" fmla="*/ 40 h 44"/>
                    <a:gd name="T2" fmla="*/ 20 w 37"/>
                    <a:gd name="T3" fmla="*/ 44 h 44"/>
                    <a:gd name="T4" fmla="*/ 0 w 37"/>
                    <a:gd name="T5" fmla="*/ 22 h 44"/>
                    <a:gd name="T6" fmla="*/ 20 w 37"/>
                    <a:gd name="T7" fmla="*/ 0 h 44"/>
                    <a:gd name="T8" fmla="*/ 37 w 37"/>
                    <a:gd name="T9" fmla="*/ 17 h 44"/>
                    <a:gd name="T10" fmla="*/ 36 w 37"/>
                    <a:gd name="T11" fmla="*/ 25 h 44"/>
                    <a:gd name="T12" fmla="*/ 10 w 37"/>
                    <a:gd name="T13" fmla="*/ 25 h 44"/>
                    <a:gd name="T14" fmla="*/ 21 w 37"/>
                    <a:gd name="T15" fmla="*/ 37 h 44"/>
                    <a:gd name="T16" fmla="*/ 31 w 37"/>
                    <a:gd name="T17" fmla="*/ 33 h 44"/>
                    <a:gd name="T18" fmla="*/ 35 w 37"/>
                    <a:gd name="T19" fmla="*/ 40 h 44"/>
                    <a:gd name="T20" fmla="*/ 10 w 37"/>
                    <a:gd name="T21" fmla="*/ 18 h 44"/>
                    <a:gd name="T22" fmla="*/ 27 w 37"/>
                    <a:gd name="T23" fmla="*/ 18 h 44"/>
                    <a:gd name="T24" fmla="*/ 27 w 37"/>
                    <a:gd name="T25" fmla="*/ 16 h 44"/>
                    <a:gd name="T26" fmla="*/ 19 w 37"/>
                    <a:gd name="T27" fmla="*/ 7 h 44"/>
                    <a:gd name="T28" fmla="*/ 10 w 37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44">
                      <a:moveTo>
                        <a:pt x="35" y="40"/>
                      </a:moveTo>
                      <a:cubicBezTo>
                        <a:pt x="32" y="42"/>
                        <a:pt x="28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20" y="0"/>
                      </a:cubicBezTo>
                      <a:cubicBezTo>
                        <a:pt x="30" y="0"/>
                        <a:pt x="37" y="7"/>
                        <a:pt x="37" y="17"/>
                      </a:cubicBezTo>
                      <a:cubicBezTo>
                        <a:pt x="37" y="19"/>
                        <a:pt x="36" y="22"/>
                        <a:pt x="36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33"/>
                        <a:pt x="14" y="37"/>
                        <a:pt x="21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10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5" y="7"/>
                        <a:pt x="19" y="7"/>
                      </a:cubicBezTo>
                      <a:cubicBezTo>
                        <a:pt x="14" y="7"/>
                        <a:pt x="10" y="11"/>
                        <a:pt x="10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7" name="Freeform 497">
                  <a:extLst>
                    <a:ext uri="{FF2B5EF4-FFF2-40B4-BE49-F238E27FC236}">
                      <a16:creationId xmlns:a16="http://schemas.microsoft.com/office/drawing/2014/main" id="{70222896-37C2-42C4-9F40-7E05F8F3A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" y="1538"/>
                  <a:ext cx="22" cy="42"/>
                </a:xfrm>
                <a:custGeom>
                  <a:avLst/>
                  <a:gdLst>
                    <a:gd name="T0" fmla="*/ 6 w 29"/>
                    <a:gd name="T1" fmla="*/ 41 h 54"/>
                    <a:gd name="T2" fmla="*/ 6 w 29"/>
                    <a:gd name="T3" fmla="*/ 18 h 54"/>
                    <a:gd name="T4" fmla="*/ 0 w 29"/>
                    <a:gd name="T5" fmla="*/ 18 h 54"/>
                    <a:gd name="T6" fmla="*/ 0 w 29"/>
                    <a:gd name="T7" fmla="*/ 12 h 54"/>
                    <a:gd name="T8" fmla="*/ 6 w 29"/>
                    <a:gd name="T9" fmla="*/ 10 h 54"/>
                    <a:gd name="T10" fmla="*/ 9 w 29"/>
                    <a:gd name="T11" fmla="*/ 0 h 54"/>
                    <a:gd name="T12" fmla="*/ 15 w 29"/>
                    <a:gd name="T13" fmla="*/ 0 h 54"/>
                    <a:gd name="T14" fmla="*/ 15 w 29"/>
                    <a:gd name="T15" fmla="*/ 11 h 54"/>
                    <a:gd name="T16" fmla="*/ 27 w 29"/>
                    <a:gd name="T17" fmla="*/ 11 h 54"/>
                    <a:gd name="T18" fmla="*/ 27 w 29"/>
                    <a:gd name="T19" fmla="*/ 18 h 54"/>
                    <a:gd name="T20" fmla="*/ 15 w 29"/>
                    <a:gd name="T21" fmla="*/ 18 h 54"/>
                    <a:gd name="T22" fmla="*/ 15 w 29"/>
                    <a:gd name="T23" fmla="*/ 41 h 54"/>
                    <a:gd name="T24" fmla="*/ 20 w 29"/>
                    <a:gd name="T25" fmla="*/ 46 h 54"/>
                    <a:gd name="T26" fmla="*/ 27 w 29"/>
                    <a:gd name="T27" fmla="*/ 44 h 54"/>
                    <a:gd name="T28" fmla="*/ 29 w 29"/>
                    <a:gd name="T29" fmla="*/ 52 h 54"/>
                    <a:gd name="T30" fmla="*/ 18 w 29"/>
                    <a:gd name="T31" fmla="*/ 54 h 54"/>
                    <a:gd name="T32" fmla="*/ 6 w 29"/>
                    <a:gd name="T33" fmla="*/ 4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4">
                      <a:moveTo>
                        <a:pt x="6" y="41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4"/>
                        <a:pt x="17" y="46"/>
                        <a:pt x="20" y="46"/>
                      </a:cubicBezTo>
                      <a:cubicBezTo>
                        <a:pt x="23" y="46"/>
                        <a:pt x="25" y="45"/>
                        <a:pt x="27" y="44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8" y="53"/>
                        <a:pt x="24" y="54"/>
                        <a:pt x="18" y="54"/>
                      </a:cubicBezTo>
                      <a:cubicBezTo>
                        <a:pt x="11" y="54"/>
                        <a:pt x="6" y="50"/>
                        <a:pt x="6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8" name="Freeform 498">
                  <a:extLst>
                    <a:ext uri="{FF2B5EF4-FFF2-40B4-BE49-F238E27FC236}">
                      <a16:creationId xmlns:a16="http://schemas.microsoft.com/office/drawing/2014/main" id="{FC02C5C1-D37D-41B2-9285-A0EB8A729B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" y="1546"/>
                  <a:ext cx="44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4 h 44"/>
                    <a:gd name="T4" fmla="*/ 58 w 58"/>
                    <a:gd name="T5" fmla="*/ 44 h 44"/>
                    <a:gd name="T6" fmla="*/ 49 w 58"/>
                    <a:gd name="T7" fmla="*/ 44 h 44"/>
                    <a:gd name="T8" fmla="*/ 49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5 w 58"/>
                    <a:gd name="T17" fmla="*/ 44 h 44"/>
                    <a:gd name="T18" fmla="*/ 25 w 58"/>
                    <a:gd name="T19" fmla="*/ 16 h 44"/>
                    <a:gd name="T20" fmla="*/ 18 w 58"/>
                    <a:gd name="T21" fmla="*/ 8 h 44"/>
                    <a:gd name="T22" fmla="*/ 10 w 58"/>
                    <a:gd name="T23" fmla="*/ 14 h 44"/>
                    <a:gd name="T24" fmla="*/ 10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8 w 58"/>
                    <a:gd name="T31" fmla="*/ 1 h 44"/>
                    <a:gd name="T32" fmla="*/ 10 w 58"/>
                    <a:gd name="T33" fmla="*/ 5 h 44"/>
                    <a:gd name="T34" fmla="*/ 10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4" y="0"/>
                        <a:pt x="58" y="4"/>
                        <a:pt x="58" y="14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0"/>
                        <a:pt x="46" y="8"/>
                        <a:pt x="42" y="8"/>
                      </a:cubicBezTo>
                      <a:cubicBezTo>
                        <a:pt x="38" y="8"/>
                        <a:pt x="35" y="10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1"/>
                        <a:pt x="22" y="8"/>
                        <a:pt x="18" y="8"/>
                      </a:cubicBezTo>
                      <a:cubicBezTo>
                        <a:pt x="14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28" y="0"/>
                        <a:pt x="31" y="2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3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9" name="Freeform 499">
                  <a:extLst>
                    <a:ext uri="{FF2B5EF4-FFF2-40B4-BE49-F238E27FC236}">
                      <a16:creationId xmlns:a16="http://schemas.microsoft.com/office/drawing/2014/main" id="{00768A1C-0C68-4F00-A53C-CD5640D275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67" y="1546"/>
                  <a:ext cx="27" cy="34"/>
                </a:xfrm>
                <a:custGeom>
                  <a:avLst/>
                  <a:gdLst>
                    <a:gd name="T0" fmla="*/ 35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20 w 36"/>
                    <a:gd name="T7" fmla="*/ 0 h 44"/>
                    <a:gd name="T8" fmla="*/ 36 w 36"/>
                    <a:gd name="T9" fmla="*/ 17 h 44"/>
                    <a:gd name="T10" fmla="*/ 36 w 36"/>
                    <a:gd name="T11" fmla="*/ 25 h 44"/>
                    <a:gd name="T12" fmla="*/ 10 w 36"/>
                    <a:gd name="T13" fmla="*/ 25 h 44"/>
                    <a:gd name="T14" fmla="*/ 21 w 36"/>
                    <a:gd name="T15" fmla="*/ 37 h 44"/>
                    <a:gd name="T16" fmla="*/ 31 w 36"/>
                    <a:gd name="T17" fmla="*/ 33 h 44"/>
                    <a:gd name="T18" fmla="*/ 35 w 36"/>
                    <a:gd name="T19" fmla="*/ 40 h 44"/>
                    <a:gd name="T20" fmla="*/ 10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10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5" y="40"/>
                      </a:moveTo>
                      <a:cubicBezTo>
                        <a:pt x="32" y="42"/>
                        <a:pt x="28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20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2"/>
                        <a:pt x="36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33"/>
                        <a:pt x="13" y="37"/>
                        <a:pt x="21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10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5" y="7"/>
                        <a:pt x="19" y="7"/>
                      </a:cubicBezTo>
                      <a:cubicBezTo>
                        <a:pt x="14" y="7"/>
                        <a:pt x="10" y="11"/>
                        <a:pt x="10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0" name="Freeform 500">
                  <a:extLst>
                    <a:ext uri="{FF2B5EF4-FFF2-40B4-BE49-F238E27FC236}">
                      <a16:creationId xmlns:a16="http://schemas.microsoft.com/office/drawing/2014/main" id="{7CAD01D2-03C3-4895-AC62-906D67C78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9" y="1546"/>
                  <a:ext cx="27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6 h 44"/>
                    <a:gd name="T6" fmla="*/ 18 w 35"/>
                    <a:gd name="T7" fmla="*/ 8 h 44"/>
                    <a:gd name="T8" fmla="*/ 9 w 35"/>
                    <a:gd name="T9" fmla="*/ 14 h 44"/>
                    <a:gd name="T10" fmla="*/ 9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5 h 44"/>
                    <a:gd name="T20" fmla="*/ 9 w 35"/>
                    <a:gd name="T21" fmla="*/ 5 h 44"/>
                    <a:gd name="T22" fmla="*/ 21 w 35"/>
                    <a:gd name="T23" fmla="*/ 0 h 44"/>
                    <a:gd name="T24" fmla="*/ 35 w 35"/>
                    <a:gd name="T25" fmla="*/ 14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1"/>
                        <a:pt x="23" y="8"/>
                        <a:pt x="18" y="8"/>
                      </a:cubicBezTo>
                      <a:cubicBezTo>
                        <a:pt x="14" y="8"/>
                        <a:pt x="11" y="10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2"/>
                        <a:pt x="16" y="0"/>
                        <a:pt x="21" y="0"/>
                      </a:cubicBezTo>
                      <a:cubicBezTo>
                        <a:pt x="30" y="0"/>
                        <a:pt x="35" y="4"/>
                        <a:pt x="35" y="14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1" name="Freeform 501">
                  <a:extLst>
                    <a:ext uri="{FF2B5EF4-FFF2-40B4-BE49-F238E27FC236}">
                      <a16:creationId xmlns:a16="http://schemas.microsoft.com/office/drawing/2014/main" id="{8AAC206D-F14D-4DF3-BF14-A0F5BF4E6E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7" y="1538"/>
                  <a:ext cx="23" cy="42"/>
                </a:xfrm>
                <a:custGeom>
                  <a:avLst/>
                  <a:gdLst>
                    <a:gd name="T0" fmla="*/ 0 w 23"/>
                    <a:gd name="T1" fmla="*/ 42 h 42"/>
                    <a:gd name="T2" fmla="*/ 0 w 23"/>
                    <a:gd name="T3" fmla="*/ 0 h 42"/>
                    <a:gd name="T4" fmla="*/ 22 w 23"/>
                    <a:gd name="T5" fmla="*/ 0 h 42"/>
                    <a:gd name="T6" fmla="*/ 22 w 23"/>
                    <a:gd name="T7" fmla="*/ 7 h 42"/>
                    <a:gd name="T8" fmla="*/ 6 w 23"/>
                    <a:gd name="T9" fmla="*/ 7 h 42"/>
                    <a:gd name="T10" fmla="*/ 6 w 23"/>
                    <a:gd name="T11" fmla="*/ 17 h 42"/>
                    <a:gd name="T12" fmla="*/ 21 w 23"/>
                    <a:gd name="T13" fmla="*/ 17 h 42"/>
                    <a:gd name="T14" fmla="*/ 21 w 23"/>
                    <a:gd name="T15" fmla="*/ 24 h 42"/>
                    <a:gd name="T16" fmla="*/ 6 w 23"/>
                    <a:gd name="T17" fmla="*/ 24 h 42"/>
                    <a:gd name="T18" fmla="*/ 6 w 23"/>
                    <a:gd name="T19" fmla="*/ 36 h 42"/>
                    <a:gd name="T20" fmla="*/ 23 w 23"/>
                    <a:gd name="T21" fmla="*/ 36 h 42"/>
                    <a:gd name="T22" fmla="*/ 23 w 23"/>
                    <a:gd name="T23" fmla="*/ 42 h 42"/>
                    <a:gd name="T24" fmla="*/ 0 w 23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3" h="42">
                      <a:moveTo>
                        <a:pt x="0" y="42"/>
                      </a:move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2" y="7"/>
                      </a:lnTo>
                      <a:lnTo>
                        <a:pt x="6" y="7"/>
                      </a:lnTo>
                      <a:lnTo>
                        <a:pt x="6" y="17"/>
                      </a:lnTo>
                      <a:lnTo>
                        <a:pt x="21" y="17"/>
                      </a:lnTo>
                      <a:lnTo>
                        <a:pt x="21" y="24"/>
                      </a:lnTo>
                      <a:lnTo>
                        <a:pt x="6" y="24"/>
                      </a:lnTo>
                      <a:lnTo>
                        <a:pt x="6" y="36"/>
                      </a:lnTo>
                      <a:lnTo>
                        <a:pt x="23" y="36"/>
                      </a:lnTo>
                      <a:lnTo>
                        <a:pt x="23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2" name="Freeform 502">
                  <a:extLst>
                    <a:ext uri="{FF2B5EF4-FFF2-40B4-BE49-F238E27FC236}">
                      <a16:creationId xmlns:a16="http://schemas.microsoft.com/office/drawing/2014/main" id="{FB539107-6D30-4618-B215-8577F51BC9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3" y="1533"/>
                  <a:ext cx="26" cy="60"/>
                </a:xfrm>
                <a:custGeom>
                  <a:avLst/>
                  <a:gdLst>
                    <a:gd name="T0" fmla="*/ 35 w 35"/>
                    <a:gd name="T1" fmla="*/ 60 h 77"/>
                    <a:gd name="T2" fmla="*/ 16 w 35"/>
                    <a:gd name="T3" fmla="*/ 77 h 77"/>
                    <a:gd name="T4" fmla="*/ 0 w 35"/>
                    <a:gd name="T5" fmla="*/ 71 h 77"/>
                    <a:gd name="T6" fmla="*/ 6 w 35"/>
                    <a:gd name="T7" fmla="*/ 64 h 77"/>
                    <a:gd name="T8" fmla="*/ 17 w 35"/>
                    <a:gd name="T9" fmla="*/ 69 h 77"/>
                    <a:gd name="T10" fmla="*/ 26 w 35"/>
                    <a:gd name="T11" fmla="*/ 60 h 77"/>
                    <a:gd name="T12" fmla="*/ 26 w 35"/>
                    <a:gd name="T13" fmla="*/ 57 h 77"/>
                    <a:gd name="T14" fmla="*/ 26 w 35"/>
                    <a:gd name="T15" fmla="*/ 57 h 77"/>
                    <a:gd name="T16" fmla="*/ 16 w 35"/>
                    <a:gd name="T17" fmla="*/ 59 h 77"/>
                    <a:gd name="T18" fmla="*/ 0 w 35"/>
                    <a:gd name="T19" fmla="*/ 39 h 77"/>
                    <a:gd name="T20" fmla="*/ 21 w 35"/>
                    <a:gd name="T21" fmla="*/ 17 h 77"/>
                    <a:gd name="T22" fmla="*/ 35 w 35"/>
                    <a:gd name="T23" fmla="*/ 20 h 77"/>
                    <a:gd name="T24" fmla="*/ 35 w 35"/>
                    <a:gd name="T25" fmla="*/ 60 h 77"/>
                    <a:gd name="T26" fmla="*/ 35 w 35"/>
                    <a:gd name="T27" fmla="*/ 4 h 77"/>
                    <a:gd name="T28" fmla="*/ 29 w 35"/>
                    <a:gd name="T29" fmla="*/ 0 h 77"/>
                    <a:gd name="T30" fmla="*/ 20 w 35"/>
                    <a:gd name="T31" fmla="*/ 5 h 77"/>
                    <a:gd name="T32" fmla="*/ 11 w 35"/>
                    <a:gd name="T33" fmla="*/ 0 h 77"/>
                    <a:gd name="T34" fmla="*/ 5 w 35"/>
                    <a:gd name="T35" fmla="*/ 4 h 77"/>
                    <a:gd name="T36" fmla="*/ 20 w 35"/>
                    <a:gd name="T37" fmla="*/ 12 h 77"/>
                    <a:gd name="T38" fmla="*/ 35 w 35"/>
                    <a:gd name="T39" fmla="*/ 4 h 77"/>
                    <a:gd name="T40" fmla="*/ 20 w 35"/>
                    <a:gd name="T41" fmla="*/ 25 h 77"/>
                    <a:gd name="T42" fmla="*/ 9 w 35"/>
                    <a:gd name="T43" fmla="*/ 39 h 77"/>
                    <a:gd name="T44" fmla="*/ 19 w 35"/>
                    <a:gd name="T45" fmla="*/ 52 h 77"/>
                    <a:gd name="T46" fmla="*/ 26 w 35"/>
                    <a:gd name="T47" fmla="*/ 49 h 77"/>
                    <a:gd name="T48" fmla="*/ 26 w 35"/>
                    <a:gd name="T49" fmla="*/ 26 h 77"/>
                    <a:gd name="T50" fmla="*/ 20 w 35"/>
                    <a:gd name="T51" fmla="*/ 2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5" h="77">
                      <a:moveTo>
                        <a:pt x="35" y="60"/>
                      </a:moveTo>
                      <a:cubicBezTo>
                        <a:pt x="35" y="71"/>
                        <a:pt x="28" y="77"/>
                        <a:pt x="16" y="77"/>
                      </a:cubicBezTo>
                      <a:cubicBezTo>
                        <a:pt x="7" y="77"/>
                        <a:pt x="2" y="74"/>
                        <a:pt x="0" y="71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8" y="67"/>
                        <a:pt x="12" y="69"/>
                        <a:pt x="17" y="69"/>
                      </a:cubicBezTo>
                      <a:cubicBezTo>
                        <a:pt x="23" y="69"/>
                        <a:pt x="26" y="66"/>
                        <a:pt x="26" y="60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4" y="58"/>
                        <a:pt x="21" y="59"/>
                        <a:pt x="16" y="59"/>
                      </a:cubicBezTo>
                      <a:cubicBezTo>
                        <a:pt x="7" y="59"/>
                        <a:pt x="0" y="55"/>
                        <a:pt x="0" y="39"/>
                      </a:cubicBezTo>
                      <a:cubicBezTo>
                        <a:pt x="0" y="27"/>
                        <a:pt x="6" y="17"/>
                        <a:pt x="21" y="17"/>
                      </a:cubicBezTo>
                      <a:cubicBezTo>
                        <a:pt x="27" y="17"/>
                        <a:pt x="32" y="18"/>
                        <a:pt x="35" y="20"/>
                      </a:cubicBezTo>
                      <a:lnTo>
                        <a:pt x="35" y="60"/>
                      </a:lnTo>
                      <a:close/>
                      <a:moveTo>
                        <a:pt x="35" y="4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1"/>
                        <a:pt x="26" y="5"/>
                        <a:pt x="20" y="5"/>
                      </a:cubicBezTo>
                      <a:cubicBezTo>
                        <a:pt x="15" y="5"/>
                        <a:pt x="12" y="1"/>
                        <a:pt x="11" y="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7" y="7"/>
                        <a:pt x="11" y="12"/>
                        <a:pt x="20" y="12"/>
                      </a:cubicBezTo>
                      <a:cubicBezTo>
                        <a:pt x="29" y="12"/>
                        <a:pt x="33" y="7"/>
                        <a:pt x="35" y="4"/>
                      </a:cubicBezTo>
                      <a:moveTo>
                        <a:pt x="20" y="25"/>
                      </a:moveTo>
                      <a:cubicBezTo>
                        <a:pt x="13" y="25"/>
                        <a:pt x="9" y="29"/>
                        <a:pt x="9" y="39"/>
                      </a:cubicBezTo>
                      <a:cubicBezTo>
                        <a:pt x="9" y="49"/>
                        <a:pt x="13" y="52"/>
                        <a:pt x="19" y="52"/>
                      </a:cubicBezTo>
                      <a:cubicBezTo>
                        <a:pt x="22" y="52"/>
                        <a:pt x="24" y="51"/>
                        <a:pt x="26" y="49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4" y="25"/>
                        <a:pt x="22" y="25"/>
                        <a:pt x="20" y="2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3" name="Freeform 503">
                  <a:extLst>
                    <a:ext uri="{FF2B5EF4-FFF2-40B4-BE49-F238E27FC236}">
                      <a16:creationId xmlns:a16="http://schemas.microsoft.com/office/drawing/2014/main" id="{D5BA037C-3F5A-40AC-88AC-521819412E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5" y="1533"/>
                  <a:ext cx="9" cy="47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2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2 w 12"/>
                    <a:gd name="T17" fmla="*/ 61 h 61"/>
                    <a:gd name="T18" fmla="*/ 2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10" y="0"/>
                        <a:pt x="12" y="2"/>
                        <a:pt x="12" y="6"/>
                      </a:cubicBezTo>
                      <a:cubicBezTo>
                        <a:pt x="12" y="9"/>
                        <a:pt x="10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moveTo>
                        <a:pt x="2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2" y="61"/>
                        <a:pt x="2" y="61"/>
                        <a:pt x="2" y="61"/>
                      </a:cubicBez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4" name="Freeform 504">
                  <a:extLst>
                    <a:ext uri="{FF2B5EF4-FFF2-40B4-BE49-F238E27FC236}">
                      <a16:creationId xmlns:a16="http://schemas.microsoft.com/office/drawing/2014/main" id="{11B7A2FC-F4D4-469A-9731-66A165BDE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6" y="1538"/>
                  <a:ext cx="22" cy="42"/>
                </a:xfrm>
                <a:custGeom>
                  <a:avLst/>
                  <a:gdLst>
                    <a:gd name="T0" fmla="*/ 6 w 29"/>
                    <a:gd name="T1" fmla="*/ 41 h 54"/>
                    <a:gd name="T2" fmla="*/ 6 w 29"/>
                    <a:gd name="T3" fmla="*/ 18 h 54"/>
                    <a:gd name="T4" fmla="*/ 0 w 29"/>
                    <a:gd name="T5" fmla="*/ 18 h 54"/>
                    <a:gd name="T6" fmla="*/ 0 w 29"/>
                    <a:gd name="T7" fmla="*/ 12 h 54"/>
                    <a:gd name="T8" fmla="*/ 6 w 29"/>
                    <a:gd name="T9" fmla="*/ 10 h 54"/>
                    <a:gd name="T10" fmla="*/ 9 w 29"/>
                    <a:gd name="T11" fmla="*/ 0 h 54"/>
                    <a:gd name="T12" fmla="*/ 16 w 29"/>
                    <a:gd name="T13" fmla="*/ 0 h 54"/>
                    <a:gd name="T14" fmla="*/ 16 w 29"/>
                    <a:gd name="T15" fmla="*/ 11 h 54"/>
                    <a:gd name="T16" fmla="*/ 27 w 29"/>
                    <a:gd name="T17" fmla="*/ 11 h 54"/>
                    <a:gd name="T18" fmla="*/ 27 w 29"/>
                    <a:gd name="T19" fmla="*/ 18 h 54"/>
                    <a:gd name="T20" fmla="*/ 16 w 29"/>
                    <a:gd name="T21" fmla="*/ 18 h 54"/>
                    <a:gd name="T22" fmla="*/ 16 w 29"/>
                    <a:gd name="T23" fmla="*/ 41 h 54"/>
                    <a:gd name="T24" fmla="*/ 21 w 29"/>
                    <a:gd name="T25" fmla="*/ 46 h 54"/>
                    <a:gd name="T26" fmla="*/ 27 w 29"/>
                    <a:gd name="T27" fmla="*/ 44 h 54"/>
                    <a:gd name="T28" fmla="*/ 29 w 29"/>
                    <a:gd name="T29" fmla="*/ 52 h 54"/>
                    <a:gd name="T30" fmla="*/ 18 w 29"/>
                    <a:gd name="T31" fmla="*/ 54 h 54"/>
                    <a:gd name="T32" fmla="*/ 6 w 29"/>
                    <a:gd name="T33" fmla="*/ 4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4">
                      <a:moveTo>
                        <a:pt x="6" y="41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4"/>
                        <a:pt x="18" y="46"/>
                        <a:pt x="21" y="46"/>
                      </a:cubicBezTo>
                      <a:cubicBezTo>
                        <a:pt x="23" y="46"/>
                        <a:pt x="25" y="45"/>
                        <a:pt x="27" y="44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8" y="53"/>
                        <a:pt x="25" y="54"/>
                        <a:pt x="18" y="54"/>
                      </a:cubicBezTo>
                      <a:cubicBezTo>
                        <a:pt x="11" y="54"/>
                        <a:pt x="6" y="50"/>
                        <a:pt x="6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5" name="Freeform 505">
                  <a:extLst>
                    <a:ext uri="{FF2B5EF4-FFF2-40B4-BE49-F238E27FC236}">
                      <a16:creationId xmlns:a16="http://schemas.microsoft.com/office/drawing/2014/main" id="{A75BFBF6-D589-4DD2-9770-AB7BCD7346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40" y="1533"/>
                  <a:ext cx="9" cy="47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moveTo>
                        <a:pt x="1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6" name="Freeform 506">
                  <a:extLst>
                    <a:ext uri="{FF2B5EF4-FFF2-40B4-BE49-F238E27FC236}">
                      <a16:creationId xmlns:a16="http://schemas.microsoft.com/office/drawing/2014/main" id="{9AAAF60A-9956-4967-B8D9-4A80B6F49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5" y="1546"/>
                  <a:ext cx="44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4 h 44"/>
                    <a:gd name="T4" fmla="*/ 58 w 58"/>
                    <a:gd name="T5" fmla="*/ 44 h 44"/>
                    <a:gd name="T6" fmla="*/ 49 w 58"/>
                    <a:gd name="T7" fmla="*/ 44 h 44"/>
                    <a:gd name="T8" fmla="*/ 49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6 h 44"/>
                    <a:gd name="T20" fmla="*/ 17 w 58"/>
                    <a:gd name="T21" fmla="*/ 8 h 44"/>
                    <a:gd name="T22" fmla="*/ 10 w 58"/>
                    <a:gd name="T23" fmla="*/ 14 h 44"/>
                    <a:gd name="T24" fmla="*/ 10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8 w 58"/>
                    <a:gd name="T31" fmla="*/ 1 h 44"/>
                    <a:gd name="T32" fmla="*/ 9 w 58"/>
                    <a:gd name="T33" fmla="*/ 5 h 44"/>
                    <a:gd name="T34" fmla="*/ 10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3" y="0"/>
                        <a:pt x="58" y="4"/>
                        <a:pt x="58" y="14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0"/>
                        <a:pt x="46" y="8"/>
                        <a:pt x="42" y="8"/>
                      </a:cubicBezTo>
                      <a:cubicBezTo>
                        <a:pt x="38" y="8"/>
                        <a:pt x="35" y="10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1"/>
                        <a:pt x="22" y="8"/>
                        <a:pt x="17" y="8"/>
                      </a:cubicBezTo>
                      <a:cubicBezTo>
                        <a:pt x="14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28" y="0"/>
                        <a:pt x="30" y="2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3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7" name="Freeform 507">
                  <a:extLst>
                    <a:ext uri="{FF2B5EF4-FFF2-40B4-BE49-F238E27FC236}">
                      <a16:creationId xmlns:a16="http://schemas.microsoft.com/office/drawing/2014/main" id="{09D9ABAF-9AE8-44F6-9130-8E22393F0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6" y="1535"/>
                  <a:ext cx="11" cy="45"/>
                </a:xfrm>
                <a:custGeom>
                  <a:avLst/>
                  <a:gdLst>
                    <a:gd name="T0" fmla="*/ 9 w 15"/>
                    <a:gd name="T1" fmla="*/ 0 h 59"/>
                    <a:gd name="T2" fmla="*/ 9 w 15"/>
                    <a:gd name="T3" fmla="*/ 46 h 59"/>
                    <a:gd name="T4" fmla="*/ 13 w 15"/>
                    <a:gd name="T5" fmla="*/ 51 h 59"/>
                    <a:gd name="T6" fmla="*/ 15 w 15"/>
                    <a:gd name="T7" fmla="*/ 51 h 59"/>
                    <a:gd name="T8" fmla="*/ 15 w 15"/>
                    <a:gd name="T9" fmla="*/ 58 h 59"/>
                    <a:gd name="T10" fmla="*/ 10 w 15"/>
                    <a:gd name="T11" fmla="*/ 59 h 59"/>
                    <a:gd name="T12" fmla="*/ 0 w 15"/>
                    <a:gd name="T13" fmla="*/ 49 h 59"/>
                    <a:gd name="T14" fmla="*/ 0 w 15"/>
                    <a:gd name="T15" fmla="*/ 0 h 59"/>
                    <a:gd name="T16" fmla="*/ 9 w 15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9">
                      <a:moveTo>
                        <a:pt x="9" y="0"/>
                      </a:move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50"/>
                        <a:pt x="11" y="51"/>
                        <a:pt x="13" y="51"/>
                      </a:cubicBezTo>
                      <a:cubicBezTo>
                        <a:pt x="14" y="51"/>
                        <a:pt x="15" y="51"/>
                        <a:pt x="15" y="51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4" y="59"/>
                        <a:pt x="12" y="59"/>
                        <a:pt x="10" y="59"/>
                      </a:cubicBezTo>
                      <a:cubicBezTo>
                        <a:pt x="3" y="59"/>
                        <a:pt x="0" y="55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8" name="Freeform 508">
                  <a:extLst>
                    <a:ext uri="{FF2B5EF4-FFF2-40B4-BE49-F238E27FC236}">
                      <a16:creationId xmlns:a16="http://schemas.microsoft.com/office/drawing/2014/main" id="{1D04D833-9F62-4B15-B501-05458EDDC4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19" y="1546"/>
                  <a:ext cx="27" cy="34"/>
                </a:xfrm>
                <a:custGeom>
                  <a:avLst/>
                  <a:gdLst>
                    <a:gd name="T0" fmla="*/ 34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5 w 36"/>
                    <a:gd name="T11" fmla="*/ 25 h 44"/>
                    <a:gd name="T12" fmla="*/ 9 w 36"/>
                    <a:gd name="T13" fmla="*/ 25 h 44"/>
                    <a:gd name="T14" fmla="*/ 21 w 36"/>
                    <a:gd name="T15" fmla="*/ 37 h 44"/>
                    <a:gd name="T16" fmla="*/ 30 w 36"/>
                    <a:gd name="T17" fmla="*/ 33 h 44"/>
                    <a:gd name="T18" fmla="*/ 34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4" y="40"/>
                      </a:moveTo>
                      <a:cubicBezTo>
                        <a:pt x="31" y="42"/>
                        <a:pt x="27" y="44"/>
                        <a:pt x="20" y="44"/>
                      </a:cubicBezTo>
                      <a:cubicBezTo>
                        <a:pt x="6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2"/>
                        <a:pt x="35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33"/>
                        <a:pt x="13" y="37"/>
                        <a:pt x="21" y="37"/>
                      </a:cubicBezTo>
                      <a:cubicBezTo>
                        <a:pt x="25" y="37"/>
                        <a:pt x="29" y="35"/>
                        <a:pt x="30" y="33"/>
                      </a:cubicBezTo>
                      <a:lnTo>
                        <a:pt x="34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3" y="7"/>
                        <a:pt x="9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9" name="Freeform 509">
                  <a:extLst>
                    <a:ext uri="{FF2B5EF4-FFF2-40B4-BE49-F238E27FC236}">
                      <a16:creationId xmlns:a16="http://schemas.microsoft.com/office/drawing/2014/main" id="{7FE7858F-5201-4B3B-BE5F-6262F77CF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1" y="1546"/>
                  <a:ext cx="18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9 h 44"/>
                    <a:gd name="T4" fmla="*/ 10 w 25"/>
                    <a:gd name="T5" fmla="*/ 13 h 44"/>
                    <a:gd name="T6" fmla="*/ 10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7 w 25"/>
                    <a:gd name="T13" fmla="*/ 1 h 44"/>
                    <a:gd name="T14" fmla="*/ 9 w 25"/>
                    <a:gd name="T15" fmla="*/ 6 h 44"/>
                    <a:gd name="T16" fmla="*/ 10 w 25"/>
                    <a:gd name="T17" fmla="*/ 6 h 44"/>
                    <a:gd name="T18" fmla="*/ 21 w 25"/>
                    <a:gd name="T19" fmla="*/ 0 h 44"/>
                    <a:gd name="T20" fmla="*/ 25 w 25"/>
                    <a:gd name="T21" fmla="*/ 0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9"/>
                        <a:pt x="21" y="9"/>
                        <a:pt x="20" y="9"/>
                      </a:cubicBezTo>
                      <a:cubicBezTo>
                        <a:pt x="16" y="9"/>
                        <a:pt x="12" y="11"/>
                        <a:pt x="10" y="13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3"/>
                        <a:pt x="15" y="0"/>
                        <a:pt x="21" y="0"/>
                      </a:cubicBezTo>
                      <a:cubicBezTo>
                        <a:pt x="22" y="0"/>
                        <a:pt x="24" y="0"/>
                        <a:pt x="25" y="0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0" name="Freeform 510">
                  <a:extLst>
                    <a:ext uri="{FF2B5EF4-FFF2-40B4-BE49-F238E27FC236}">
                      <a16:creationId xmlns:a16="http://schemas.microsoft.com/office/drawing/2014/main" id="{A70E4905-439E-4B1D-9435-581B1089D4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71" y="1533"/>
                  <a:ext cx="9" cy="47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2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2 w 12"/>
                    <a:gd name="T17" fmla="*/ 61 h 61"/>
                    <a:gd name="T18" fmla="*/ 2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10" y="0"/>
                        <a:pt x="12" y="2"/>
                        <a:pt x="12" y="6"/>
                      </a:cubicBezTo>
                      <a:cubicBezTo>
                        <a:pt x="12" y="9"/>
                        <a:pt x="10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moveTo>
                        <a:pt x="2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2" y="61"/>
                        <a:pt x="2" y="61"/>
                        <a:pt x="2" y="61"/>
                      </a:cubicBez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1" name="Freeform 511">
                  <a:extLst>
                    <a:ext uri="{FF2B5EF4-FFF2-40B4-BE49-F238E27FC236}">
                      <a16:creationId xmlns:a16="http://schemas.microsoft.com/office/drawing/2014/main" id="{22B6B05F-39C3-4979-833C-3E36F4B121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6" y="1546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6 w 35"/>
                    <a:gd name="T3" fmla="*/ 44 h 44"/>
                    <a:gd name="T4" fmla="*/ 26 w 35"/>
                    <a:gd name="T5" fmla="*/ 16 h 44"/>
                    <a:gd name="T6" fmla="*/ 19 w 35"/>
                    <a:gd name="T7" fmla="*/ 8 h 44"/>
                    <a:gd name="T8" fmla="*/ 10 w 35"/>
                    <a:gd name="T9" fmla="*/ 14 h 44"/>
                    <a:gd name="T10" fmla="*/ 10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8 w 35"/>
                    <a:gd name="T17" fmla="*/ 1 h 44"/>
                    <a:gd name="T18" fmla="*/ 10 w 35"/>
                    <a:gd name="T19" fmla="*/ 5 h 44"/>
                    <a:gd name="T20" fmla="*/ 10 w 35"/>
                    <a:gd name="T21" fmla="*/ 5 h 44"/>
                    <a:gd name="T22" fmla="*/ 22 w 35"/>
                    <a:gd name="T23" fmla="*/ 0 h 44"/>
                    <a:gd name="T24" fmla="*/ 35 w 35"/>
                    <a:gd name="T25" fmla="*/ 14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1"/>
                        <a:pt x="23" y="8"/>
                        <a:pt x="19" y="8"/>
                      </a:cubicBezTo>
                      <a:cubicBezTo>
                        <a:pt x="14" y="8"/>
                        <a:pt x="11" y="10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2" y="0"/>
                      </a:cubicBezTo>
                      <a:cubicBezTo>
                        <a:pt x="30" y="0"/>
                        <a:pt x="35" y="4"/>
                        <a:pt x="35" y="14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2" name="Freeform 512">
                  <a:extLst>
                    <a:ext uri="{FF2B5EF4-FFF2-40B4-BE49-F238E27FC236}">
                      <a16:creationId xmlns:a16="http://schemas.microsoft.com/office/drawing/2014/main" id="{765D9BA3-62CE-4AB7-9EF6-87BF47D9C0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18" y="1533"/>
                  <a:ext cx="9" cy="47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moveTo>
                        <a:pt x="1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3" name="Freeform 513">
                  <a:extLst>
                    <a:ext uri="{FF2B5EF4-FFF2-40B4-BE49-F238E27FC236}">
                      <a16:creationId xmlns:a16="http://schemas.microsoft.com/office/drawing/2014/main" id="{F2F624A1-F43E-4053-A6A3-069F83286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3" y="1546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6 h 44"/>
                    <a:gd name="T6" fmla="*/ 18 w 35"/>
                    <a:gd name="T7" fmla="*/ 8 h 44"/>
                    <a:gd name="T8" fmla="*/ 9 w 35"/>
                    <a:gd name="T9" fmla="*/ 14 h 44"/>
                    <a:gd name="T10" fmla="*/ 9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5 h 44"/>
                    <a:gd name="T20" fmla="*/ 9 w 35"/>
                    <a:gd name="T21" fmla="*/ 5 h 44"/>
                    <a:gd name="T22" fmla="*/ 21 w 35"/>
                    <a:gd name="T23" fmla="*/ 0 h 44"/>
                    <a:gd name="T24" fmla="*/ 35 w 35"/>
                    <a:gd name="T25" fmla="*/ 14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1"/>
                        <a:pt x="23" y="8"/>
                        <a:pt x="18" y="8"/>
                      </a:cubicBezTo>
                      <a:cubicBezTo>
                        <a:pt x="14" y="8"/>
                        <a:pt x="11" y="10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30" y="0"/>
                        <a:pt x="35" y="4"/>
                        <a:pt x="35" y="14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4" name="Freeform 514">
                  <a:extLst>
                    <a:ext uri="{FF2B5EF4-FFF2-40B4-BE49-F238E27FC236}">
                      <a16:creationId xmlns:a16="http://schemas.microsoft.com/office/drawing/2014/main" id="{33CB30FB-D714-4972-9018-07E98A593E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5" y="1538"/>
                  <a:ext cx="35" cy="42"/>
                </a:xfrm>
                <a:custGeom>
                  <a:avLst/>
                  <a:gdLst>
                    <a:gd name="T0" fmla="*/ 35 w 35"/>
                    <a:gd name="T1" fmla="*/ 0 h 42"/>
                    <a:gd name="T2" fmla="*/ 21 w 35"/>
                    <a:gd name="T3" fmla="*/ 28 h 42"/>
                    <a:gd name="T4" fmla="*/ 21 w 35"/>
                    <a:gd name="T5" fmla="*/ 42 h 42"/>
                    <a:gd name="T6" fmla="*/ 14 w 35"/>
                    <a:gd name="T7" fmla="*/ 42 h 42"/>
                    <a:gd name="T8" fmla="*/ 14 w 35"/>
                    <a:gd name="T9" fmla="*/ 28 h 42"/>
                    <a:gd name="T10" fmla="*/ 0 w 35"/>
                    <a:gd name="T11" fmla="*/ 0 h 42"/>
                    <a:gd name="T12" fmla="*/ 8 w 35"/>
                    <a:gd name="T13" fmla="*/ 0 h 42"/>
                    <a:gd name="T14" fmla="*/ 17 w 35"/>
                    <a:gd name="T15" fmla="*/ 21 h 42"/>
                    <a:gd name="T16" fmla="*/ 17 w 35"/>
                    <a:gd name="T17" fmla="*/ 21 h 42"/>
                    <a:gd name="T18" fmla="*/ 27 w 35"/>
                    <a:gd name="T19" fmla="*/ 0 h 42"/>
                    <a:gd name="T20" fmla="*/ 35 w 35"/>
                    <a:gd name="T2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" h="42">
                      <a:moveTo>
                        <a:pt x="35" y="0"/>
                      </a:moveTo>
                      <a:lnTo>
                        <a:pt x="21" y="28"/>
                      </a:lnTo>
                      <a:lnTo>
                        <a:pt x="21" y="42"/>
                      </a:lnTo>
                      <a:lnTo>
                        <a:pt x="14" y="42"/>
                      </a:lnTo>
                      <a:lnTo>
                        <a:pt x="14" y="28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7" y="21"/>
                      </a:lnTo>
                      <a:lnTo>
                        <a:pt x="17" y="21"/>
                      </a:lnTo>
                      <a:lnTo>
                        <a:pt x="27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5" name="Freeform 515">
                  <a:extLst>
                    <a:ext uri="{FF2B5EF4-FFF2-40B4-BE49-F238E27FC236}">
                      <a16:creationId xmlns:a16="http://schemas.microsoft.com/office/drawing/2014/main" id="{A2490A2C-58B9-4E2E-BE73-79222E8D54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6" y="1546"/>
                  <a:ext cx="28" cy="34"/>
                </a:xfrm>
                <a:custGeom>
                  <a:avLst/>
                  <a:gdLst>
                    <a:gd name="T0" fmla="*/ 33 w 37"/>
                    <a:gd name="T1" fmla="*/ 14 h 44"/>
                    <a:gd name="T2" fmla="*/ 33 w 37"/>
                    <a:gd name="T3" fmla="*/ 32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3 w 37"/>
                    <a:gd name="T11" fmla="*/ 44 h 44"/>
                    <a:gd name="T12" fmla="*/ 25 w 37"/>
                    <a:gd name="T13" fmla="*/ 39 h 44"/>
                    <a:gd name="T14" fmla="*/ 25 w 37"/>
                    <a:gd name="T15" fmla="*/ 39 h 44"/>
                    <a:gd name="T16" fmla="*/ 13 w 37"/>
                    <a:gd name="T17" fmla="*/ 44 h 44"/>
                    <a:gd name="T18" fmla="*/ 0 w 37"/>
                    <a:gd name="T19" fmla="*/ 33 h 44"/>
                    <a:gd name="T20" fmla="*/ 24 w 37"/>
                    <a:gd name="T21" fmla="*/ 19 h 44"/>
                    <a:gd name="T22" fmla="*/ 24 w 37"/>
                    <a:gd name="T23" fmla="*/ 15 h 44"/>
                    <a:gd name="T24" fmla="*/ 16 w 37"/>
                    <a:gd name="T25" fmla="*/ 8 h 44"/>
                    <a:gd name="T26" fmla="*/ 8 w 37"/>
                    <a:gd name="T27" fmla="*/ 13 h 44"/>
                    <a:gd name="T28" fmla="*/ 1 w 37"/>
                    <a:gd name="T29" fmla="*/ 8 h 44"/>
                    <a:gd name="T30" fmla="*/ 16 w 37"/>
                    <a:gd name="T31" fmla="*/ 0 h 44"/>
                    <a:gd name="T32" fmla="*/ 33 w 37"/>
                    <a:gd name="T33" fmla="*/ 14 h 44"/>
                    <a:gd name="T34" fmla="*/ 24 w 37"/>
                    <a:gd name="T35" fmla="*/ 25 h 44"/>
                    <a:gd name="T36" fmla="*/ 10 w 37"/>
                    <a:gd name="T37" fmla="*/ 32 h 44"/>
                    <a:gd name="T38" fmla="*/ 16 w 37"/>
                    <a:gd name="T39" fmla="*/ 37 h 44"/>
                    <a:gd name="T40" fmla="*/ 24 w 37"/>
                    <a:gd name="T41" fmla="*/ 33 h 44"/>
                    <a:gd name="T42" fmla="*/ 24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3" y="14"/>
                      </a:move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3" y="35"/>
                        <a:pt x="34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4"/>
                        <a:pt x="34" y="44"/>
                        <a:pt x="33" y="44"/>
                      </a:cubicBezTo>
                      <a:cubicBezTo>
                        <a:pt x="29" y="44"/>
                        <a:pt x="26" y="42"/>
                        <a:pt x="25" y="39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3" y="42"/>
                        <a:pt x="20" y="44"/>
                        <a:pt x="13" y="44"/>
                      </a:cubicBezTo>
                      <a:cubicBezTo>
                        <a:pt x="5" y="44"/>
                        <a:pt x="0" y="39"/>
                        <a:pt x="0" y="33"/>
                      </a:cubicBezTo>
                      <a:cubicBezTo>
                        <a:pt x="0" y="23"/>
                        <a:pt x="10" y="18"/>
                        <a:pt x="24" y="19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9"/>
                        <a:pt x="21" y="8"/>
                        <a:pt x="16" y="8"/>
                      </a:cubicBezTo>
                      <a:cubicBezTo>
                        <a:pt x="12" y="8"/>
                        <a:pt x="9" y="10"/>
                        <a:pt x="8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5"/>
                        <a:pt x="7" y="0"/>
                        <a:pt x="16" y="0"/>
                      </a:cubicBezTo>
                      <a:cubicBezTo>
                        <a:pt x="27" y="0"/>
                        <a:pt x="33" y="4"/>
                        <a:pt x="33" y="14"/>
                      </a:cubicBezTo>
                      <a:moveTo>
                        <a:pt x="24" y="25"/>
                      </a:moveTo>
                      <a:cubicBezTo>
                        <a:pt x="15" y="25"/>
                        <a:pt x="10" y="27"/>
                        <a:pt x="10" y="32"/>
                      </a:cubicBezTo>
                      <a:cubicBezTo>
                        <a:pt x="10" y="35"/>
                        <a:pt x="12" y="37"/>
                        <a:pt x="16" y="37"/>
                      </a:cubicBezTo>
                      <a:cubicBezTo>
                        <a:pt x="19" y="37"/>
                        <a:pt x="22" y="35"/>
                        <a:pt x="24" y="33"/>
                      </a:cubicBezTo>
                      <a:lnTo>
                        <a:pt x="24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6" name="Freeform 516">
                  <a:extLst>
                    <a:ext uri="{FF2B5EF4-FFF2-40B4-BE49-F238E27FC236}">
                      <a16:creationId xmlns:a16="http://schemas.microsoft.com/office/drawing/2014/main" id="{92868231-5B5A-47A3-8E59-B164D369FB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37" y="1546"/>
                  <a:ext cx="27" cy="46"/>
                </a:xfrm>
                <a:custGeom>
                  <a:avLst/>
                  <a:gdLst>
                    <a:gd name="T0" fmla="*/ 16 w 36"/>
                    <a:gd name="T1" fmla="*/ 44 h 59"/>
                    <a:gd name="T2" fmla="*/ 9 w 36"/>
                    <a:gd name="T3" fmla="*/ 43 h 59"/>
                    <a:gd name="T4" fmla="*/ 9 w 36"/>
                    <a:gd name="T5" fmla="*/ 59 h 59"/>
                    <a:gd name="T6" fmla="*/ 0 w 36"/>
                    <a:gd name="T7" fmla="*/ 59 h 59"/>
                    <a:gd name="T8" fmla="*/ 0 w 36"/>
                    <a:gd name="T9" fmla="*/ 1 h 59"/>
                    <a:gd name="T10" fmla="*/ 7 w 36"/>
                    <a:gd name="T11" fmla="*/ 1 h 59"/>
                    <a:gd name="T12" fmla="*/ 9 w 36"/>
                    <a:gd name="T13" fmla="*/ 4 h 59"/>
                    <a:gd name="T14" fmla="*/ 9 w 36"/>
                    <a:gd name="T15" fmla="*/ 4 h 59"/>
                    <a:gd name="T16" fmla="*/ 20 w 36"/>
                    <a:gd name="T17" fmla="*/ 0 h 59"/>
                    <a:gd name="T18" fmla="*/ 36 w 36"/>
                    <a:gd name="T19" fmla="*/ 20 h 59"/>
                    <a:gd name="T20" fmla="*/ 16 w 36"/>
                    <a:gd name="T21" fmla="*/ 44 h 59"/>
                    <a:gd name="T22" fmla="*/ 15 w 36"/>
                    <a:gd name="T23" fmla="*/ 36 h 59"/>
                    <a:gd name="T24" fmla="*/ 26 w 36"/>
                    <a:gd name="T25" fmla="*/ 21 h 59"/>
                    <a:gd name="T26" fmla="*/ 17 w 36"/>
                    <a:gd name="T27" fmla="*/ 8 h 59"/>
                    <a:gd name="T28" fmla="*/ 9 w 36"/>
                    <a:gd name="T29" fmla="*/ 12 h 59"/>
                    <a:gd name="T30" fmla="*/ 9 w 36"/>
                    <a:gd name="T31" fmla="*/ 35 h 59"/>
                    <a:gd name="T32" fmla="*/ 15 w 36"/>
                    <a:gd name="T33" fmla="*/ 3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59">
                      <a:moveTo>
                        <a:pt x="16" y="44"/>
                      </a:moveTo>
                      <a:cubicBezTo>
                        <a:pt x="14" y="44"/>
                        <a:pt x="12" y="44"/>
                        <a:pt x="9" y="43"/>
                      </a:cubicBezTo>
                      <a:cubicBezTo>
                        <a:pt x="9" y="59"/>
                        <a:pt x="9" y="59"/>
                        <a:pt x="9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1" y="2"/>
                        <a:pt x="15" y="0"/>
                        <a:pt x="20" y="0"/>
                      </a:cubicBezTo>
                      <a:cubicBezTo>
                        <a:pt x="30" y="0"/>
                        <a:pt x="36" y="7"/>
                        <a:pt x="36" y="20"/>
                      </a:cubicBezTo>
                      <a:cubicBezTo>
                        <a:pt x="36" y="36"/>
                        <a:pt x="27" y="44"/>
                        <a:pt x="16" y="44"/>
                      </a:cubicBezTo>
                      <a:moveTo>
                        <a:pt x="15" y="36"/>
                      </a:moveTo>
                      <a:cubicBezTo>
                        <a:pt x="22" y="36"/>
                        <a:pt x="26" y="32"/>
                        <a:pt x="26" y="21"/>
                      </a:cubicBezTo>
                      <a:cubicBezTo>
                        <a:pt x="26" y="11"/>
                        <a:pt x="22" y="8"/>
                        <a:pt x="17" y="8"/>
                      </a:cubicBezTo>
                      <a:cubicBezTo>
                        <a:pt x="13" y="8"/>
                        <a:pt x="11" y="10"/>
                        <a:pt x="9" y="12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11" y="36"/>
                        <a:pt x="14" y="36"/>
                        <a:pt x="15" y="3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7" name="Rectangle 517">
                  <a:extLst>
                    <a:ext uri="{FF2B5EF4-FFF2-40B4-BE49-F238E27FC236}">
                      <a16:creationId xmlns:a16="http://schemas.microsoft.com/office/drawing/2014/main" id="{687E17BF-1903-4A91-8FE1-4766BE856E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0" y="1547"/>
                  <a:ext cx="6" cy="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8" name="Freeform 518">
                  <a:extLst>
                    <a:ext uri="{FF2B5EF4-FFF2-40B4-BE49-F238E27FC236}">
                      <a16:creationId xmlns:a16="http://schemas.microsoft.com/office/drawing/2014/main" id="{5F1A0DDF-4D24-4F39-8BB1-03BD62D954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4" y="1535"/>
                  <a:ext cx="11" cy="45"/>
                </a:xfrm>
                <a:custGeom>
                  <a:avLst/>
                  <a:gdLst>
                    <a:gd name="T0" fmla="*/ 9 w 15"/>
                    <a:gd name="T1" fmla="*/ 0 h 59"/>
                    <a:gd name="T2" fmla="*/ 9 w 15"/>
                    <a:gd name="T3" fmla="*/ 46 h 59"/>
                    <a:gd name="T4" fmla="*/ 13 w 15"/>
                    <a:gd name="T5" fmla="*/ 51 h 59"/>
                    <a:gd name="T6" fmla="*/ 15 w 15"/>
                    <a:gd name="T7" fmla="*/ 51 h 59"/>
                    <a:gd name="T8" fmla="*/ 15 w 15"/>
                    <a:gd name="T9" fmla="*/ 58 h 59"/>
                    <a:gd name="T10" fmla="*/ 10 w 15"/>
                    <a:gd name="T11" fmla="*/ 59 h 59"/>
                    <a:gd name="T12" fmla="*/ 0 w 15"/>
                    <a:gd name="T13" fmla="*/ 49 h 59"/>
                    <a:gd name="T14" fmla="*/ 0 w 15"/>
                    <a:gd name="T15" fmla="*/ 0 h 59"/>
                    <a:gd name="T16" fmla="*/ 9 w 15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9">
                      <a:moveTo>
                        <a:pt x="9" y="0"/>
                      </a:move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50"/>
                        <a:pt x="11" y="51"/>
                        <a:pt x="13" y="51"/>
                      </a:cubicBezTo>
                      <a:cubicBezTo>
                        <a:pt x="14" y="51"/>
                        <a:pt x="15" y="51"/>
                        <a:pt x="15" y="51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4" y="59"/>
                        <a:pt x="12" y="59"/>
                        <a:pt x="10" y="59"/>
                      </a:cubicBezTo>
                      <a:cubicBezTo>
                        <a:pt x="3" y="59"/>
                        <a:pt x="0" y="55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9" name="Freeform 519">
                  <a:extLst>
                    <a:ext uri="{FF2B5EF4-FFF2-40B4-BE49-F238E27FC236}">
                      <a16:creationId xmlns:a16="http://schemas.microsoft.com/office/drawing/2014/main" id="{9F0B39DB-DAAC-43A1-92F6-D7AA65213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9" y="1546"/>
                  <a:ext cx="43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4 h 44"/>
                    <a:gd name="T4" fmla="*/ 58 w 58"/>
                    <a:gd name="T5" fmla="*/ 44 h 44"/>
                    <a:gd name="T6" fmla="*/ 49 w 58"/>
                    <a:gd name="T7" fmla="*/ 44 h 44"/>
                    <a:gd name="T8" fmla="*/ 49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6 h 44"/>
                    <a:gd name="T20" fmla="*/ 17 w 58"/>
                    <a:gd name="T21" fmla="*/ 8 h 44"/>
                    <a:gd name="T22" fmla="*/ 9 w 58"/>
                    <a:gd name="T23" fmla="*/ 14 h 44"/>
                    <a:gd name="T24" fmla="*/ 9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8 w 58"/>
                    <a:gd name="T31" fmla="*/ 1 h 44"/>
                    <a:gd name="T32" fmla="*/ 9 w 58"/>
                    <a:gd name="T33" fmla="*/ 5 h 44"/>
                    <a:gd name="T34" fmla="*/ 10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3" y="0"/>
                        <a:pt x="58" y="4"/>
                        <a:pt x="58" y="14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0"/>
                        <a:pt x="46" y="8"/>
                        <a:pt x="42" y="8"/>
                      </a:cubicBezTo>
                      <a:cubicBezTo>
                        <a:pt x="38" y="8"/>
                        <a:pt x="35" y="10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1"/>
                        <a:pt x="22" y="8"/>
                        <a:pt x="17" y="8"/>
                      </a:cubicBezTo>
                      <a:cubicBezTo>
                        <a:pt x="14" y="8"/>
                        <a:pt x="10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27" y="0"/>
                        <a:pt x="30" y="2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3"/>
                        <a:pt x="39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0" name="Freeform 520">
                  <a:extLst>
                    <a:ext uri="{FF2B5EF4-FFF2-40B4-BE49-F238E27FC236}">
                      <a16:creationId xmlns:a16="http://schemas.microsoft.com/office/drawing/2014/main" id="{C8C58402-AED6-4FCE-94B3-FAFC3A284D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7" y="1546"/>
                  <a:ext cx="28" cy="34"/>
                </a:xfrm>
                <a:custGeom>
                  <a:avLst/>
                  <a:gdLst>
                    <a:gd name="T0" fmla="*/ 32 w 37"/>
                    <a:gd name="T1" fmla="*/ 14 h 44"/>
                    <a:gd name="T2" fmla="*/ 32 w 37"/>
                    <a:gd name="T3" fmla="*/ 32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2 w 37"/>
                    <a:gd name="T11" fmla="*/ 44 h 44"/>
                    <a:gd name="T12" fmla="*/ 25 w 37"/>
                    <a:gd name="T13" fmla="*/ 39 h 44"/>
                    <a:gd name="T14" fmla="*/ 24 w 37"/>
                    <a:gd name="T15" fmla="*/ 39 h 44"/>
                    <a:gd name="T16" fmla="*/ 13 w 37"/>
                    <a:gd name="T17" fmla="*/ 44 h 44"/>
                    <a:gd name="T18" fmla="*/ 0 w 37"/>
                    <a:gd name="T19" fmla="*/ 33 h 44"/>
                    <a:gd name="T20" fmla="*/ 23 w 37"/>
                    <a:gd name="T21" fmla="*/ 19 h 44"/>
                    <a:gd name="T22" fmla="*/ 23 w 37"/>
                    <a:gd name="T23" fmla="*/ 15 h 44"/>
                    <a:gd name="T24" fmla="*/ 16 w 37"/>
                    <a:gd name="T25" fmla="*/ 8 h 44"/>
                    <a:gd name="T26" fmla="*/ 8 w 37"/>
                    <a:gd name="T27" fmla="*/ 13 h 44"/>
                    <a:gd name="T28" fmla="*/ 1 w 37"/>
                    <a:gd name="T29" fmla="*/ 8 h 44"/>
                    <a:gd name="T30" fmla="*/ 16 w 37"/>
                    <a:gd name="T31" fmla="*/ 0 h 44"/>
                    <a:gd name="T32" fmla="*/ 32 w 37"/>
                    <a:gd name="T33" fmla="*/ 14 h 44"/>
                    <a:gd name="T34" fmla="*/ 23 w 37"/>
                    <a:gd name="T35" fmla="*/ 25 h 44"/>
                    <a:gd name="T36" fmla="*/ 9 w 37"/>
                    <a:gd name="T37" fmla="*/ 32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2"/>
                        <a:pt x="19" y="44"/>
                        <a:pt x="13" y="44"/>
                      </a:cubicBezTo>
                      <a:cubicBezTo>
                        <a:pt x="4" y="44"/>
                        <a:pt x="0" y="39"/>
                        <a:pt x="0" y="33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8"/>
                        <a:pt x="16" y="8"/>
                      </a:cubicBezTo>
                      <a:cubicBezTo>
                        <a:pt x="11" y="8"/>
                        <a:pt x="9" y="10"/>
                        <a:pt x="8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5"/>
                        <a:pt x="7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5"/>
                      </a:moveTo>
                      <a:cubicBezTo>
                        <a:pt x="15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9" y="37"/>
                        <a:pt x="22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1" name="Freeform 521">
                  <a:extLst>
                    <a:ext uri="{FF2B5EF4-FFF2-40B4-BE49-F238E27FC236}">
                      <a16:creationId xmlns:a16="http://schemas.microsoft.com/office/drawing/2014/main" id="{EEA7A64E-06F8-4763-908F-21DA5266C8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5" y="1546"/>
                  <a:ext cx="24" cy="34"/>
                </a:xfrm>
                <a:custGeom>
                  <a:avLst/>
                  <a:gdLst>
                    <a:gd name="T0" fmla="*/ 3 w 33"/>
                    <a:gd name="T1" fmla="*/ 13 h 44"/>
                    <a:gd name="T2" fmla="*/ 18 w 33"/>
                    <a:gd name="T3" fmla="*/ 0 h 44"/>
                    <a:gd name="T4" fmla="*/ 33 w 33"/>
                    <a:gd name="T5" fmla="*/ 5 h 44"/>
                    <a:gd name="T6" fmla="*/ 27 w 33"/>
                    <a:gd name="T7" fmla="*/ 11 h 44"/>
                    <a:gd name="T8" fmla="*/ 18 w 33"/>
                    <a:gd name="T9" fmla="*/ 8 h 44"/>
                    <a:gd name="T10" fmla="*/ 12 w 33"/>
                    <a:gd name="T11" fmla="*/ 12 h 44"/>
                    <a:gd name="T12" fmla="*/ 33 w 33"/>
                    <a:gd name="T13" fmla="*/ 31 h 44"/>
                    <a:gd name="T14" fmla="*/ 17 w 33"/>
                    <a:gd name="T15" fmla="*/ 44 h 44"/>
                    <a:gd name="T16" fmla="*/ 0 w 33"/>
                    <a:gd name="T17" fmla="*/ 38 h 44"/>
                    <a:gd name="T18" fmla="*/ 6 w 33"/>
                    <a:gd name="T19" fmla="*/ 32 h 44"/>
                    <a:gd name="T20" fmla="*/ 17 w 33"/>
                    <a:gd name="T21" fmla="*/ 37 h 44"/>
                    <a:gd name="T22" fmla="*/ 24 w 33"/>
                    <a:gd name="T23" fmla="*/ 32 h 44"/>
                    <a:gd name="T24" fmla="*/ 3 w 33"/>
                    <a:gd name="T25" fmla="*/ 1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4">
                      <a:moveTo>
                        <a:pt x="3" y="13"/>
                      </a:moveTo>
                      <a:cubicBezTo>
                        <a:pt x="3" y="6"/>
                        <a:pt x="9" y="0"/>
                        <a:pt x="18" y="0"/>
                      </a:cubicBezTo>
                      <a:cubicBezTo>
                        <a:pt x="25" y="0"/>
                        <a:pt x="30" y="2"/>
                        <a:pt x="33" y="5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5" y="10"/>
                        <a:pt x="22" y="8"/>
                        <a:pt x="18" y="8"/>
                      </a:cubicBezTo>
                      <a:cubicBezTo>
                        <a:pt x="14" y="8"/>
                        <a:pt x="12" y="10"/>
                        <a:pt x="12" y="12"/>
                      </a:cubicBezTo>
                      <a:cubicBezTo>
                        <a:pt x="12" y="20"/>
                        <a:pt x="33" y="17"/>
                        <a:pt x="33" y="31"/>
                      </a:cubicBezTo>
                      <a:cubicBezTo>
                        <a:pt x="33" y="37"/>
                        <a:pt x="28" y="44"/>
                        <a:pt x="17" y="44"/>
                      </a:cubicBezTo>
                      <a:cubicBezTo>
                        <a:pt x="8" y="44"/>
                        <a:pt x="3" y="41"/>
                        <a:pt x="0" y="38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8" y="34"/>
                        <a:pt x="12" y="37"/>
                        <a:pt x="17" y="37"/>
                      </a:cubicBezTo>
                      <a:cubicBezTo>
                        <a:pt x="22" y="37"/>
                        <a:pt x="24" y="35"/>
                        <a:pt x="24" y="32"/>
                      </a:cubicBezTo>
                      <a:cubicBezTo>
                        <a:pt x="24" y="24"/>
                        <a:pt x="3" y="27"/>
                        <a:pt x="3" y="1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2" name="Rectangle 522">
                  <a:extLst>
                    <a:ext uri="{FF2B5EF4-FFF2-40B4-BE49-F238E27FC236}">
                      <a16:creationId xmlns:a16="http://schemas.microsoft.com/office/drawing/2014/main" id="{16FF4A41-6CCC-490E-8F41-A80751C325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5" y="1547"/>
                  <a:ext cx="7" cy="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3" name="Freeform 523">
                  <a:extLst>
                    <a:ext uri="{FF2B5EF4-FFF2-40B4-BE49-F238E27FC236}">
                      <a16:creationId xmlns:a16="http://schemas.microsoft.com/office/drawing/2014/main" id="{E521051F-3FDB-490C-9F30-697A5D05C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9" y="1547"/>
                  <a:ext cx="30" cy="33"/>
                </a:xfrm>
                <a:custGeom>
                  <a:avLst/>
                  <a:gdLst>
                    <a:gd name="T0" fmla="*/ 17 w 40"/>
                    <a:gd name="T1" fmla="*/ 22 h 43"/>
                    <a:gd name="T2" fmla="*/ 20 w 40"/>
                    <a:gd name="T3" fmla="*/ 34 h 43"/>
                    <a:gd name="T4" fmla="*/ 21 w 40"/>
                    <a:gd name="T5" fmla="*/ 34 h 43"/>
                    <a:gd name="T6" fmla="*/ 23 w 40"/>
                    <a:gd name="T7" fmla="*/ 22 h 43"/>
                    <a:gd name="T8" fmla="*/ 30 w 40"/>
                    <a:gd name="T9" fmla="*/ 0 h 43"/>
                    <a:gd name="T10" fmla="*/ 40 w 40"/>
                    <a:gd name="T11" fmla="*/ 0 h 43"/>
                    <a:gd name="T12" fmla="*/ 26 w 40"/>
                    <a:gd name="T13" fmla="*/ 43 h 43"/>
                    <a:gd name="T14" fmla="*/ 15 w 40"/>
                    <a:gd name="T15" fmla="*/ 43 h 43"/>
                    <a:gd name="T16" fmla="*/ 0 w 40"/>
                    <a:gd name="T17" fmla="*/ 0 h 43"/>
                    <a:gd name="T18" fmla="*/ 11 w 40"/>
                    <a:gd name="T19" fmla="*/ 0 h 43"/>
                    <a:gd name="T20" fmla="*/ 17 w 40"/>
                    <a:gd name="T21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43">
                      <a:moveTo>
                        <a:pt x="17" y="22"/>
                      </a:moveTo>
                      <a:cubicBezTo>
                        <a:pt x="19" y="27"/>
                        <a:pt x="20" y="30"/>
                        <a:pt x="20" y="34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1" y="30"/>
                        <a:pt x="22" y="27"/>
                        <a:pt x="23" y="22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lnTo>
                        <a:pt x="17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4" name="Freeform 524">
                  <a:extLst>
                    <a:ext uri="{FF2B5EF4-FFF2-40B4-BE49-F238E27FC236}">
                      <a16:creationId xmlns:a16="http://schemas.microsoft.com/office/drawing/2014/main" id="{F5889E48-B703-4446-B248-0ACBD5FBE2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9" y="1546"/>
                  <a:ext cx="27" cy="34"/>
                </a:xfrm>
                <a:custGeom>
                  <a:avLst/>
                  <a:gdLst>
                    <a:gd name="T0" fmla="*/ 34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5 w 36"/>
                    <a:gd name="T11" fmla="*/ 25 h 44"/>
                    <a:gd name="T12" fmla="*/ 9 w 36"/>
                    <a:gd name="T13" fmla="*/ 25 h 44"/>
                    <a:gd name="T14" fmla="*/ 21 w 36"/>
                    <a:gd name="T15" fmla="*/ 37 h 44"/>
                    <a:gd name="T16" fmla="*/ 30 w 36"/>
                    <a:gd name="T17" fmla="*/ 33 h 44"/>
                    <a:gd name="T18" fmla="*/ 34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4" y="40"/>
                      </a:moveTo>
                      <a:cubicBezTo>
                        <a:pt x="31" y="42"/>
                        <a:pt x="27" y="44"/>
                        <a:pt x="20" y="44"/>
                      </a:cubicBezTo>
                      <a:cubicBezTo>
                        <a:pt x="6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2"/>
                        <a:pt x="35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33"/>
                        <a:pt x="13" y="37"/>
                        <a:pt x="21" y="37"/>
                      </a:cubicBezTo>
                      <a:cubicBezTo>
                        <a:pt x="25" y="37"/>
                        <a:pt x="29" y="35"/>
                        <a:pt x="30" y="33"/>
                      </a:cubicBezTo>
                      <a:lnTo>
                        <a:pt x="34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3" y="7"/>
                        <a:pt x="9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5" name="Freeform 525">
                  <a:extLst>
                    <a:ext uri="{FF2B5EF4-FFF2-40B4-BE49-F238E27FC236}">
                      <a16:creationId xmlns:a16="http://schemas.microsoft.com/office/drawing/2014/main" id="{32D7A510-EE29-4184-A51B-A4CDDCF33D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2" y="1538"/>
                  <a:ext cx="29" cy="42"/>
                </a:xfrm>
                <a:custGeom>
                  <a:avLst/>
                  <a:gdLst>
                    <a:gd name="T0" fmla="*/ 28 w 38"/>
                    <a:gd name="T1" fmla="*/ 40 h 55"/>
                    <a:gd name="T2" fmla="*/ 3 w 38"/>
                    <a:gd name="T3" fmla="*/ 15 h 55"/>
                    <a:gd name="T4" fmla="*/ 21 w 38"/>
                    <a:gd name="T5" fmla="*/ 0 h 55"/>
                    <a:gd name="T6" fmla="*/ 37 w 38"/>
                    <a:gd name="T7" fmla="*/ 5 h 55"/>
                    <a:gd name="T8" fmla="*/ 31 w 38"/>
                    <a:gd name="T9" fmla="*/ 13 h 55"/>
                    <a:gd name="T10" fmla="*/ 20 w 38"/>
                    <a:gd name="T11" fmla="*/ 8 h 55"/>
                    <a:gd name="T12" fmla="*/ 13 w 38"/>
                    <a:gd name="T13" fmla="*/ 14 h 55"/>
                    <a:gd name="T14" fmla="*/ 38 w 38"/>
                    <a:gd name="T15" fmla="*/ 40 h 55"/>
                    <a:gd name="T16" fmla="*/ 18 w 38"/>
                    <a:gd name="T17" fmla="*/ 55 h 55"/>
                    <a:gd name="T18" fmla="*/ 0 w 38"/>
                    <a:gd name="T19" fmla="*/ 49 h 55"/>
                    <a:gd name="T20" fmla="*/ 6 w 38"/>
                    <a:gd name="T21" fmla="*/ 41 h 55"/>
                    <a:gd name="T22" fmla="*/ 20 w 38"/>
                    <a:gd name="T23" fmla="*/ 47 h 55"/>
                    <a:gd name="T24" fmla="*/ 28 w 38"/>
                    <a:gd name="T25" fmla="*/ 4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55">
                      <a:moveTo>
                        <a:pt x="28" y="40"/>
                      </a:moveTo>
                      <a:cubicBezTo>
                        <a:pt x="28" y="30"/>
                        <a:pt x="3" y="32"/>
                        <a:pt x="3" y="15"/>
                      </a:cubicBezTo>
                      <a:cubicBezTo>
                        <a:pt x="3" y="6"/>
                        <a:pt x="10" y="0"/>
                        <a:pt x="21" y="0"/>
                      </a:cubicBezTo>
                      <a:cubicBezTo>
                        <a:pt x="29" y="0"/>
                        <a:pt x="34" y="3"/>
                        <a:pt x="37" y="5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29" y="11"/>
                        <a:pt x="26" y="8"/>
                        <a:pt x="20" y="8"/>
                      </a:cubicBezTo>
                      <a:cubicBezTo>
                        <a:pt x="15" y="8"/>
                        <a:pt x="13" y="11"/>
                        <a:pt x="13" y="14"/>
                      </a:cubicBezTo>
                      <a:cubicBezTo>
                        <a:pt x="13" y="25"/>
                        <a:pt x="38" y="23"/>
                        <a:pt x="38" y="40"/>
                      </a:cubicBezTo>
                      <a:cubicBezTo>
                        <a:pt x="38" y="48"/>
                        <a:pt x="31" y="55"/>
                        <a:pt x="18" y="55"/>
                      </a:cubicBezTo>
                      <a:cubicBezTo>
                        <a:pt x="9" y="55"/>
                        <a:pt x="3" y="51"/>
                        <a:pt x="0" y="49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8" y="44"/>
                        <a:pt x="13" y="47"/>
                        <a:pt x="20" y="47"/>
                      </a:cubicBezTo>
                      <a:cubicBezTo>
                        <a:pt x="25" y="47"/>
                        <a:pt x="28" y="44"/>
                        <a:pt x="28" y="4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6" name="Freeform 526">
                  <a:extLst>
                    <a:ext uri="{FF2B5EF4-FFF2-40B4-BE49-F238E27FC236}">
                      <a16:creationId xmlns:a16="http://schemas.microsoft.com/office/drawing/2014/main" id="{6A482412-29B9-4D50-B349-188C6EF646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34" y="1546"/>
                  <a:ext cx="27" cy="34"/>
                </a:xfrm>
                <a:custGeom>
                  <a:avLst/>
                  <a:gdLst>
                    <a:gd name="T0" fmla="*/ 34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5 w 36"/>
                    <a:gd name="T11" fmla="*/ 25 h 44"/>
                    <a:gd name="T12" fmla="*/ 9 w 36"/>
                    <a:gd name="T13" fmla="*/ 25 h 44"/>
                    <a:gd name="T14" fmla="*/ 21 w 36"/>
                    <a:gd name="T15" fmla="*/ 37 h 44"/>
                    <a:gd name="T16" fmla="*/ 30 w 36"/>
                    <a:gd name="T17" fmla="*/ 33 h 44"/>
                    <a:gd name="T18" fmla="*/ 34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4" y="40"/>
                      </a:moveTo>
                      <a:cubicBezTo>
                        <a:pt x="31" y="42"/>
                        <a:pt x="27" y="44"/>
                        <a:pt x="20" y="44"/>
                      </a:cubicBezTo>
                      <a:cubicBezTo>
                        <a:pt x="6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2"/>
                        <a:pt x="35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33"/>
                        <a:pt x="13" y="37"/>
                        <a:pt x="21" y="37"/>
                      </a:cubicBezTo>
                      <a:cubicBezTo>
                        <a:pt x="25" y="37"/>
                        <a:pt x="29" y="35"/>
                        <a:pt x="30" y="33"/>
                      </a:cubicBezTo>
                      <a:lnTo>
                        <a:pt x="34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3" y="7"/>
                        <a:pt x="9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7" name="Freeform 527">
                  <a:extLst>
                    <a:ext uri="{FF2B5EF4-FFF2-40B4-BE49-F238E27FC236}">
                      <a16:creationId xmlns:a16="http://schemas.microsoft.com/office/drawing/2014/main" id="{53CACE90-2DCE-48B9-B7B8-B2E1128C47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1546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9 h 44"/>
                    <a:gd name="T4" fmla="*/ 10 w 25"/>
                    <a:gd name="T5" fmla="*/ 13 h 44"/>
                    <a:gd name="T6" fmla="*/ 10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7 w 25"/>
                    <a:gd name="T13" fmla="*/ 1 h 44"/>
                    <a:gd name="T14" fmla="*/ 9 w 25"/>
                    <a:gd name="T15" fmla="*/ 6 h 44"/>
                    <a:gd name="T16" fmla="*/ 10 w 25"/>
                    <a:gd name="T17" fmla="*/ 6 h 44"/>
                    <a:gd name="T18" fmla="*/ 21 w 25"/>
                    <a:gd name="T19" fmla="*/ 0 h 44"/>
                    <a:gd name="T20" fmla="*/ 25 w 25"/>
                    <a:gd name="T21" fmla="*/ 0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9"/>
                        <a:pt x="21" y="9"/>
                        <a:pt x="20" y="9"/>
                      </a:cubicBezTo>
                      <a:cubicBezTo>
                        <a:pt x="16" y="9"/>
                        <a:pt x="12" y="11"/>
                        <a:pt x="10" y="13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3"/>
                        <a:pt x="15" y="0"/>
                        <a:pt x="21" y="0"/>
                      </a:cubicBezTo>
                      <a:cubicBezTo>
                        <a:pt x="22" y="0"/>
                        <a:pt x="24" y="0"/>
                        <a:pt x="25" y="0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8" name="Freeform 528">
                  <a:extLst>
                    <a:ext uri="{FF2B5EF4-FFF2-40B4-BE49-F238E27FC236}">
                      <a16:creationId xmlns:a16="http://schemas.microsoft.com/office/drawing/2014/main" id="{219287C4-29CD-4C0B-AB89-B085F6D3C8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3" y="1538"/>
                  <a:ext cx="22" cy="42"/>
                </a:xfrm>
                <a:custGeom>
                  <a:avLst/>
                  <a:gdLst>
                    <a:gd name="T0" fmla="*/ 6 w 29"/>
                    <a:gd name="T1" fmla="*/ 41 h 54"/>
                    <a:gd name="T2" fmla="*/ 6 w 29"/>
                    <a:gd name="T3" fmla="*/ 18 h 54"/>
                    <a:gd name="T4" fmla="*/ 0 w 29"/>
                    <a:gd name="T5" fmla="*/ 18 h 54"/>
                    <a:gd name="T6" fmla="*/ 0 w 29"/>
                    <a:gd name="T7" fmla="*/ 12 h 54"/>
                    <a:gd name="T8" fmla="*/ 6 w 29"/>
                    <a:gd name="T9" fmla="*/ 10 h 54"/>
                    <a:gd name="T10" fmla="*/ 9 w 29"/>
                    <a:gd name="T11" fmla="*/ 0 h 54"/>
                    <a:gd name="T12" fmla="*/ 15 w 29"/>
                    <a:gd name="T13" fmla="*/ 0 h 54"/>
                    <a:gd name="T14" fmla="*/ 15 w 29"/>
                    <a:gd name="T15" fmla="*/ 11 h 54"/>
                    <a:gd name="T16" fmla="*/ 26 w 29"/>
                    <a:gd name="T17" fmla="*/ 11 h 54"/>
                    <a:gd name="T18" fmla="*/ 26 w 29"/>
                    <a:gd name="T19" fmla="*/ 18 h 54"/>
                    <a:gd name="T20" fmla="*/ 15 w 29"/>
                    <a:gd name="T21" fmla="*/ 18 h 54"/>
                    <a:gd name="T22" fmla="*/ 15 w 29"/>
                    <a:gd name="T23" fmla="*/ 41 h 54"/>
                    <a:gd name="T24" fmla="*/ 20 w 29"/>
                    <a:gd name="T25" fmla="*/ 46 h 54"/>
                    <a:gd name="T26" fmla="*/ 26 w 29"/>
                    <a:gd name="T27" fmla="*/ 44 h 54"/>
                    <a:gd name="T28" fmla="*/ 29 w 29"/>
                    <a:gd name="T29" fmla="*/ 52 h 54"/>
                    <a:gd name="T30" fmla="*/ 18 w 29"/>
                    <a:gd name="T31" fmla="*/ 54 h 54"/>
                    <a:gd name="T32" fmla="*/ 6 w 29"/>
                    <a:gd name="T33" fmla="*/ 4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4">
                      <a:moveTo>
                        <a:pt x="6" y="41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4"/>
                        <a:pt x="17" y="46"/>
                        <a:pt x="20" y="46"/>
                      </a:cubicBezTo>
                      <a:cubicBezTo>
                        <a:pt x="23" y="46"/>
                        <a:pt x="25" y="45"/>
                        <a:pt x="26" y="44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7" y="53"/>
                        <a:pt x="24" y="54"/>
                        <a:pt x="18" y="54"/>
                      </a:cubicBezTo>
                      <a:cubicBezTo>
                        <a:pt x="11" y="54"/>
                        <a:pt x="6" y="50"/>
                        <a:pt x="6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9" name="Freeform 529">
                  <a:extLst>
                    <a:ext uri="{FF2B5EF4-FFF2-40B4-BE49-F238E27FC236}">
                      <a16:creationId xmlns:a16="http://schemas.microsoft.com/office/drawing/2014/main" id="{413F26B0-D2F5-41AB-BB9C-FD5306FCFA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07" y="1533"/>
                  <a:ext cx="8" cy="47"/>
                </a:xfrm>
                <a:custGeom>
                  <a:avLst/>
                  <a:gdLst>
                    <a:gd name="T0" fmla="*/ 5 w 11"/>
                    <a:gd name="T1" fmla="*/ 0 h 61"/>
                    <a:gd name="T2" fmla="*/ 11 w 11"/>
                    <a:gd name="T3" fmla="*/ 6 h 61"/>
                    <a:gd name="T4" fmla="*/ 5 w 11"/>
                    <a:gd name="T5" fmla="*/ 12 h 61"/>
                    <a:gd name="T6" fmla="*/ 0 w 11"/>
                    <a:gd name="T7" fmla="*/ 6 h 61"/>
                    <a:gd name="T8" fmla="*/ 5 w 11"/>
                    <a:gd name="T9" fmla="*/ 0 h 61"/>
                    <a:gd name="T10" fmla="*/ 1 w 11"/>
                    <a:gd name="T11" fmla="*/ 18 h 61"/>
                    <a:gd name="T12" fmla="*/ 10 w 11"/>
                    <a:gd name="T13" fmla="*/ 18 h 61"/>
                    <a:gd name="T14" fmla="*/ 10 w 11"/>
                    <a:gd name="T15" fmla="*/ 61 h 61"/>
                    <a:gd name="T16" fmla="*/ 1 w 11"/>
                    <a:gd name="T17" fmla="*/ 61 h 61"/>
                    <a:gd name="T18" fmla="*/ 1 w 11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61">
                      <a:moveTo>
                        <a:pt x="5" y="0"/>
                      </a:moveTo>
                      <a:cubicBezTo>
                        <a:pt x="9" y="0"/>
                        <a:pt x="11" y="2"/>
                        <a:pt x="11" y="6"/>
                      </a:cubicBezTo>
                      <a:cubicBezTo>
                        <a:pt x="11" y="9"/>
                        <a:pt x="9" y="12"/>
                        <a:pt x="5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5" y="0"/>
                      </a:cubicBezTo>
                      <a:moveTo>
                        <a:pt x="1" y="18"/>
                      </a:move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61"/>
                        <a:pt x="10" y="61"/>
                        <a:pt x="10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0" name="Freeform 530">
                  <a:extLst>
                    <a:ext uri="{FF2B5EF4-FFF2-40B4-BE49-F238E27FC236}">
                      <a16:creationId xmlns:a16="http://schemas.microsoft.com/office/drawing/2014/main" id="{FEC005F2-0235-4798-ADF5-33F4815A66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9" y="1534"/>
                  <a:ext cx="31" cy="46"/>
                </a:xfrm>
                <a:custGeom>
                  <a:avLst/>
                  <a:gdLst>
                    <a:gd name="T0" fmla="*/ 37 w 41"/>
                    <a:gd name="T1" fmla="*/ 9 h 60"/>
                    <a:gd name="T2" fmla="*/ 24 w 41"/>
                    <a:gd name="T3" fmla="*/ 7 h 60"/>
                    <a:gd name="T4" fmla="*/ 16 w 41"/>
                    <a:gd name="T5" fmla="*/ 14 h 60"/>
                    <a:gd name="T6" fmla="*/ 16 w 41"/>
                    <a:gd name="T7" fmla="*/ 17 h 60"/>
                    <a:gd name="T8" fmla="*/ 41 w 41"/>
                    <a:gd name="T9" fmla="*/ 17 h 60"/>
                    <a:gd name="T10" fmla="*/ 41 w 41"/>
                    <a:gd name="T11" fmla="*/ 60 h 60"/>
                    <a:gd name="T12" fmla="*/ 31 w 41"/>
                    <a:gd name="T13" fmla="*/ 60 h 60"/>
                    <a:gd name="T14" fmla="*/ 31 w 41"/>
                    <a:gd name="T15" fmla="*/ 23 h 60"/>
                    <a:gd name="T16" fmla="*/ 16 w 41"/>
                    <a:gd name="T17" fmla="*/ 23 h 60"/>
                    <a:gd name="T18" fmla="*/ 16 w 41"/>
                    <a:gd name="T19" fmla="*/ 60 h 60"/>
                    <a:gd name="T20" fmla="*/ 6 w 41"/>
                    <a:gd name="T21" fmla="*/ 60 h 60"/>
                    <a:gd name="T22" fmla="*/ 6 w 41"/>
                    <a:gd name="T23" fmla="*/ 23 h 60"/>
                    <a:gd name="T24" fmla="*/ 0 w 41"/>
                    <a:gd name="T25" fmla="*/ 23 h 60"/>
                    <a:gd name="T26" fmla="*/ 0 w 41"/>
                    <a:gd name="T27" fmla="*/ 17 h 60"/>
                    <a:gd name="T28" fmla="*/ 6 w 41"/>
                    <a:gd name="T29" fmla="*/ 17 h 60"/>
                    <a:gd name="T30" fmla="*/ 6 w 41"/>
                    <a:gd name="T31" fmla="*/ 13 h 60"/>
                    <a:gd name="T32" fmla="*/ 24 w 41"/>
                    <a:gd name="T33" fmla="*/ 0 h 60"/>
                    <a:gd name="T34" fmla="*/ 39 w 41"/>
                    <a:gd name="T35" fmla="*/ 2 h 60"/>
                    <a:gd name="T36" fmla="*/ 37 w 41"/>
                    <a:gd name="T37" fmla="*/ 9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1" h="60">
                      <a:moveTo>
                        <a:pt x="37" y="9"/>
                      </a:moveTo>
                      <a:cubicBezTo>
                        <a:pt x="34" y="8"/>
                        <a:pt x="28" y="7"/>
                        <a:pt x="24" y="7"/>
                      </a:cubicBezTo>
                      <a:cubicBezTo>
                        <a:pt x="17" y="7"/>
                        <a:pt x="16" y="10"/>
                        <a:pt x="16" y="14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1" y="60"/>
                        <a:pt x="41" y="60"/>
                        <a:pt x="41" y="60"/>
                      </a:cubicBezTo>
                      <a:cubicBezTo>
                        <a:pt x="31" y="60"/>
                        <a:pt x="31" y="60"/>
                        <a:pt x="31" y="60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6" y="60"/>
                        <a:pt x="6" y="60"/>
                        <a:pt x="6" y="60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4"/>
                        <a:pt x="12" y="0"/>
                        <a:pt x="24" y="0"/>
                      </a:cubicBezTo>
                      <a:cubicBezTo>
                        <a:pt x="29" y="0"/>
                        <a:pt x="36" y="0"/>
                        <a:pt x="39" y="2"/>
                      </a:cubicBez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1" name="Freeform 531">
                  <a:extLst>
                    <a:ext uri="{FF2B5EF4-FFF2-40B4-BE49-F238E27FC236}">
                      <a16:creationId xmlns:a16="http://schemas.microsoft.com/office/drawing/2014/main" id="{A186B37A-3632-4CCA-BC1E-8F2DC3F11B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56" y="1535"/>
                  <a:ext cx="26" cy="45"/>
                </a:xfrm>
                <a:custGeom>
                  <a:avLst/>
                  <a:gdLst>
                    <a:gd name="T0" fmla="*/ 7 w 26"/>
                    <a:gd name="T1" fmla="*/ 45 h 45"/>
                    <a:gd name="T2" fmla="*/ 0 w 26"/>
                    <a:gd name="T3" fmla="*/ 45 h 45"/>
                    <a:gd name="T4" fmla="*/ 0 w 26"/>
                    <a:gd name="T5" fmla="*/ 0 h 45"/>
                    <a:gd name="T6" fmla="*/ 7 w 26"/>
                    <a:gd name="T7" fmla="*/ 0 h 45"/>
                    <a:gd name="T8" fmla="*/ 7 w 26"/>
                    <a:gd name="T9" fmla="*/ 45 h 45"/>
                    <a:gd name="T10" fmla="*/ 7 w 26"/>
                    <a:gd name="T11" fmla="*/ 27 h 45"/>
                    <a:gd name="T12" fmla="*/ 17 w 26"/>
                    <a:gd name="T13" fmla="*/ 12 h 45"/>
                    <a:gd name="T14" fmla="*/ 25 w 26"/>
                    <a:gd name="T15" fmla="*/ 12 h 45"/>
                    <a:gd name="T16" fmla="*/ 15 w 26"/>
                    <a:gd name="T17" fmla="*/ 27 h 45"/>
                    <a:gd name="T18" fmla="*/ 15 w 26"/>
                    <a:gd name="T19" fmla="*/ 27 h 45"/>
                    <a:gd name="T20" fmla="*/ 26 w 26"/>
                    <a:gd name="T21" fmla="*/ 45 h 45"/>
                    <a:gd name="T22" fmla="*/ 17 w 26"/>
                    <a:gd name="T23" fmla="*/ 45 h 45"/>
                    <a:gd name="T24" fmla="*/ 7 w 26"/>
                    <a:gd name="T25" fmla="*/ 27 h 45"/>
                    <a:gd name="T26" fmla="*/ 7 w 26"/>
                    <a:gd name="T27" fmla="*/ 2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6" h="45">
                      <a:moveTo>
                        <a:pt x="7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45"/>
                      </a:lnTo>
                      <a:close/>
                      <a:moveTo>
                        <a:pt x="7" y="27"/>
                      </a:moveTo>
                      <a:lnTo>
                        <a:pt x="17" y="12"/>
                      </a:lnTo>
                      <a:lnTo>
                        <a:pt x="25" y="12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26" y="45"/>
                      </a:lnTo>
                      <a:lnTo>
                        <a:pt x="17" y="45"/>
                      </a:lnTo>
                      <a:lnTo>
                        <a:pt x="7" y="27"/>
                      </a:lnTo>
                      <a:lnTo>
                        <a:pt x="7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2" name="Freeform 532">
                  <a:extLst>
                    <a:ext uri="{FF2B5EF4-FFF2-40B4-BE49-F238E27FC236}">
                      <a16:creationId xmlns:a16="http://schemas.microsoft.com/office/drawing/2014/main" id="{F997ACC9-1E62-4D37-93FD-FE6E4FF3F3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84" y="1546"/>
                  <a:ext cx="27" cy="34"/>
                </a:xfrm>
                <a:custGeom>
                  <a:avLst/>
                  <a:gdLst>
                    <a:gd name="T0" fmla="*/ 32 w 36"/>
                    <a:gd name="T1" fmla="*/ 14 h 44"/>
                    <a:gd name="T2" fmla="*/ 32 w 36"/>
                    <a:gd name="T3" fmla="*/ 32 h 44"/>
                    <a:gd name="T4" fmla="*/ 35 w 36"/>
                    <a:gd name="T5" fmla="*/ 36 h 44"/>
                    <a:gd name="T6" fmla="*/ 36 w 36"/>
                    <a:gd name="T7" fmla="*/ 36 h 44"/>
                    <a:gd name="T8" fmla="*/ 36 w 36"/>
                    <a:gd name="T9" fmla="*/ 43 h 44"/>
                    <a:gd name="T10" fmla="*/ 32 w 36"/>
                    <a:gd name="T11" fmla="*/ 44 h 44"/>
                    <a:gd name="T12" fmla="*/ 24 w 36"/>
                    <a:gd name="T13" fmla="*/ 39 h 44"/>
                    <a:gd name="T14" fmla="*/ 24 w 36"/>
                    <a:gd name="T15" fmla="*/ 39 h 44"/>
                    <a:gd name="T16" fmla="*/ 12 w 36"/>
                    <a:gd name="T17" fmla="*/ 44 h 44"/>
                    <a:gd name="T18" fmla="*/ 0 w 36"/>
                    <a:gd name="T19" fmla="*/ 33 h 44"/>
                    <a:gd name="T20" fmla="*/ 23 w 36"/>
                    <a:gd name="T21" fmla="*/ 19 h 44"/>
                    <a:gd name="T22" fmla="*/ 23 w 36"/>
                    <a:gd name="T23" fmla="*/ 15 h 44"/>
                    <a:gd name="T24" fmla="*/ 16 w 36"/>
                    <a:gd name="T25" fmla="*/ 8 h 44"/>
                    <a:gd name="T26" fmla="*/ 7 w 36"/>
                    <a:gd name="T27" fmla="*/ 13 h 44"/>
                    <a:gd name="T28" fmla="*/ 1 w 36"/>
                    <a:gd name="T29" fmla="*/ 8 h 44"/>
                    <a:gd name="T30" fmla="*/ 16 w 36"/>
                    <a:gd name="T31" fmla="*/ 0 h 44"/>
                    <a:gd name="T32" fmla="*/ 32 w 36"/>
                    <a:gd name="T33" fmla="*/ 14 h 44"/>
                    <a:gd name="T34" fmla="*/ 23 w 36"/>
                    <a:gd name="T35" fmla="*/ 25 h 44"/>
                    <a:gd name="T36" fmla="*/ 9 w 36"/>
                    <a:gd name="T37" fmla="*/ 32 h 44"/>
                    <a:gd name="T38" fmla="*/ 15 w 36"/>
                    <a:gd name="T39" fmla="*/ 37 h 44"/>
                    <a:gd name="T40" fmla="*/ 23 w 36"/>
                    <a:gd name="T41" fmla="*/ 33 h 44"/>
                    <a:gd name="T42" fmla="*/ 23 w 36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44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6"/>
                        <a:pt x="35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5" y="44"/>
                        <a:pt x="33" y="44"/>
                        <a:pt x="32" y="44"/>
                      </a:cubicBezTo>
                      <a:cubicBezTo>
                        <a:pt x="28" y="44"/>
                        <a:pt x="25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2"/>
                        <a:pt x="19" y="44"/>
                        <a:pt x="12" y="44"/>
                      </a:cubicBezTo>
                      <a:cubicBezTo>
                        <a:pt x="4" y="44"/>
                        <a:pt x="0" y="39"/>
                        <a:pt x="0" y="33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8"/>
                        <a:pt x="16" y="8"/>
                      </a:cubicBezTo>
                      <a:cubicBezTo>
                        <a:pt x="11" y="8"/>
                        <a:pt x="8" y="10"/>
                        <a:pt x="7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5"/>
                        <a:pt x="6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5"/>
                      </a:moveTo>
                      <a:cubicBezTo>
                        <a:pt x="14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8" y="37"/>
                        <a:pt x="21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3" name="Freeform 533">
                  <a:extLst>
                    <a:ext uri="{FF2B5EF4-FFF2-40B4-BE49-F238E27FC236}">
                      <a16:creationId xmlns:a16="http://schemas.microsoft.com/office/drawing/2014/main" id="{FD564418-5518-4B59-BFFE-6BBA7515A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1546"/>
                  <a:ext cx="25" cy="34"/>
                </a:xfrm>
                <a:custGeom>
                  <a:avLst/>
                  <a:gdLst>
                    <a:gd name="T0" fmla="*/ 2 w 33"/>
                    <a:gd name="T1" fmla="*/ 13 h 44"/>
                    <a:gd name="T2" fmla="*/ 18 w 33"/>
                    <a:gd name="T3" fmla="*/ 0 h 44"/>
                    <a:gd name="T4" fmla="*/ 32 w 33"/>
                    <a:gd name="T5" fmla="*/ 5 h 44"/>
                    <a:gd name="T6" fmla="*/ 26 w 33"/>
                    <a:gd name="T7" fmla="*/ 11 h 44"/>
                    <a:gd name="T8" fmla="*/ 18 w 33"/>
                    <a:gd name="T9" fmla="*/ 8 h 44"/>
                    <a:gd name="T10" fmla="*/ 12 w 33"/>
                    <a:gd name="T11" fmla="*/ 12 h 44"/>
                    <a:gd name="T12" fmla="*/ 33 w 33"/>
                    <a:gd name="T13" fmla="*/ 31 h 44"/>
                    <a:gd name="T14" fmla="*/ 16 w 33"/>
                    <a:gd name="T15" fmla="*/ 44 h 44"/>
                    <a:gd name="T16" fmla="*/ 0 w 33"/>
                    <a:gd name="T17" fmla="*/ 38 h 44"/>
                    <a:gd name="T18" fmla="*/ 5 w 33"/>
                    <a:gd name="T19" fmla="*/ 32 h 44"/>
                    <a:gd name="T20" fmla="*/ 17 w 33"/>
                    <a:gd name="T21" fmla="*/ 37 h 44"/>
                    <a:gd name="T22" fmla="*/ 23 w 33"/>
                    <a:gd name="T23" fmla="*/ 32 h 44"/>
                    <a:gd name="T24" fmla="*/ 2 w 33"/>
                    <a:gd name="T25" fmla="*/ 1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4">
                      <a:moveTo>
                        <a:pt x="2" y="13"/>
                      </a:moveTo>
                      <a:cubicBezTo>
                        <a:pt x="2" y="6"/>
                        <a:pt x="8" y="0"/>
                        <a:pt x="18" y="0"/>
                      </a:cubicBezTo>
                      <a:cubicBezTo>
                        <a:pt x="25" y="0"/>
                        <a:pt x="30" y="2"/>
                        <a:pt x="32" y="5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5" y="10"/>
                        <a:pt x="22" y="8"/>
                        <a:pt x="18" y="8"/>
                      </a:cubicBezTo>
                      <a:cubicBezTo>
                        <a:pt x="14" y="8"/>
                        <a:pt x="12" y="10"/>
                        <a:pt x="12" y="12"/>
                      </a:cubicBezTo>
                      <a:cubicBezTo>
                        <a:pt x="12" y="20"/>
                        <a:pt x="33" y="17"/>
                        <a:pt x="33" y="31"/>
                      </a:cubicBezTo>
                      <a:cubicBezTo>
                        <a:pt x="33" y="37"/>
                        <a:pt x="28" y="44"/>
                        <a:pt x="16" y="44"/>
                      </a:cubicBezTo>
                      <a:cubicBezTo>
                        <a:pt x="8" y="44"/>
                        <a:pt x="2" y="41"/>
                        <a:pt x="0" y="38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8" y="34"/>
                        <a:pt x="12" y="37"/>
                        <a:pt x="17" y="37"/>
                      </a:cubicBezTo>
                      <a:cubicBezTo>
                        <a:pt x="21" y="37"/>
                        <a:pt x="23" y="35"/>
                        <a:pt x="23" y="32"/>
                      </a:cubicBezTo>
                      <a:cubicBezTo>
                        <a:pt x="23" y="24"/>
                        <a:pt x="2" y="27"/>
                        <a:pt x="2" y="1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4" name="Freeform 534">
                  <a:extLst>
                    <a:ext uri="{FF2B5EF4-FFF2-40B4-BE49-F238E27FC236}">
                      <a16:creationId xmlns:a16="http://schemas.microsoft.com/office/drawing/2014/main" id="{F5CDACD3-8D90-43E4-ABFE-505F603C5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1547"/>
                  <a:ext cx="30" cy="46"/>
                </a:xfrm>
                <a:custGeom>
                  <a:avLst/>
                  <a:gdLst>
                    <a:gd name="T0" fmla="*/ 4 w 40"/>
                    <a:gd name="T1" fmla="*/ 50 h 59"/>
                    <a:gd name="T2" fmla="*/ 8 w 40"/>
                    <a:gd name="T3" fmla="*/ 51 h 59"/>
                    <a:gd name="T4" fmla="*/ 16 w 40"/>
                    <a:gd name="T5" fmla="*/ 43 h 59"/>
                    <a:gd name="T6" fmla="*/ 0 w 40"/>
                    <a:gd name="T7" fmla="*/ 0 h 59"/>
                    <a:gd name="T8" fmla="*/ 11 w 40"/>
                    <a:gd name="T9" fmla="*/ 0 h 59"/>
                    <a:gd name="T10" fmla="*/ 17 w 40"/>
                    <a:gd name="T11" fmla="*/ 17 h 59"/>
                    <a:gd name="T12" fmla="*/ 21 w 40"/>
                    <a:gd name="T13" fmla="*/ 32 h 59"/>
                    <a:gd name="T14" fmla="*/ 21 w 40"/>
                    <a:gd name="T15" fmla="*/ 32 h 59"/>
                    <a:gd name="T16" fmla="*/ 25 w 40"/>
                    <a:gd name="T17" fmla="*/ 17 h 59"/>
                    <a:gd name="T18" fmla="*/ 30 w 40"/>
                    <a:gd name="T19" fmla="*/ 0 h 59"/>
                    <a:gd name="T20" fmla="*/ 40 w 40"/>
                    <a:gd name="T21" fmla="*/ 0 h 59"/>
                    <a:gd name="T22" fmla="*/ 25 w 40"/>
                    <a:gd name="T23" fmla="*/ 45 h 59"/>
                    <a:gd name="T24" fmla="*/ 9 w 40"/>
                    <a:gd name="T25" fmla="*/ 59 h 59"/>
                    <a:gd name="T26" fmla="*/ 2 w 40"/>
                    <a:gd name="T27" fmla="*/ 58 h 59"/>
                    <a:gd name="T28" fmla="*/ 4 w 40"/>
                    <a:gd name="T29" fmla="*/ 5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0" h="59">
                      <a:moveTo>
                        <a:pt x="4" y="50"/>
                      </a:moveTo>
                      <a:cubicBezTo>
                        <a:pt x="5" y="50"/>
                        <a:pt x="7" y="51"/>
                        <a:pt x="8" y="51"/>
                      </a:cubicBezTo>
                      <a:cubicBezTo>
                        <a:pt x="13" y="51"/>
                        <a:pt x="15" y="48"/>
                        <a:pt x="16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9" y="23"/>
                        <a:pt x="20" y="28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2" y="28"/>
                        <a:pt x="23" y="24"/>
                        <a:pt x="25" y="1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2" y="53"/>
                        <a:pt x="18" y="59"/>
                        <a:pt x="9" y="59"/>
                      </a:cubicBezTo>
                      <a:cubicBezTo>
                        <a:pt x="6" y="59"/>
                        <a:pt x="3" y="58"/>
                        <a:pt x="2" y="58"/>
                      </a:cubicBezTo>
                      <a:lnTo>
                        <a:pt x="4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5" name="Freeform 535">
                  <a:extLst>
                    <a:ext uri="{FF2B5EF4-FFF2-40B4-BE49-F238E27FC236}">
                      <a16:creationId xmlns:a16="http://schemas.microsoft.com/office/drawing/2014/main" id="{436D36B7-2E88-4080-AB8D-BEFF38EF1F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66" y="1546"/>
                  <a:ext cx="29" cy="34"/>
                </a:xfrm>
                <a:custGeom>
                  <a:avLst/>
                  <a:gdLst>
                    <a:gd name="T0" fmla="*/ 0 w 38"/>
                    <a:gd name="T1" fmla="*/ 22 h 44"/>
                    <a:gd name="T2" fmla="*/ 20 w 38"/>
                    <a:gd name="T3" fmla="*/ 0 h 44"/>
                    <a:gd name="T4" fmla="*/ 38 w 38"/>
                    <a:gd name="T5" fmla="*/ 22 h 44"/>
                    <a:gd name="T6" fmla="*/ 19 w 38"/>
                    <a:gd name="T7" fmla="*/ 44 h 44"/>
                    <a:gd name="T8" fmla="*/ 0 w 38"/>
                    <a:gd name="T9" fmla="*/ 22 h 44"/>
                    <a:gd name="T10" fmla="*/ 20 w 38"/>
                    <a:gd name="T11" fmla="*/ 37 h 44"/>
                    <a:gd name="T12" fmla="*/ 29 w 38"/>
                    <a:gd name="T13" fmla="*/ 22 h 44"/>
                    <a:gd name="T14" fmla="*/ 19 w 38"/>
                    <a:gd name="T15" fmla="*/ 7 h 44"/>
                    <a:gd name="T16" fmla="*/ 10 w 38"/>
                    <a:gd name="T17" fmla="*/ 22 h 44"/>
                    <a:gd name="T18" fmla="*/ 20 w 38"/>
                    <a:gd name="T19" fmla="*/ 37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44">
                      <a:moveTo>
                        <a:pt x="0" y="22"/>
                      </a:moveTo>
                      <a:cubicBezTo>
                        <a:pt x="0" y="9"/>
                        <a:pt x="6" y="0"/>
                        <a:pt x="20" y="0"/>
                      </a:cubicBezTo>
                      <a:cubicBezTo>
                        <a:pt x="34" y="0"/>
                        <a:pt x="38" y="9"/>
                        <a:pt x="38" y="22"/>
                      </a:cubicBezTo>
                      <a:cubicBezTo>
                        <a:pt x="38" y="35"/>
                        <a:pt x="33" y="44"/>
                        <a:pt x="19" y="44"/>
                      </a:cubicBezTo>
                      <a:cubicBezTo>
                        <a:pt x="5" y="44"/>
                        <a:pt x="0" y="36"/>
                        <a:pt x="0" y="22"/>
                      </a:cubicBezTo>
                      <a:moveTo>
                        <a:pt x="20" y="37"/>
                      </a:moveTo>
                      <a:cubicBezTo>
                        <a:pt x="26" y="37"/>
                        <a:pt x="29" y="32"/>
                        <a:pt x="29" y="22"/>
                      </a:cubicBezTo>
                      <a:cubicBezTo>
                        <a:pt x="29" y="12"/>
                        <a:pt x="26" y="7"/>
                        <a:pt x="19" y="7"/>
                      </a:cubicBezTo>
                      <a:cubicBezTo>
                        <a:pt x="13" y="7"/>
                        <a:pt x="10" y="12"/>
                        <a:pt x="10" y="22"/>
                      </a:cubicBezTo>
                      <a:cubicBezTo>
                        <a:pt x="10" y="32"/>
                        <a:pt x="13" y="37"/>
                        <a:pt x="20" y="3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6" name="Freeform 536">
                  <a:extLst>
                    <a:ext uri="{FF2B5EF4-FFF2-40B4-BE49-F238E27FC236}">
                      <a16:creationId xmlns:a16="http://schemas.microsoft.com/office/drawing/2014/main" id="{5C1E0DEB-5964-456E-8F55-499B5D374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9" y="1546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6 w 35"/>
                    <a:gd name="T3" fmla="*/ 44 h 44"/>
                    <a:gd name="T4" fmla="*/ 26 w 35"/>
                    <a:gd name="T5" fmla="*/ 16 h 44"/>
                    <a:gd name="T6" fmla="*/ 19 w 35"/>
                    <a:gd name="T7" fmla="*/ 8 h 44"/>
                    <a:gd name="T8" fmla="*/ 10 w 35"/>
                    <a:gd name="T9" fmla="*/ 14 h 44"/>
                    <a:gd name="T10" fmla="*/ 10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8 w 35"/>
                    <a:gd name="T17" fmla="*/ 1 h 44"/>
                    <a:gd name="T18" fmla="*/ 10 w 35"/>
                    <a:gd name="T19" fmla="*/ 5 h 44"/>
                    <a:gd name="T20" fmla="*/ 10 w 35"/>
                    <a:gd name="T21" fmla="*/ 5 h 44"/>
                    <a:gd name="T22" fmla="*/ 22 w 35"/>
                    <a:gd name="T23" fmla="*/ 0 h 44"/>
                    <a:gd name="T24" fmla="*/ 35 w 35"/>
                    <a:gd name="T25" fmla="*/ 14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1"/>
                        <a:pt x="23" y="8"/>
                        <a:pt x="19" y="8"/>
                      </a:cubicBezTo>
                      <a:cubicBezTo>
                        <a:pt x="15" y="8"/>
                        <a:pt x="11" y="10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2" y="0"/>
                      </a:cubicBezTo>
                      <a:cubicBezTo>
                        <a:pt x="30" y="0"/>
                        <a:pt x="35" y="4"/>
                        <a:pt x="35" y="14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7" name="Freeform 537">
                  <a:extLst>
                    <a:ext uri="{FF2B5EF4-FFF2-40B4-BE49-F238E27FC236}">
                      <a16:creationId xmlns:a16="http://schemas.microsoft.com/office/drawing/2014/main" id="{C63DDA4A-7B88-4D19-96BD-9DAEE2E73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1" y="1547"/>
                  <a:ext cx="27" cy="34"/>
                </a:xfrm>
                <a:custGeom>
                  <a:avLst/>
                  <a:gdLst>
                    <a:gd name="T0" fmla="*/ 0 w 35"/>
                    <a:gd name="T1" fmla="*/ 0 h 44"/>
                    <a:gd name="T2" fmla="*/ 10 w 35"/>
                    <a:gd name="T3" fmla="*/ 0 h 44"/>
                    <a:gd name="T4" fmla="*/ 10 w 35"/>
                    <a:gd name="T5" fmla="*/ 28 h 44"/>
                    <a:gd name="T6" fmla="*/ 17 w 35"/>
                    <a:gd name="T7" fmla="*/ 36 h 44"/>
                    <a:gd name="T8" fmla="*/ 26 w 35"/>
                    <a:gd name="T9" fmla="*/ 29 h 44"/>
                    <a:gd name="T10" fmla="*/ 26 w 35"/>
                    <a:gd name="T11" fmla="*/ 0 h 44"/>
                    <a:gd name="T12" fmla="*/ 35 w 35"/>
                    <a:gd name="T13" fmla="*/ 0 h 44"/>
                    <a:gd name="T14" fmla="*/ 35 w 35"/>
                    <a:gd name="T15" fmla="*/ 43 h 44"/>
                    <a:gd name="T16" fmla="*/ 28 w 35"/>
                    <a:gd name="T17" fmla="*/ 43 h 44"/>
                    <a:gd name="T18" fmla="*/ 26 w 35"/>
                    <a:gd name="T19" fmla="*/ 38 h 44"/>
                    <a:gd name="T20" fmla="*/ 26 w 35"/>
                    <a:gd name="T21" fmla="*/ 38 h 44"/>
                    <a:gd name="T22" fmla="*/ 14 w 35"/>
                    <a:gd name="T23" fmla="*/ 44 h 44"/>
                    <a:gd name="T24" fmla="*/ 0 w 35"/>
                    <a:gd name="T25" fmla="*/ 29 h 44"/>
                    <a:gd name="T26" fmla="*/ 0 w 35"/>
                    <a:gd name="T2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33"/>
                        <a:pt x="12" y="36"/>
                        <a:pt x="17" y="36"/>
                      </a:cubicBezTo>
                      <a:cubicBezTo>
                        <a:pt x="23" y="36"/>
                        <a:pt x="25" y="32"/>
                        <a:pt x="26" y="29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43"/>
                        <a:pt x="35" y="43"/>
                        <a:pt x="35" y="43"/>
                      </a:cubicBezTo>
                      <a:cubicBezTo>
                        <a:pt x="28" y="43"/>
                        <a:pt x="28" y="43"/>
                        <a:pt x="28" y="43"/>
                      </a:cubicBez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24" y="41"/>
                        <a:pt x="20" y="44"/>
                        <a:pt x="14" y="44"/>
                      </a:cubicBezTo>
                      <a:cubicBezTo>
                        <a:pt x="5" y="44"/>
                        <a:pt x="0" y="39"/>
                        <a:pt x="0" y="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8" name="Freeform 538">
                  <a:extLst>
                    <a:ext uri="{FF2B5EF4-FFF2-40B4-BE49-F238E27FC236}">
                      <a16:creationId xmlns:a16="http://schemas.microsoft.com/office/drawing/2014/main" id="{1D81A51B-CDDF-4820-AED1-44D806C943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1" y="1932"/>
                  <a:ext cx="20" cy="42"/>
                </a:xfrm>
                <a:custGeom>
                  <a:avLst/>
                  <a:gdLst>
                    <a:gd name="T0" fmla="*/ 26 w 26"/>
                    <a:gd name="T1" fmla="*/ 0 h 54"/>
                    <a:gd name="T2" fmla="*/ 26 w 26"/>
                    <a:gd name="T3" fmla="*/ 54 h 54"/>
                    <a:gd name="T4" fmla="*/ 17 w 26"/>
                    <a:gd name="T5" fmla="*/ 54 h 54"/>
                    <a:gd name="T6" fmla="*/ 17 w 26"/>
                    <a:gd name="T7" fmla="*/ 26 h 54"/>
                    <a:gd name="T8" fmla="*/ 17 w 26"/>
                    <a:gd name="T9" fmla="*/ 11 h 54"/>
                    <a:gd name="T10" fmla="*/ 17 w 26"/>
                    <a:gd name="T11" fmla="*/ 11 h 54"/>
                    <a:gd name="T12" fmla="*/ 11 w 26"/>
                    <a:gd name="T13" fmla="*/ 14 h 54"/>
                    <a:gd name="T14" fmla="*/ 5 w 26"/>
                    <a:gd name="T15" fmla="*/ 18 h 54"/>
                    <a:gd name="T16" fmla="*/ 0 w 26"/>
                    <a:gd name="T17" fmla="*/ 11 h 54"/>
                    <a:gd name="T18" fmla="*/ 17 w 26"/>
                    <a:gd name="T19" fmla="*/ 0 h 54"/>
                    <a:gd name="T20" fmla="*/ 26 w 26"/>
                    <a:gd name="T2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54">
                      <a:moveTo>
                        <a:pt x="26" y="0"/>
                      </a:move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17" y="54"/>
                        <a:pt x="17" y="54"/>
                        <a:pt x="17" y="5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2"/>
                        <a:pt x="17" y="14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7" y="0"/>
                        <a:pt x="17" y="0"/>
                        <a:pt x="17" y="0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9" name="Freeform 539">
                  <a:extLst>
                    <a:ext uri="{FF2B5EF4-FFF2-40B4-BE49-F238E27FC236}">
                      <a16:creationId xmlns:a16="http://schemas.microsoft.com/office/drawing/2014/main" id="{D6C90A2F-3984-4A48-B3DF-04CBF2CB84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7" y="1932"/>
                  <a:ext cx="29" cy="42"/>
                </a:xfrm>
                <a:custGeom>
                  <a:avLst/>
                  <a:gdLst>
                    <a:gd name="T0" fmla="*/ 0 w 38"/>
                    <a:gd name="T1" fmla="*/ 28 h 55"/>
                    <a:gd name="T2" fmla="*/ 20 w 38"/>
                    <a:gd name="T3" fmla="*/ 0 h 55"/>
                    <a:gd name="T4" fmla="*/ 38 w 38"/>
                    <a:gd name="T5" fmla="*/ 28 h 55"/>
                    <a:gd name="T6" fmla="*/ 19 w 38"/>
                    <a:gd name="T7" fmla="*/ 55 h 55"/>
                    <a:gd name="T8" fmla="*/ 0 w 38"/>
                    <a:gd name="T9" fmla="*/ 28 h 55"/>
                    <a:gd name="T10" fmla="*/ 19 w 38"/>
                    <a:gd name="T11" fmla="*/ 47 h 55"/>
                    <a:gd name="T12" fmla="*/ 28 w 38"/>
                    <a:gd name="T13" fmla="*/ 28 h 55"/>
                    <a:gd name="T14" fmla="*/ 19 w 38"/>
                    <a:gd name="T15" fmla="*/ 9 h 55"/>
                    <a:gd name="T16" fmla="*/ 10 w 38"/>
                    <a:gd name="T17" fmla="*/ 28 h 55"/>
                    <a:gd name="T18" fmla="*/ 19 w 38"/>
                    <a:gd name="T19" fmla="*/ 4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55">
                      <a:moveTo>
                        <a:pt x="0" y="28"/>
                      </a:moveTo>
                      <a:cubicBezTo>
                        <a:pt x="0" y="9"/>
                        <a:pt x="7" y="0"/>
                        <a:pt x="20" y="0"/>
                      </a:cubicBezTo>
                      <a:cubicBezTo>
                        <a:pt x="33" y="0"/>
                        <a:pt x="38" y="9"/>
                        <a:pt x="38" y="28"/>
                      </a:cubicBezTo>
                      <a:cubicBezTo>
                        <a:pt x="38" y="47"/>
                        <a:pt x="31" y="55"/>
                        <a:pt x="19" y="55"/>
                      </a:cubicBezTo>
                      <a:cubicBezTo>
                        <a:pt x="6" y="55"/>
                        <a:pt x="0" y="47"/>
                        <a:pt x="0" y="28"/>
                      </a:cubicBezTo>
                      <a:moveTo>
                        <a:pt x="19" y="47"/>
                      </a:moveTo>
                      <a:cubicBezTo>
                        <a:pt x="26" y="47"/>
                        <a:pt x="28" y="41"/>
                        <a:pt x="28" y="28"/>
                      </a:cubicBezTo>
                      <a:cubicBezTo>
                        <a:pt x="28" y="15"/>
                        <a:pt x="26" y="9"/>
                        <a:pt x="19" y="9"/>
                      </a:cubicBezTo>
                      <a:cubicBezTo>
                        <a:pt x="12" y="9"/>
                        <a:pt x="10" y="15"/>
                        <a:pt x="10" y="28"/>
                      </a:cubicBezTo>
                      <a:cubicBezTo>
                        <a:pt x="10" y="41"/>
                        <a:pt x="13" y="47"/>
                        <a:pt x="19" y="4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" name="Oval 540">
                  <a:extLst>
                    <a:ext uri="{FF2B5EF4-FFF2-40B4-BE49-F238E27FC236}">
                      <a16:creationId xmlns:a16="http://schemas.microsoft.com/office/drawing/2014/main" id="{054CFCDB-8591-4971-872E-6D26AE578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0" y="1964"/>
                  <a:ext cx="9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1" name="Freeform 541">
                  <a:extLst>
                    <a:ext uri="{FF2B5EF4-FFF2-40B4-BE49-F238E27FC236}">
                      <a16:creationId xmlns:a16="http://schemas.microsoft.com/office/drawing/2014/main" id="{0C913212-ADD1-4D77-9F77-DE92702EFA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1932"/>
                  <a:ext cx="29" cy="42"/>
                </a:xfrm>
                <a:custGeom>
                  <a:avLst/>
                  <a:gdLst>
                    <a:gd name="T0" fmla="*/ 28 w 38"/>
                    <a:gd name="T1" fmla="*/ 40 h 55"/>
                    <a:gd name="T2" fmla="*/ 3 w 38"/>
                    <a:gd name="T3" fmla="*/ 15 h 55"/>
                    <a:gd name="T4" fmla="*/ 21 w 38"/>
                    <a:gd name="T5" fmla="*/ 0 h 55"/>
                    <a:gd name="T6" fmla="*/ 37 w 38"/>
                    <a:gd name="T7" fmla="*/ 5 h 55"/>
                    <a:gd name="T8" fmla="*/ 31 w 38"/>
                    <a:gd name="T9" fmla="*/ 13 h 55"/>
                    <a:gd name="T10" fmla="*/ 20 w 38"/>
                    <a:gd name="T11" fmla="*/ 8 h 55"/>
                    <a:gd name="T12" fmla="*/ 13 w 38"/>
                    <a:gd name="T13" fmla="*/ 14 h 55"/>
                    <a:gd name="T14" fmla="*/ 38 w 38"/>
                    <a:gd name="T15" fmla="*/ 40 h 55"/>
                    <a:gd name="T16" fmla="*/ 18 w 38"/>
                    <a:gd name="T17" fmla="*/ 55 h 55"/>
                    <a:gd name="T18" fmla="*/ 0 w 38"/>
                    <a:gd name="T19" fmla="*/ 49 h 55"/>
                    <a:gd name="T20" fmla="*/ 6 w 38"/>
                    <a:gd name="T21" fmla="*/ 41 h 55"/>
                    <a:gd name="T22" fmla="*/ 20 w 38"/>
                    <a:gd name="T23" fmla="*/ 47 h 55"/>
                    <a:gd name="T24" fmla="*/ 28 w 38"/>
                    <a:gd name="T25" fmla="*/ 4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55">
                      <a:moveTo>
                        <a:pt x="28" y="40"/>
                      </a:moveTo>
                      <a:cubicBezTo>
                        <a:pt x="28" y="30"/>
                        <a:pt x="3" y="32"/>
                        <a:pt x="3" y="15"/>
                      </a:cubicBezTo>
                      <a:cubicBezTo>
                        <a:pt x="3" y="6"/>
                        <a:pt x="10" y="0"/>
                        <a:pt x="21" y="0"/>
                      </a:cubicBezTo>
                      <a:cubicBezTo>
                        <a:pt x="29" y="0"/>
                        <a:pt x="34" y="3"/>
                        <a:pt x="37" y="5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29" y="11"/>
                        <a:pt x="26" y="8"/>
                        <a:pt x="20" y="8"/>
                      </a:cubicBezTo>
                      <a:cubicBezTo>
                        <a:pt x="15" y="8"/>
                        <a:pt x="13" y="11"/>
                        <a:pt x="13" y="14"/>
                      </a:cubicBezTo>
                      <a:cubicBezTo>
                        <a:pt x="13" y="24"/>
                        <a:pt x="38" y="23"/>
                        <a:pt x="38" y="40"/>
                      </a:cubicBezTo>
                      <a:cubicBezTo>
                        <a:pt x="38" y="48"/>
                        <a:pt x="31" y="55"/>
                        <a:pt x="18" y="55"/>
                      </a:cubicBezTo>
                      <a:cubicBezTo>
                        <a:pt x="9" y="55"/>
                        <a:pt x="3" y="51"/>
                        <a:pt x="0" y="49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8" y="43"/>
                        <a:pt x="13" y="47"/>
                        <a:pt x="20" y="47"/>
                      </a:cubicBezTo>
                      <a:cubicBezTo>
                        <a:pt x="25" y="47"/>
                        <a:pt x="28" y="44"/>
                        <a:pt x="28" y="4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" name="Rectangle 542">
                  <a:extLst>
                    <a:ext uri="{FF2B5EF4-FFF2-40B4-BE49-F238E27FC236}">
                      <a16:creationId xmlns:a16="http://schemas.microsoft.com/office/drawing/2014/main" id="{EDB2E3CE-2A93-4482-AFEC-EC72BFA35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9" y="1940"/>
                  <a:ext cx="7" cy="3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3" name="Freeform 543">
                  <a:extLst>
                    <a:ext uri="{FF2B5EF4-FFF2-40B4-BE49-F238E27FC236}">
                      <a16:creationId xmlns:a16="http://schemas.microsoft.com/office/drawing/2014/main" id="{E28E1579-5620-4EC0-A082-D7B2106728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3" y="1939"/>
                  <a:ext cx="26" cy="35"/>
                </a:xfrm>
                <a:custGeom>
                  <a:avLst/>
                  <a:gdLst>
                    <a:gd name="T0" fmla="*/ 34 w 34"/>
                    <a:gd name="T1" fmla="*/ 45 h 45"/>
                    <a:gd name="T2" fmla="*/ 25 w 34"/>
                    <a:gd name="T3" fmla="*/ 45 h 45"/>
                    <a:gd name="T4" fmla="*/ 25 w 34"/>
                    <a:gd name="T5" fmla="*/ 17 h 45"/>
                    <a:gd name="T6" fmla="*/ 18 w 34"/>
                    <a:gd name="T7" fmla="*/ 9 h 45"/>
                    <a:gd name="T8" fmla="*/ 9 w 34"/>
                    <a:gd name="T9" fmla="*/ 15 h 45"/>
                    <a:gd name="T10" fmla="*/ 9 w 34"/>
                    <a:gd name="T11" fmla="*/ 45 h 45"/>
                    <a:gd name="T12" fmla="*/ 0 w 34"/>
                    <a:gd name="T13" fmla="*/ 45 h 45"/>
                    <a:gd name="T14" fmla="*/ 0 w 34"/>
                    <a:gd name="T15" fmla="*/ 1 h 45"/>
                    <a:gd name="T16" fmla="*/ 7 w 34"/>
                    <a:gd name="T17" fmla="*/ 1 h 45"/>
                    <a:gd name="T18" fmla="*/ 9 w 34"/>
                    <a:gd name="T19" fmla="*/ 6 h 45"/>
                    <a:gd name="T20" fmla="*/ 9 w 34"/>
                    <a:gd name="T21" fmla="*/ 6 h 45"/>
                    <a:gd name="T22" fmla="*/ 21 w 34"/>
                    <a:gd name="T23" fmla="*/ 0 h 45"/>
                    <a:gd name="T24" fmla="*/ 34 w 34"/>
                    <a:gd name="T25" fmla="*/ 15 h 45"/>
                    <a:gd name="T26" fmla="*/ 34 w 34"/>
                    <a:gd name="T2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" h="45">
                      <a:moveTo>
                        <a:pt x="34" y="45"/>
                      </a:move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2"/>
                        <a:pt x="22" y="9"/>
                        <a:pt x="18" y="9"/>
                      </a:cubicBezTo>
                      <a:cubicBezTo>
                        <a:pt x="14" y="9"/>
                        <a:pt x="10" y="11"/>
                        <a:pt x="9" y="15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1" y="3"/>
                        <a:pt x="16" y="0"/>
                        <a:pt x="21" y="0"/>
                      </a:cubicBezTo>
                      <a:cubicBezTo>
                        <a:pt x="29" y="0"/>
                        <a:pt x="34" y="5"/>
                        <a:pt x="34" y="15"/>
                      </a:cubicBezTo>
                      <a:lnTo>
                        <a:pt x="34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4" name="Rectangle 544">
                  <a:extLst>
                    <a:ext uri="{FF2B5EF4-FFF2-40B4-BE49-F238E27FC236}">
                      <a16:creationId xmlns:a16="http://schemas.microsoft.com/office/drawing/2014/main" id="{82816A6D-4F6A-4904-84AC-8F0A5FCBB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6" y="1940"/>
                  <a:ext cx="7" cy="3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5" name="Freeform 545">
                  <a:extLst>
                    <a:ext uri="{FF2B5EF4-FFF2-40B4-BE49-F238E27FC236}">
                      <a16:creationId xmlns:a16="http://schemas.microsoft.com/office/drawing/2014/main" id="{8733DA5B-C1A1-48B8-AA21-EF579061D5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7" y="1927"/>
                  <a:ext cx="21" cy="47"/>
                </a:xfrm>
                <a:custGeom>
                  <a:avLst/>
                  <a:gdLst>
                    <a:gd name="T0" fmla="*/ 27 w 28"/>
                    <a:gd name="T1" fmla="*/ 9 h 61"/>
                    <a:gd name="T2" fmla="*/ 21 w 28"/>
                    <a:gd name="T3" fmla="*/ 8 h 61"/>
                    <a:gd name="T4" fmla="*/ 16 w 28"/>
                    <a:gd name="T5" fmla="*/ 13 h 61"/>
                    <a:gd name="T6" fmla="*/ 16 w 28"/>
                    <a:gd name="T7" fmla="*/ 17 h 61"/>
                    <a:gd name="T8" fmla="*/ 26 w 28"/>
                    <a:gd name="T9" fmla="*/ 17 h 61"/>
                    <a:gd name="T10" fmla="*/ 26 w 28"/>
                    <a:gd name="T11" fmla="*/ 24 h 61"/>
                    <a:gd name="T12" fmla="*/ 16 w 28"/>
                    <a:gd name="T13" fmla="*/ 24 h 61"/>
                    <a:gd name="T14" fmla="*/ 16 w 28"/>
                    <a:gd name="T15" fmla="*/ 61 h 61"/>
                    <a:gd name="T16" fmla="*/ 7 w 28"/>
                    <a:gd name="T17" fmla="*/ 61 h 61"/>
                    <a:gd name="T18" fmla="*/ 7 w 28"/>
                    <a:gd name="T19" fmla="*/ 24 h 61"/>
                    <a:gd name="T20" fmla="*/ 0 w 28"/>
                    <a:gd name="T21" fmla="*/ 24 h 61"/>
                    <a:gd name="T22" fmla="*/ 0 w 28"/>
                    <a:gd name="T23" fmla="*/ 17 h 61"/>
                    <a:gd name="T24" fmla="*/ 7 w 28"/>
                    <a:gd name="T25" fmla="*/ 17 h 61"/>
                    <a:gd name="T26" fmla="*/ 7 w 28"/>
                    <a:gd name="T27" fmla="*/ 13 h 61"/>
                    <a:gd name="T28" fmla="*/ 21 w 28"/>
                    <a:gd name="T29" fmla="*/ 0 h 61"/>
                    <a:gd name="T30" fmla="*/ 28 w 28"/>
                    <a:gd name="T31" fmla="*/ 1 h 61"/>
                    <a:gd name="T32" fmla="*/ 27 w 28"/>
                    <a:gd name="T33" fmla="*/ 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61">
                      <a:moveTo>
                        <a:pt x="27" y="9"/>
                      </a:moveTo>
                      <a:cubicBezTo>
                        <a:pt x="25" y="9"/>
                        <a:pt x="23" y="8"/>
                        <a:pt x="21" y="8"/>
                      </a:cubicBezTo>
                      <a:cubicBezTo>
                        <a:pt x="18" y="8"/>
                        <a:pt x="16" y="10"/>
                        <a:pt x="16" y="13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7" y="61"/>
                        <a:pt x="7" y="61"/>
                        <a:pt x="7" y="61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6"/>
                        <a:pt x="11" y="0"/>
                        <a:pt x="21" y="0"/>
                      </a:cubicBezTo>
                      <a:cubicBezTo>
                        <a:pt x="24" y="0"/>
                        <a:pt x="26" y="1"/>
                        <a:pt x="28" y="1"/>
                      </a:cubicBezTo>
                      <a:lnTo>
                        <a:pt x="2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6" name="Freeform 546">
                  <a:extLst>
                    <a:ext uri="{FF2B5EF4-FFF2-40B4-BE49-F238E27FC236}">
                      <a16:creationId xmlns:a16="http://schemas.microsoft.com/office/drawing/2014/main" id="{1273C565-F28B-40DD-A949-0193FD5B1F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4" y="1932"/>
                  <a:ext cx="31" cy="42"/>
                </a:xfrm>
                <a:custGeom>
                  <a:avLst/>
                  <a:gdLst>
                    <a:gd name="T0" fmla="*/ 0 w 41"/>
                    <a:gd name="T1" fmla="*/ 0 h 55"/>
                    <a:gd name="T2" fmla="*/ 16 w 41"/>
                    <a:gd name="T3" fmla="*/ 0 h 55"/>
                    <a:gd name="T4" fmla="*/ 41 w 41"/>
                    <a:gd name="T5" fmla="*/ 26 h 55"/>
                    <a:gd name="T6" fmla="*/ 16 w 41"/>
                    <a:gd name="T7" fmla="*/ 55 h 55"/>
                    <a:gd name="T8" fmla="*/ 0 w 41"/>
                    <a:gd name="T9" fmla="*/ 55 h 55"/>
                    <a:gd name="T10" fmla="*/ 0 w 41"/>
                    <a:gd name="T11" fmla="*/ 0 h 55"/>
                    <a:gd name="T12" fmla="*/ 10 w 41"/>
                    <a:gd name="T13" fmla="*/ 46 h 55"/>
                    <a:gd name="T14" fmla="*/ 15 w 41"/>
                    <a:gd name="T15" fmla="*/ 46 h 55"/>
                    <a:gd name="T16" fmla="*/ 31 w 41"/>
                    <a:gd name="T17" fmla="*/ 27 h 55"/>
                    <a:gd name="T18" fmla="*/ 15 w 41"/>
                    <a:gd name="T19" fmla="*/ 8 h 55"/>
                    <a:gd name="T20" fmla="*/ 10 w 41"/>
                    <a:gd name="T21" fmla="*/ 8 h 55"/>
                    <a:gd name="T22" fmla="*/ 10 w 41"/>
                    <a:gd name="T23" fmla="*/ 46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55">
                      <a:moveTo>
                        <a:pt x="0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33" y="0"/>
                        <a:pt x="41" y="9"/>
                        <a:pt x="41" y="26"/>
                      </a:cubicBezTo>
                      <a:cubicBezTo>
                        <a:pt x="41" y="42"/>
                        <a:pt x="35" y="55"/>
                        <a:pt x="16" y="55"/>
                      </a:cubicBezTo>
                      <a:cubicBezTo>
                        <a:pt x="0" y="55"/>
                        <a:pt x="0" y="55"/>
                        <a:pt x="0" y="55"/>
                      </a:cubicBezTo>
                      <a:lnTo>
                        <a:pt x="0" y="0"/>
                      </a:lnTo>
                      <a:close/>
                      <a:moveTo>
                        <a:pt x="10" y="46"/>
                      </a:moveTo>
                      <a:cubicBezTo>
                        <a:pt x="15" y="46"/>
                        <a:pt x="15" y="46"/>
                        <a:pt x="15" y="46"/>
                      </a:cubicBezTo>
                      <a:cubicBezTo>
                        <a:pt x="27" y="46"/>
                        <a:pt x="31" y="40"/>
                        <a:pt x="31" y="27"/>
                      </a:cubicBezTo>
                      <a:cubicBezTo>
                        <a:pt x="31" y="13"/>
                        <a:pt x="25" y="8"/>
                        <a:pt x="15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lnTo>
                        <a:pt x="10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7" name="Freeform 547">
                  <a:extLst>
                    <a:ext uri="{FF2B5EF4-FFF2-40B4-BE49-F238E27FC236}">
                      <a16:creationId xmlns:a16="http://schemas.microsoft.com/office/drawing/2014/main" id="{A5B080A5-1F21-4D00-9CFB-122359994A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88" y="1940"/>
                  <a:ext cx="27" cy="34"/>
                </a:xfrm>
                <a:custGeom>
                  <a:avLst/>
                  <a:gdLst>
                    <a:gd name="T0" fmla="*/ 35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20 w 36"/>
                    <a:gd name="T7" fmla="*/ 0 h 44"/>
                    <a:gd name="T8" fmla="*/ 36 w 36"/>
                    <a:gd name="T9" fmla="*/ 17 h 44"/>
                    <a:gd name="T10" fmla="*/ 36 w 36"/>
                    <a:gd name="T11" fmla="*/ 25 h 44"/>
                    <a:gd name="T12" fmla="*/ 9 w 36"/>
                    <a:gd name="T13" fmla="*/ 25 h 44"/>
                    <a:gd name="T14" fmla="*/ 21 w 36"/>
                    <a:gd name="T15" fmla="*/ 37 h 44"/>
                    <a:gd name="T16" fmla="*/ 31 w 36"/>
                    <a:gd name="T17" fmla="*/ 33 h 44"/>
                    <a:gd name="T18" fmla="*/ 35 w 36"/>
                    <a:gd name="T19" fmla="*/ 40 h 44"/>
                    <a:gd name="T20" fmla="*/ 10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10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5" y="40"/>
                      </a:moveTo>
                      <a:cubicBezTo>
                        <a:pt x="32" y="42"/>
                        <a:pt x="27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20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1"/>
                        <a:pt x="36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33"/>
                        <a:pt x="13" y="37"/>
                        <a:pt x="21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10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5" y="7"/>
                        <a:pt x="19" y="7"/>
                      </a:cubicBezTo>
                      <a:cubicBezTo>
                        <a:pt x="14" y="7"/>
                        <a:pt x="10" y="11"/>
                        <a:pt x="10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8" name="Freeform 548">
                  <a:extLst>
                    <a:ext uri="{FF2B5EF4-FFF2-40B4-BE49-F238E27FC236}">
                      <a16:creationId xmlns:a16="http://schemas.microsoft.com/office/drawing/2014/main" id="{D24ECB8F-EA27-4639-91CA-61998F496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0" y="1940"/>
                  <a:ext cx="18" cy="34"/>
                </a:xfrm>
                <a:custGeom>
                  <a:avLst/>
                  <a:gdLst>
                    <a:gd name="T0" fmla="*/ 24 w 24"/>
                    <a:gd name="T1" fmla="*/ 10 h 44"/>
                    <a:gd name="T2" fmla="*/ 19 w 24"/>
                    <a:gd name="T3" fmla="*/ 9 h 44"/>
                    <a:gd name="T4" fmla="*/ 9 w 24"/>
                    <a:gd name="T5" fmla="*/ 13 h 44"/>
                    <a:gd name="T6" fmla="*/ 9 w 24"/>
                    <a:gd name="T7" fmla="*/ 44 h 44"/>
                    <a:gd name="T8" fmla="*/ 0 w 24"/>
                    <a:gd name="T9" fmla="*/ 44 h 44"/>
                    <a:gd name="T10" fmla="*/ 0 w 24"/>
                    <a:gd name="T11" fmla="*/ 0 h 44"/>
                    <a:gd name="T12" fmla="*/ 7 w 24"/>
                    <a:gd name="T13" fmla="*/ 0 h 44"/>
                    <a:gd name="T14" fmla="*/ 9 w 24"/>
                    <a:gd name="T15" fmla="*/ 6 h 44"/>
                    <a:gd name="T16" fmla="*/ 9 w 24"/>
                    <a:gd name="T17" fmla="*/ 6 h 44"/>
                    <a:gd name="T18" fmla="*/ 20 w 24"/>
                    <a:gd name="T19" fmla="*/ 0 h 44"/>
                    <a:gd name="T20" fmla="*/ 24 w 24"/>
                    <a:gd name="T21" fmla="*/ 0 h 44"/>
                    <a:gd name="T22" fmla="*/ 24 w 24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44">
                      <a:moveTo>
                        <a:pt x="24" y="10"/>
                      </a:moveTo>
                      <a:cubicBezTo>
                        <a:pt x="23" y="9"/>
                        <a:pt x="21" y="9"/>
                        <a:pt x="19" y="9"/>
                      </a:cubicBezTo>
                      <a:cubicBezTo>
                        <a:pt x="15" y="9"/>
                        <a:pt x="11" y="11"/>
                        <a:pt x="9" y="13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1" y="2"/>
                        <a:pt x="15" y="0"/>
                        <a:pt x="20" y="0"/>
                      </a:cubicBezTo>
                      <a:cubicBezTo>
                        <a:pt x="22" y="0"/>
                        <a:pt x="23" y="0"/>
                        <a:pt x="24" y="0"/>
                      </a:cubicBez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9" name="Freeform 549">
                  <a:extLst>
                    <a:ext uri="{FF2B5EF4-FFF2-40B4-BE49-F238E27FC236}">
                      <a16:creationId xmlns:a16="http://schemas.microsoft.com/office/drawing/2014/main" id="{C3A9D547-C2E8-47FA-B19D-23F24085DC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7" y="1940"/>
                  <a:ext cx="25" cy="34"/>
                </a:xfrm>
                <a:custGeom>
                  <a:avLst/>
                  <a:gdLst>
                    <a:gd name="T0" fmla="*/ 2 w 33"/>
                    <a:gd name="T1" fmla="*/ 13 h 44"/>
                    <a:gd name="T2" fmla="*/ 18 w 33"/>
                    <a:gd name="T3" fmla="*/ 0 h 44"/>
                    <a:gd name="T4" fmla="*/ 32 w 33"/>
                    <a:gd name="T5" fmla="*/ 5 h 44"/>
                    <a:gd name="T6" fmla="*/ 26 w 33"/>
                    <a:gd name="T7" fmla="*/ 11 h 44"/>
                    <a:gd name="T8" fmla="*/ 18 w 33"/>
                    <a:gd name="T9" fmla="*/ 8 h 44"/>
                    <a:gd name="T10" fmla="*/ 12 w 33"/>
                    <a:gd name="T11" fmla="*/ 12 h 44"/>
                    <a:gd name="T12" fmla="*/ 33 w 33"/>
                    <a:gd name="T13" fmla="*/ 31 h 44"/>
                    <a:gd name="T14" fmla="*/ 16 w 33"/>
                    <a:gd name="T15" fmla="*/ 44 h 44"/>
                    <a:gd name="T16" fmla="*/ 0 w 33"/>
                    <a:gd name="T17" fmla="*/ 38 h 44"/>
                    <a:gd name="T18" fmla="*/ 5 w 33"/>
                    <a:gd name="T19" fmla="*/ 31 h 44"/>
                    <a:gd name="T20" fmla="*/ 17 w 33"/>
                    <a:gd name="T21" fmla="*/ 37 h 44"/>
                    <a:gd name="T22" fmla="*/ 23 w 33"/>
                    <a:gd name="T23" fmla="*/ 32 h 44"/>
                    <a:gd name="T24" fmla="*/ 2 w 33"/>
                    <a:gd name="T25" fmla="*/ 1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4">
                      <a:moveTo>
                        <a:pt x="2" y="13"/>
                      </a:moveTo>
                      <a:cubicBezTo>
                        <a:pt x="2" y="6"/>
                        <a:pt x="8" y="0"/>
                        <a:pt x="18" y="0"/>
                      </a:cubicBezTo>
                      <a:cubicBezTo>
                        <a:pt x="25" y="0"/>
                        <a:pt x="30" y="2"/>
                        <a:pt x="32" y="5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4" y="9"/>
                        <a:pt x="21" y="8"/>
                        <a:pt x="18" y="8"/>
                      </a:cubicBezTo>
                      <a:cubicBezTo>
                        <a:pt x="14" y="8"/>
                        <a:pt x="12" y="9"/>
                        <a:pt x="12" y="12"/>
                      </a:cubicBezTo>
                      <a:cubicBezTo>
                        <a:pt x="12" y="20"/>
                        <a:pt x="33" y="17"/>
                        <a:pt x="33" y="31"/>
                      </a:cubicBezTo>
                      <a:cubicBezTo>
                        <a:pt x="33" y="37"/>
                        <a:pt x="28" y="44"/>
                        <a:pt x="16" y="44"/>
                      </a:cubicBezTo>
                      <a:cubicBezTo>
                        <a:pt x="8" y="44"/>
                        <a:pt x="2" y="41"/>
                        <a:pt x="0" y="38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7" y="34"/>
                        <a:pt x="12" y="37"/>
                        <a:pt x="17" y="37"/>
                      </a:cubicBezTo>
                      <a:cubicBezTo>
                        <a:pt x="21" y="37"/>
                        <a:pt x="23" y="34"/>
                        <a:pt x="23" y="32"/>
                      </a:cubicBezTo>
                      <a:cubicBezTo>
                        <a:pt x="23" y="24"/>
                        <a:pt x="2" y="27"/>
                        <a:pt x="2" y="1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0" name="Freeform 550">
                  <a:extLst>
                    <a:ext uri="{FF2B5EF4-FFF2-40B4-BE49-F238E27FC236}">
                      <a16:creationId xmlns:a16="http://schemas.microsoft.com/office/drawing/2014/main" id="{5C9E6B29-F9DA-4B0C-A72F-61B12DE8F9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81" y="1932"/>
                  <a:ext cx="31" cy="42"/>
                </a:xfrm>
                <a:custGeom>
                  <a:avLst/>
                  <a:gdLst>
                    <a:gd name="T0" fmla="*/ 7 w 31"/>
                    <a:gd name="T1" fmla="*/ 42 h 42"/>
                    <a:gd name="T2" fmla="*/ 0 w 31"/>
                    <a:gd name="T3" fmla="*/ 42 h 42"/>
                    <a:gd name="T4" fmla="*/ 0 w 31"/>
                    <a:gd name="T5" fmla="*/ 0 h 42"/>
                    <a:gd name="T6" fmla="*/ 7 w 31"/>
                    <a:gd name="T7" fmla="*/ 0 h 42"/>
                    <a:gd name="T8" fmla="*/ 7 w 31"/>
                    <a:gd name="T9" fmla="*/ 42 h 42"/>
                    <a:gd name="T10" fmla="*/ 21 w 31"/>
                    <a:gd name="T11" fmla="*/ 0 h 42"/>
                    <a:gd name="T12" fmla="*/ 29 w 31"/>
                    <a:gd name="T13" fmla="*/ 0 h 42"/>
                    <a:gd name="T14" fmla="*/ 16 w 31"/>
                    <a:gd name="T15" fmla="*/ 21 h 42"/>
                    <a:gd name="T16" fmla="*/ 31 w 31"/>
                    <a:gd name="T17" fmla="*/ 42 h 42"/>
                    <a:gd name="T18" fmla="*/ 22 w 31"/>
                    <a:gd name="T19" fmla="*/ 42 h 42"/>
                    <a:gd name="T20" fmla="*/ 8 w 31"/>
                    <a:gd name="T21" fmla="*/ 21 h 42"/>
                    <a:gd name="T22" fmla="*/ 8 w 31"/>
                    <a:gd name="T23" fmla="*/ 21 h 42"/>
                    <a:gd name="T24" fmla="*/ 21 w 31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42">
                      <a:moveTo>
                        <a:pt x="7" y="42"/>
                      </a:move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42"/>
                      </a:lnTo>
                      <a:close/>
                      <a:moveTo>
                        <a:pt x="21" y="0"/>
                      </a:moveTo>
                      <a:lnTo>
                        <a:pt x="29" y="0"/>
                      </a:lnTo>
                      <a:lnTo>
                        <a:pt x="16" y="21"/>
                      </a:lnTo>
                      <a:lnTo>
                        <a:pt x="31" y="42"/>
                      </a:lnTo>
                      <a:lnTo>
                        <a:pt x="22" y="42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1" name="Freeform 551">
                  <a:extLst>
                    <a:ext uri="{FF2B5EF4-FFF2-40B4-BE49-F238E27FC236}">
                      <a16:creationId xmlns:a16="http://schemas.microsoft.com/office/drawing/2014/main" id="{727442B0-757F-49F0-958A-884C1F9223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14" y="1927"/>
                  <a:ext cx="9" cy="47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1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7 h 61"/>
                    <a:gd name="T12" fmla="*/ 11 w 12"/>
                    <a:gd name="T13" fmla="*/ 17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9"/>
                        <a:pt x="9" y="11"/>
                        <a:pt x="6" y="11"/>
                      </a:cubicBezTo>
                      <a:cubicBezTo>
                        <a:pt x="3" y="11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moveTo>
                        <a:pt x="1" y="17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2" name="Freeform 552">
                  <a:extLst>
                    <a:ext uri="{FF2B5EF4-FFF2-40B4-BE49-F238E27FC236}">
                      <a16:creationId xmlns:a16="http://schemas.microsoft.com/office/drawing/2014/main" id="{9B96AAC1-BCD4-48D7-AC18-642844D03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" y="1932"/>
                  <a:ext cx="22" cy="42"/>
                </a:xfrm>
                <a:custGeom>
                  <a:avLst/>
                  <a:gdLst>
                    <a:gd name="T0" fmla="*/ 6 w 29"/>
                    <a:gd name="T1" fmla="*/ 42 h 55"/>
                    <a:gd name="T2" fmla="*/ 6 w 29"/>
                    <a:gd name="T3" fmla="*/ 19 h 55"/>
                    <a:gd name="T4" fmla="*/ 0 w 29"/>
                    <a:gd name="T5" fmla="*/ 19 h 55"/>
                    <a:gd name="T6" fmla="*/ 0 w 29"/>
                    <a:gd name="T7" fmla="*/ 13 h 55"/>
                    <a:gd name="T8" fmla="*/ 6 w 29"/>
                    <a:gd name="T9" fmla="*/ 11 h 55"/>
                    <a:gd name="T10" fmla="*/ 9 w 29"/>
                    <a:gd name="T11" fmla="*/ 0 h 55"/>
                    <a:gd name="T12" fmla="*/ 15 w 29"/>
                    <a:gd name="T13" fmla="*/ 0 h 55"/>
                    <a:gd name="T14" fmla="*/ 15 w 29"/>
                    <a:gd name="T15" fmla="*/ 11 h 55"/>
                    <a:gd name="T16" fmla="*/ 27 w 29"/>
                    <a:gd name="T17" fmla="*/ 11 h 55"/>
                    <a:gd name="T18" fmla="*/ 27 w 29"/>
                    <a:gd name="T19" fmla="*/ 19 h 55"/>
                    <a:gd name="T20" fmla="*/ 15 w 29"/>
                    <a:gd name="T21" fmla="*/ 19 h 55"/>
                    <a:gd name="T22" fmla="*/ 15 w 29"/>
                    <a:gd name="T23" fmla="*/ 42 h 55"/>
                    <a:gd name="T24" fmla="*/ 21 w 29"/>
                    <a:gd name="T25" fmla="*/ 47 h 55"/>
                    <a:gd name="T26" fmla="*/ 27 w 29"/>
                    <a:gd name="T27" fmla="*/ 45 h 55"/>
                    <a:gd name="T28" fmla="*/ 29 w 29"/>
                    <a:gd name="T29" fmla="*/ 53 h 55"/>
                    <a:gd name="T30" fmla="*/ 18 w 29"/>
                    <a:gd name="T31" fmla="*/ 55 h 55"/>
                    <a:gd name="T32" fmla="*/ 6 w 29"/>
                    <a:gd name="T33" fmla="*/ 4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5">
                      <a:moveTo>
                        <a:pt x="6" y="42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5"/>
                        <a:pt x="17" y="47"/>
                        <a:pt x="21" y="47"/>
                      </a:cubicBezTo>
                      <a:cubicBezTo>
                        <a:pt x="23" y="47"/>
                        <a:pt x="25" y="46"/>
                        <a:pt x="27" y="45"/>
                      </a:cubicBezTo>
                      <a:cubicBezTo>
                        <a:pt x="29" y="53"/>
                        <a:pt x="29" y="53"/>
                        <a:pt x="29" y="53"/>
                      </a:cubicBezTo>
                      <a:cubicBezTo>
                        <a:pt x="28" y="54"/>
                        <a:pt x="24" y="55"/>
                        <a:pt x="18" y="55"/>
                      </a:cubicBezTo>
                      <a:cubicBezTo>
                        <a:pt x="11" y="55"/>
                        <a:pt x="6" y="51"/>
                        <a:pt x="6" y="42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3" name="Freeform 553">
                  <a:extLst>
                    <a:ext uri="{FF2B5EF4-FFF2-40B4-BE49-F238E27FC236}">
                      <a16:creationId xmlns:a16="http://schemas.microsoft.com/office/drawing/2014/main" id="{042E389F-0772-4BA7-99EE-6AFD7F46E6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48" y="1940"/>
                  <a:ext cx="27" cy="34"/>
                </a:xfrm>
                <a:custGeom>
                  <a:avLst/>
                  <a:gdLst>
                    <a:gd name="T0" fmla="*/ 32 w 37"/>
                    <a:gd name="T1" fmla="*/ 14 h 44"/>
                    <a:gd name="T2" fmla="*/ 32 w 37"/>
                    <a:gd name="T3" fmla="*/ 32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2 w 37"/>
                    <a:gd name="T11" fmla="*/ 44 h 44"/>
                    <a:gd name="T12" fmla="*/ 24 w 37"/>
                    <a:gd name="T13" fmla="*/ 39 h 44"/>
                    <a:gd name="T14" fmla="*/ 24 w 37"/>
                    <a:gd name="T15" fmla="*/ 39 h 44"/>
                    <a:gd name="T16" fmla="*/ 13 w 37"/>
                    <a:gd name="T17" fmla="*/ 44 h 44"/>
                    <a:gd name="T18" fmla="*/ 0 w 37"/>
                    <a:gd name="T19" fmla="*/ 33 h 44"/>
                    <a:gd name="T20" fmla="*/ 23 w 37"/>
                    <a:gd name="T21" fmla="*/ 19 h 44"/>
                    <a:gd name="T22" fmla="*/ 23 w 37"/>
                    <a:gd name="T23" fmla="*/ 15 h 44"/>
                    <a:gd name="T24" fmla="*/ 16 w 37"/>
                    <a:gd name="T25" fmla="*/ 8 h 44"/>
                    <a:gd name="T26" fmla="*/ 8 w 37"/>
                    <a:gd name="T27" fmla="*/ 13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2 w 37"/>
                    <a:gd name="T33" fmla="*/ 14 h 44"/>
                    <a:gd name="T34" fmla="*/ 23 w 37"/>
                    <a:gd name="T35" fmla="*/ 25 h 44"/>
                    <a:gd name="T36" fmla="*/ 9 w 37"/>
                    <a:gd name="T37" fmla="*/ 32 h 44"/>
                    <a:gd name="T38" fmla="*/ 15 w 37"/>
                    <a:gd name="T39" fmla="*/ 37 h 44"/>
                    <a:gd name="T40" fmla="*/ 23 w 37"/>
                    <a:gd name="T41" fmla="*/ 33 h 44"/>
                    <a:gd name="T42" fmla="*/ 23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1"/>
                        <a:pt x="19" y="44"/>
                        <a:pt x="13" y="44"/>
                      </a:cubicBezTo>
                      <a:cubicBezTo>
                        <a:pt x="4" y="44"/>
                        <a:pt x="0" y="39"/>
                        <a:pt x="0" y="33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8"/>
                        <a:pt x="16" y="8"/>
                      </a:cubicBezTo>
                      <a:cubicBezTo>
                        <a:pt x="11" y="8"/>
                        <a:pt x="9" y="10"/>
                        <a:pt x="8" y="13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5"/>
                        <a:pt x="7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5"/>
                      </a:moveTo>
                      <a:cubicBezTo>
                        <a:pt x="15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9" y="37"/>
                        <a:pt x="22" y="35"/>
                        <a:pt x="23" y="33"/>
                      </a:cubicBez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4" name="Freeform 554">
                  <a:extLst>
                    <a:ext uri="{FF2B5EF4-FFF2-40B4-BE49-F238E27FC236}">
                      <a16:creationId xmlns:a16="http://schemas.microsoft.com/office/drawing/2014/main" id="{8739082F-1563-43E4-84A1-210A07A7DB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78" y="1940"/>
                  <a:ext cx="27" cy="46"/>
                </a:xfrm>
                <a:custGeom>
                  <a:avLst/>
                  <a:gdLst>
                    <a:gd name="T0" fmla="*/ 17 w 36"/>
                    <a:gd name="T1" fmla="*/ 44 h 59"/>
                    <a:gd name="T2" fmla="*/ 10 w 36"/>
                    <a:gd name="T3" fmla="*/ 43 h 59"/>
                    <a:gd name="T4" fmla="*/ 10 w 36"/>
                    <a:gd name="T5" fmla="*/ 59 h 59"/>
                    <a:gd name="T6" fmla="*/ 0 w 36"/>
                    <a:gd name="T7" fmla="*/ 59 h 59"/>
                    <a:gd name="T8" fmla="*/ 0 w 36"/>
                    <a:gd name="T9" fmla="*/ 0 h 59"/>
                    <a:gd name="T10" fmla="*/ 7 w 36"/>
                    <a:gd name="T11" fmla="*/ 0 h 59"/>
                    <a:gd name="T12" fmla="*/ 9 w 36"/>
                    <a:gd name="T13" fmla="*/ 4 h 59"/>
                    <a:gd name="T14" fmla="*/ 10 w 36"/>
                    <a:gd name="T15" fmla="*/ 4 h 59"/>
                    <a:gd name="T16" fmla="*/ 20 w 36"/>
                    <a:gd name="T17" fmla="*/ 0 h 59"/>
                    <a:gd name="T18" fmla="*/ 36 w 36"/>
                    <a:gd name="T19" fmla="*/ 20 h 59"/>
                    <a:gd name="T20" fmla="*/ 17 w 36"/>
                    <a:gd name="T21" fmla="*/ 44 h 59"/>
                    <a:gd name="T22" fmla="*/ 16 w 36"/>
                    <a:gd name="T23" fmla="*/ 36 h 59"/>
                    <a:gd name="T24" fmla="*/ 27 w 36"/>
                    <a:gd name="T25" fmla="*/ 21 h 59"/>
                    <a:gd name="T26" fmla="*/ 17 w 36"/>
                    <a:gd name="T27" fmla="*/ 8 h 59"/>
                    <a:gd name="T28" fmla="*/ 10 w 36"/>
                    <a:gd name="T29" fmla="*/ 12 h 59"/>
                    <a:gd name="T30" fmla="*/ 10 w 36"/>
                    <a:gd name="T31" fmla="*/ 35 h 59"/>
                    <a:gd name="T32" fmla="*/ 16 w 36"/>
                    <a:gd name="T33" fmla="*/ 3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59">
                      <a:moveTo>
                        <a:pt x="17" y="44"/>
                      </a:moveTo>
                      <a:cubicBezTo>
                        <a:pt x="14" y="44"/>
                        <a:pt x="12" y="43"/>
                        <a:pt x="10" y="43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2" y="2"/>
                        <a:pt x="15" y="0"/>
                        <a:pt x="20" y="0"/>
                      </a:cubicBezTo>
                      <a:cubicBezTo>
                        <a:pt x="30" y="0"/>
                        <a:pt x="36" y="7"/>
                        <a:pt x="36" y="20"/>
                      </a:cubicBezTo>
                      <a:cubicBezTo>
                        <a:pt x="36" y="36"/>
                        <a:pt x="28" y="44"/>
                        <a:pt x="17" y="44"/>
                      </a:cubicBezTo>
                      <a:moveTo>
                        <a:pt x="16" y="36"/>
                      </a:moveTo>
                      <a:cubicBezTo>
                        <a:pt x="23" y="36"/>
                        <a:pt x="27" y="32"/>
                        <a:pt x="27" y="21"/>
                      </a:cubicBezTo>
                      <a:cubicBezTo>
                        <a:pt x="27" y="11"/>
                        <a:pt x="22" y="8"/>
                        <a:pt x="17" y="8"/>
                      </a:cubicBezTo>
                      <a:cubicBezTo>
                        <a:pt x="14" y="8"/>
                        <a:pt x="11" y="10"/>
                        <a:pt x="10" y="12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1" y="36"/>
                        <a:pt x="14" y="36"/>
                        <a:pt x="16" y="3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5" name="Freeform 555">
                  <a:extLst>
                    <a:ext uri="{FF2B5EF4-FFF2-40B4-BE49-F238E27FC236}">
                      <a16:creationId xmlns:a16="http://schemas.microsoft.com/office/drawing/2014/main" id="{136B5FBC-A9B4-44F7-B5D3-02A77C2F2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1929"/>
                  <a:ext cx="11" cy="45"/>
                </a:xfrm>
                <a:custGeom>
                  <a:avLst/>
                  <a:gdLst>
                    <a:gd name="T0" fmla="*/ 9 w 15"/>
                    <a:gd name="T1" fmla="*/ 0 h 59"/>
                    <a:gd name="T2" fmla="*/ 9 w 15"/>
                    <a:gd name="T3" fmla="*/ 46 h 59"/>
                    <a:gd name="T4" fmla="*/ 13 w 15"/>
                    <a:gd name="T5" fmla="*/ 51 h 59"/>
                    <a:gd name="T6" fmla="*/ 15 w 15"/>
                    <a:gd name="T7" fmla="*/ 51 h 59"/>
                    <a:gd name="T8" fmla="*/ 15 w 15"/>
                    <a:gd name="T9" fmla="*/ 58 h 59"/>
                    <a:gd name="T10" fmla="*/ 10 w 15"/>
                    <a:gd name="T11" fmla="*/ 59 h 59"/>
                    <a:gd name="T12" fmla="*/ 0 w 15"/>
                    <a:gd name="T13" fmla="*/ 49 h 59"/>
                    <a:gd name="T14" fmla="*/ 0 w 15"/>
                    <a:gd name="T15" fmla="*/ 0 h 59"/>
                    <a:gd name="T16" fmla="*/ 9 w 15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9">
                      <a:moveTo>
                        <a:pt x="9" y="0"/>
                      </a:move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50"/>
                        <a:pt x="10" y="51"/>
                        <a:pt x="13" y="51"/>
                      </a:cubicBezTo>
                      <a:cubicBezTo>
                        <a:pt x="14" y="51"/>
                        <a:pt x="15" y="51"/>
                        <a:pt x="15" y="51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4" y="59"/>
                        <a:pt x="12" y="59"/>
                        <a:pt x="10" y="59"/>
                      </a:cubicBezTo>
                      <a:cubicBezTo>
                        <a:pt x="3" y="59"/>
                        <a:pt x="0" y="55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6" name="Freeform 556">
                  <a:extLst>
                    <a:ext uri="{FF2B5EF4-FFF2-40B4-BE49-F238E27FC236}">
                      <a16:creationId xmlns:a16="http://schemas.microsoft.com/office/drawing/2014/main" id="{F4E5DC40-1856-4346-8032-54C6A92498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3" y="1940"/>
                  <a:ext cx="28" cy="34"/>
                </a:xfrm>
                <a:custGeom>
                  <a:avLst/>
                  <a:gdLst>
                    <a:gd name="T0" fmla="*/ 33 w 37"/>
                    <a:gd name="T1" fmla="*/ 14 h 44"/>
                    <a:gd name="T2" fmla="*/ 33 w 37"/>
                    <a:gd name="T3" fmla="*/ 32 h 44"/>
                    <a:gd name="T4" fmla="*/ 36 w 37"/>
                    <a:gd name="T5" fmla="*/ 36 h 44"/>
                    <a:gd name="T6" fmla="*/ 37 w 37"/>
                    <a:gd name="T7" fmla="*/ 36 h 44"/>
                    <a:gd name="T8" fmla="*/ 37 w 37"/>
                    <a:gd name="T9" fmla="*/ 43 h 44"/>
                    <a:gd name="T10" fmla="*/ 33 w 37"/>
                    <a:gd name="T11" fmla="*/ 44 h 44"/>
                    <a:gd name="T12" fmla="*/ 25 w 37"/>
                    <a:gd name="T13" fmla="*/ 39 h 44"/>
                    <a:gd name="T14" fmla="*/ 25 w 37"/>
                    <a:gd name="T15" fmla="*/ 39 h 44"/>
                    <a:gd name="T16" fmla="*/ 13 w 37"/>
                    <a:gd name="T17" fmla="*/ 44 h 44"/>
                    <a:gd name="T18" fmla="*/ 0 w 37"/>
                    <a:gd name="T19" fmla="*/ 33 h 44"/>
                    <a:gd name="T20" fmla="*/ 24 w 37"/>
                    <a:gd name="T21" fmla="*/ 19 h 44"/>
                    <a:gd name="T22" fmla="*/ 24 w 37"/>
                    <a:gd name="T23" fmla="*/ 15 h 44"/>
                    <a:gd name="T24" fmla="*/ 16 w 37"/>
                    <a:gd name="T25" fmla="*/ 8 h 44"/>
                    <a:gd name="T26" fmla="*/ 8 w 37"/>
                    <a:gd name="T27" fmla="*/ 13 h 44"/>
                    <a:gd name="T28" fmla="*/ 1 w 37"/>
                    <a:gd name="T29" fmla="*/ 7 h 44"/>
                    <a:gd name="T30" fmla="*/ 16 w 37"/>
                    <a:gd name="T31" fmla="*/ 0 h 44"/>
                    <a:gd name="T32" fmla="*/ 33 w 37"/>
                    <a:gd name="T33" fmla="*/ 14 h 44"/>
                    <a:gd name="T34" fmla="*/ 24 w 37"/>
                    <a:gd name="T35" fmla="*/ 25 h 44"/>
                    <a:gd name="T36" fmla="*/ 10 w 37"/>
                    <a:gd name="T37" fmla="*/ 32 h 44"/>
                    <a:gd name="T38" fmla="*/ 16 w 37"/>
                    <a:gd name="T39" fmla="*/ 37 h 44"/>
                    <a:gd name="T40" fmla="*/ 24 w 37"/>
                    <a:gd name="T41" fmla="*/ 33 h 44"/>
                    <a:gd name="T42" fmla="*/ 24 w 37"/>
                    <a:gd name="T43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4">
                      <a:moveTo>
                        <a:pt x="33" y="14"/>
                      </a:move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3" y="35"/>
                        <a:pt x="34" y="36"/>
                        <a:pt x="36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4"/>
                        <a:pt x="34" y="44"/>
                        <a:pt x="33" y="44"/>
                      </a:cubicBezTo>
                      <a:cubicBezTo>
                        <a:pt x="29" y="44"/>
                        <a:pt x="26" y="42"/>
                        <a:pt x="25" y="39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3" y="41"/>
                        <a:pt x="20" y="44"/>
                        <a:pt x="13" y="44"/>
                      </a:cubicBezTo>
                      <a:cubicBezTo>
                        <a:pt x="5" y="44"/>
                        <a:pt x="0" y="39"/>
                        <a:pt x="0" y="33"/>
                      </a:cubicBezTo>
                      <a:cubicBezTo>
                        <a:pt x="0" y="23"/>
                        <a:pt x="10" y="18"/>
                        <a:pt x="24" y="19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9"/>
                        <a:pt x="21" y="8"/>
                        <a:pt x="16" y="8"/>
                      </a:cubicBezTo>
                      <a:cubicBezTo>
                        <a:pt x="12" y="8"/>
                        <a:pt x="9" y="10"/>
                        <a:pt x="8" y="13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5"/>
                        <a:pt x="7" y="0"/>
                        <a:pt x="16" y="0"/>
                      </a:cubicBezTo>
                      <a:cubicBezTo>
                        <a:pt x="27" y="0"/>
                        <a:pt x="33" y="4"/>
                        <a:pt x="33" y="14"/>
                      </a:cubicBezTo>
                      <a:moveTo>
                        <a:pt x="24" y="25"/>
                      </a:moveTo>
                      <a:cubicBezTo>
                        <a:pt x="15" y="25"/>
                        <a:pt x="10" y="27"/>
                        <a:pt x="10" y="32"/>
                      </a:cubicBezTo>
                      <a:cubicBezTo>
                        <a:pt x="10" y="35"/>
                        <a:pt x="12" y="37"/>
                        <a:pt x="16" y="37"/>
                      </a:cubicBezTo>
                      <a:cubicBezTo>
                        <a:pt x="19" y="37"/>
                        <a:pt x="22" y="35"/>
                        <a:pt x="24" y="33"/>
                      </a:cubicBezTo>
                      <a:lnTo>
                        <a:pt x="24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7" name="Freeform 557">
                  <a:extLst>
                    <a:ext uri="{FF2B5EF4-FFF2-40B4-BE49-F238E27FC236}">
                      <a16:creationId xmlns:a16="http://schemas.microsoft.com/office/drawing/2014/main" id="{295DEECB-84A1-46AB-A5CA-D91636D55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5" y="1940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9 h 44"/>
                    <a:gd name="T4" fmla="*/ 9 w 25"/>
                    <a:gd name="T5" fmla="*/ 13 h 44"/>
                    <a:gd name="T6" fmla="*/ 9 w 25"/>
                    <a:gd name="T7" fmla="*/ 44 h 44"/>
                    <a:gd name="T8" fmla="*/ 0 w 25"/>
                    <a:gd name="T9" fmla="*/ 44 h 44"/>
                    <a:gd name="T10" fmla="*/ 0 w 25"/>
                    <a:gd name="T11" fmla="*/ 0 h 44"/>
                    <a:gd name="T12" fmla="*/ 7 w 25"/>
                    <a:gd name="T13" fmla="*/ 0 h 44"/>
                    <a:gd name="T14" fmla="*/ 9 w 25"/>
                    <a:gd name="T15" fmla="*/ 6 h 44"/>
                    <a:gd name="T16" fmla="*/ 10 w 25"/>
                    <a:gd name="T17" fmla="*/ 6 h 44"/>
                    <a:gd name="T18" fmla="*/ 21 w 25"/>
                    <a:gd name="T19" fmla="*/ 0 h 44"/>
                    <a:gd name="T20" fmla="*/ 25 w 25"/>
                    <a:gd name="T21" fmla="*/ 0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9"/>
                        <a:pt x="21" y="9"/>
                        <a:pt x="20" y="9"/>
                      </a:cubicBezTo>
                      <a:cubicBezTo>
                        <a:pt x="16" y="9"/>
                        <a:pt x="12" y="11"/>
                        <a:pt x="9" y="13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2"/>
                        <a:pt x="15" y="0"/>
                        <a:pt x="21" y="0"/>
                      </a:cubicBezTo>
                      <a:cubicBezTo>
                        <a:pt x="22" y="0"/>
                        <a:pt x="24" y="0"/>
                        <a:pt x="25" y="0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8" name="Rectangle 558">
                  <a:extLst>
                    <a:ext uri="{FF2B5EF4-FFF2-40B4-BE49-F238E27FC236}">
                      <a16:creationId xmlns:a16="http://schemas.microsoft.com/office/drawing/2014/main" id="{D0859BE7-3940-44F1-A522-602DE19F9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6" y="1940"/>
                  <a:ext cx="7" cy="3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9" name="Freeform 559">
                  <a:extLst>
                    <a:ext uri="{FF2B5EF4-FFF2-40B4-BE49-F238E27FC236}">
                      <a16:creationId xmlns:a16="http://schemas.microsoft.com/office/drawing/2014/main" id="{33080855-1164-49F9-9DC8-E3BD0B066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0" y="1939"/>
                  <a:ext cx="26" cy="35"/>
                </a:xfrm>
                <a:custGeom>
                  <a:avLst/>
                  <a:gdLst>
                    <a:gd name="T0" fmla="*/ 35 w 35"/>
                    <a:gd name="T1" fmla="*/ 45 h 45"/>
                    <a:gd name="T2" fmla="*/ 25 w 35"/>
                    <a:gd name="T3" fmla="*/ 45 h 45"/>
                    <a:gd name="T4" fmla="*/ 25 w 35"/>
                    <a:gd name="T5" fmla="*/ 17 h 45"/>
                    <a:gd name="T6" fmla="*/ 18 w 35"/>
                    <a:gd name="T7" fmla="*/ 9 h 45"/>
                    <a:gd name="T8" fmla="*/ 10 w 35"/>
                    <a:gd name="T9" fmla="*/ 15 h 45"/>
                    <a:gd name="T10" fmla="*/ 10 w 35"/>
                    <a:gd name="T11" fmla="*/ 45 h 45"/>
                    <a:gd name="T12" fmla="*/ 0 w 35"/>
                    <a:gd name="T13" fmla="*/ 45 h 45"/>
                    <a:gd name="T14" fmla="*/ 0 w 35"/>
                    <a:gd name="T15" fmla="*/ 1 h 45"/>
                    <a:gd name="T16" fmla="*/ 7 w 35"/>
                    <a:gd name="T17" fmla="*/ 1 h 45"/>
                    <a:gd name="T18" fmla="*/ 9 w 35"/>
                    <a:gd name="T19" fmla="*/ 6 h 45"/>
                    <a:gd name="T20" fmla="*/ 10 w 35"/>
                    <a:gd name="T21" fmla="*/ 6 h 45"/>
                    <a:gd name="T22" fmla="*/ 22 w 35"/>
                    <a:gd name="T23" fmla="*/ 0 h 45"/>
                    <a:gd name="T24" fmla="*/ 35 w 35"/>
                    <a:gd name="T25" fmla="*/ 15 h 45"/>
                    <a:gd name="T26" fmla="*/ 35 w 35"/>
                    <a:gd name="T2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5">
                      <a:moveTo>
                        <a:pt x="35" y="45"/>
                      </a:move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2"/>
                        <a:pt x="23" y="9"/>
                        <a:pt x="18" y="9"/>
                      </a:cubicBezTo>
                      <a:cubicBezTo>
                        <a:pt x="14" y="9"/>
                        <a:pt x="11" y="11"/>
                        <a:pt x="10" y="15"/>
                      </a:cubicBez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3"/>
                        <a:pt x="16" y="0"/>
                        <a:pt x="22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0" name="Rectangle 560">
                  <a:extLst>
                    <a:ext uri="{FF2B5EF4-FFF2-40B4-BE49-F238E27FC236}">
                      <a16:creationId xmlns:a16="http://schemas.microsoft.com/office/drawing/2014/main" id="{141A9930-D25F-4545-B1DD-11D4E346AE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3" y="1940"/>
                  <a:ext cx="8" cy="3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1" name="Freeform 561">
                  <a:extLst>
                    <a:ext uri="{FF2B5EF4-FFF2-40B4-BE49-F238E27FC236}">
                      <a16:creationId xmlns:a16="http://schemas.microsoft.com/office/drawing/2014/main" id="{D95F5095-69DE-4644-B221-C05E7326C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7" y="1939"/>
                  <a:ext cx="27" cy="35"/>
                </a:xfrm>
                <a:custGeom>
                  <a:avLst/>
                  <a:gdLst>
                    <a:gd name="T0" fmla="*/ 35 w 35"/>
                    <a:gd name="T1" fmla="*/ 45 h 45"/>
                    <a:gd name="T2" fmla="*/ 25 w 35"/>
                    <a:gd name="T3" fmla="*/ 45 h 45"/>
                    <a:gd name="T4" fmla="*/ 25 w 35"/>
                    <a:gd name="T5" fmla="*/ 17 h 45"/>
                    <a:gd name="T6" fmla="*/ 18 w 35"/>
                    <a:gd name="T7" fmla="*/ 9 h 45"/>
                    <a:gd name="T8" fmla="*/ 9 w 35"/>
                    <a:gd name="T9" fmla="*/ 15 h 45"/>
                    <a:gd name="T10" fmla="*/ 9 w 35"/>
                    <a:gd name="T11" fmla="*/ 45 h 45"/>
                    <a:gd name="T12" fmla="*/ 0 w 35"/>
                    <a:gd name="T13" fmla="*/ 45 h 45"/>
                    <a:gd name="T14" fmla="*/ 0 w 35"/>
                    <a:gd name="T15" fmla="*/ 1 h 45"/>
                    <a:gd name="T16" fmla="*/ 7 w 35"/>
                    <a:gd name="T17" fmla="*/ 1 h 45"/>
                    <a:gd name="T18" fmla="*/ 9 w 35"/>
                    <a:gd name="T19" fmla="*/ 6 h 45"/>
                    <a:gd name="T20" fmla="*/ 9 w 35"/>
                    <a:gd name="T21" fmla="*/ 6 h 45"/>
                    <a:gd name="T22" fmla="*/ 21 w 35"/>
                    <a:gd name="T23" fmla="*/ 0 h 45"/>
                    <a:gd name="T24" fmla="*/ 35 w 35"/>
                    <a:gd name="T25" fmla="*/ 15 h 45"/>
                    <a:gd name="T26" fmla="*/ 35 w 35"/>
                    <a:gd name="T2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5">
                      <a:moveTo>
                        <a:pt x="35" y="45"/>
                      </a:move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2"/>
                        <a:pt x="23" y="9"/>
                        <a:pt x="18" y="9"/>
                      </a:cubicBezTo>
                      <a:cubicBezTo>
                        <a:pt x="14" y="9"/>
                        <a:pt x="11" y="11"/>
                        <a:pt x="9" y="15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1" y="3"/>
                        <a:pt x="16" y="0"/>
                        <a:pt x="21" y="0"/>
                      </a:cubicBezTo>
                      <a:cubicBezTo>
                        <a:pt x="30" y="0"/>
                        <a:pt x="35" y="5"/>
                        <a:pt x="35" y="15"/>
                      </a:cubicBezTo>
                      <a:lnTo>
                        <a:pt x="3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2" name="Freeform 562">
                  <a:extLst>
                    <a:ext uri="{FF2B5EF4-FFF2-40B4-BE49-F238E27FC236}">
                      <a16:creationId xmlns:a16="http://schemas.microsoft.com/office/drawing/2014/main" id="{6C92D3CF-A0D2-4F80-B2C5-40B31C30D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9" y="1940"/>
                  <a:ext cx="30" cy="34"/>
                </a:xfrm>
                <a:custGeom>
                  <a:avLst/>
                  <a:gdLst>
                    <a:gd name="T0" fmla="*/ 18 w 40"/>
                    <a:gd name="T1" fmla="*/ 23 h 44"/>
                    <a:gd name="T2" fmla="*/ 21 w 40"/>
                    <a:gd name="T3" fmla="*/ 35 h 44"/>
                    <a:gd name="T4" fmla="*/ 21 w 40"/>
                    <a:gd name="T5" fmla="*/ 35 h 44"/>
                    <a:gd name="T6" fmla="*/ 24 w 40"/>
                    <a:gd name="T7" fmla="*/ 23 h 44"/>
                    <a:gd name="T8" fmla="*/ 30 w 40"/>
                    <a:gd name="T9" fmla="*/ 0 h 44"/>
                    <a:gd name="T10" fmla="*/ 40 w 40"/>
                    <a:gd name="T11" fmla="*/ 0 h 44"/>
                    <a:gd name="T12" fmla="*/ 26 w 40"/>
                    <a:gd name="T13" fmla="*/ 44 h 44"/>
                    <a:gd name="T14" fmla="*/ 15 w 40"/>
                    <a:gd name="T15" fmla="*/ 44 h 44"/>
                    <a:gd name="T16" fmla="*/ 0 w 40"/>
                    <a:gd name="T17" fmla="*/ 0 h 44"/>
                    <a:gd name="T18" fmla="*/ 11 w 40"/>
                    <a:gd name="T19" fmla="*/ 0 h 44"/>
                    <a:gd name="T20" fmla="*/ 18 w 40"/>
                    <a:gd name="T21" fmla="*/ 2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44">
                      <a:moveTo>
                        <a:pt x="18" y="23"/>
                      </a:moveTo>
                      <a:cubicBezTo>
                        <a:pt x="19" y="28"/>
                        <a:pt x="20" y="31"/>
                        <a:pt x="21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1"/>
                        <a:pt x="22" y="28"/>
                        <a:pt x="24" y="23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15" y="44"/>
                        <a:pt x="15" y="44"/>
                        <a:pt x="15" y="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lnTo>
                        <a:pt x="1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3" name="Freeform 563">
                  <a:extLst>
                    <a:ext uri="{FF2B5EF4-FFF2-40B4-BE49-F238E27FC236}">
                      <a16:creationId xmlns:a16="http://schemas.microsoft.com/office/drawing/2014/main" id="{D6162174-2535-4DB6-90C7-71BF4DC45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10" y="1940"/>
                  <a:ext cx="27" cy="34"/>
                </a:xfrm>
                <a:custGeom>
                  <a:avLst/>
                  <a:gdLst>
                    <a:gd name="T0" fmla="*/ 35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5 w 36"/>
                    <a:gd name="T11" fmla="*/ 25 h 44"/>
                    <a:gd name="T12" fmla="*/ 9 w 36"/>
                    <a:gd name="T13" fmla="*/ 25 h 44"/>
                    <a:gd name="T14" fmla="*/ 21 w 36"/>
                    <a:gd name="T15" fmla="*/ 37 h 44"/>
                    <a:gd name="T16" fmla="*/ 30 w 36"/>
                    <a:gd name="T17" fmla="*/ 33 h 44"/>
                    <a:gd name="T18" fmla="*/ 35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5" y="40"/>
                      </a:moveTo>
                      <a:cubicBezTo>
                        <a:pt x="31" y="42"/>
                        <a:pt x="27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1"/>
                        <a:pt x="35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33"/>
                        <a:pt x="13" y="37"/>
                        <a:pt x="21" y="37"/>
                      </a:cubicBezTo>
                      <a:cubicBezTo>
                        <a:pt x="25" y="37"/>
                        <a:pt x="29" y="35"/>
                        <a:pt x="30" y="33"/>
                      </a:cubicBezTo>
                      <a:lnTo>
                        <a:pt x="35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3" y="7"/>
                        <a:pt x="10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4" name="Freeform 564">
                  <a:extLst>
                    <a:ext uri="{FF2B5EF4-FFF2-40B4-BE49-F238E27FC236}">
                      <a16:creationId xmlns:a16="http://schemas.microsoft.com/office/drawing/2014/main" id="{3C2E3BB1-5203-409C-935E-27FBAD0EF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6" y="2003"/>
                  <a:ext cx="40" cy="42"/>
                </a:xfrm>
                <a:custGeom>
                  <a:avLst/>
                  <a:gdLst>
                    <a:gd name="T0" fmla="*/ 27 w 54"/>
                    <a:gd name="T1" fmla="*/ 32 h 54"/>
                    <a:gd name="T2" fmla="*/ 28 w 54"/>
                    <a:gd name="T3" fmla="*/ 32 h 54"/>
                    <a:gd name="T4" fmla="*/ 40 w 54"/>
                    <a:gd name="T5" fmla="*/ 0 h 54"/>
                    <a:gd name="T6" fmla="*/ 54 w 54"/>
                    <a:gd name="T7" fmla="*/ 0 h 54"/>
                    <a:gd name="T8" fmla="*/ 54 w 54"/>
                    <a:gd name="T9" fmla="*/ 54 h 54"/>
                    <a:gd name="T10" fmla="*/ 45 w 54"/>
                    <a:gd name="T11" fmla="*/ 54 h 54"/>
                    <a:gd name="T12" fmla="*/ 45 w 54"/>
                    <a:gd name="T13" fmla="*/ 11 h 54"/>
                    <a:gd name="T14" fmla="*/ 45 w 54"/>
                    <a:gd name="T15" fmla="*/ 11 h 54"/>
                    <a:gd name="T16" fmla="*/ 31 w 54"/>
                    <a:gd name="T17" fmla="*/ 47 h 54"/>
                    <a:gd name="T18" fmla="*/ 23 w 54"/>
                    <a:gd name="T19" fmla="*/ 47 h 54"/>
                    <a:gd name="T20" fmla="*/ 9 w 54"/>
                    <a:gd name="T21" fmla="*/ 11 h 54"/>
                    <a:gd name="T22" fmla="*/ 9 w 54"/>
                    <a:gd name="T23" fmla="*/ 11 h 54"/>
                    <a:gd name="T24" fmla="*/ 9 w 54"/>
                    <a:gd name="T25" fmla="*/ 54 h 54"/>
                    <a:gd name="T26" fmla="*/ 0 w 54"/>
                    <a:gd name="T27" fmla="*/ 54 h 54"/>
                    <a:gd name="T28" fmla="*/ 0 w 54"/>
                    <a:gd name="T29" fmla="*/ 0 h 54"/>
                    <a:gd name="T30" fmla="*/ 15 w 54"/>
                    <a:gd name="T31" fmla="*/ 0 h 54"/>
                    <a:gd name="T32" fmla="*/ 27 w 54"/>
                    <a:gd name="T33" fmla="*/ 3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54">
                      <a:moveTo>
                        <a:pt x="27" y="32"/>
                      </a:move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54"/>
                        <a:pt x="54" y="54"/>
                        <a:pt x="54" y="54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3" y="15"/>
                        <a:pt x="33" y="43"/>
                        <a:pt x="31" y="47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lnTo>
                        <a:pt x="27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5" name="Freeform 565">
                  <a:extLst>
                    <a:ext uri="{FF2B5EF4-FFF2-40B4-BE49-F238E27FC236}">
                      <a16:creationId xmlns:a16="http://schemas.microsoft.com/office/drawing/2014/main" id="{BE8410AE-26FE-44EF-A26A-A48EC84B71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91" y="2011"/>
                  <a:ext cx="28" cy="34"/>
                </a:xfrm>
                <a:custGeom>
                  <a:avLst/>
                  <a:gdLst>
                    <a:gd name="T0" fmla="*/ 33 w 37"/>
                    <a:gd name="T1" fmla="*/ 14 h 45"/>
                    <a:gd name="T2" fmla="*/ 33 w 37"/>
                    <a:gd name="T3" fmla="*/ 32 h 45"/>
                    <a:gd name="T4" fmla="*/ 36 w 37"/>
                    <a:gd name="T5" fmla="*/ 37 h 45"/>
                    <a:gd name="T6" fmla="*/ 37 w 37"/>
                    <a:gd name="T7" fmla="*/ 37 h 45"/>
                    <a:gd name="T8" fmla="*/ 37 w 37"/>
                    <a:gd name="T9" fmla="*/ 43 h 45"/>
                    <a:gd name="T10" fmla="*/ 33 w 37"/>
                    <a:gd name="T11" fmla="*/ 44 h 45"/>
                    <a:gd name="T12" fmla="*/ 25 w 37"/>
                    <a:gd name="T13" fmla="*/ 39 h 45"/>
                    <a:gd name="T14" fmla="*/ 25 w 37"/>
                    <a:gd name="T15" fmla="*/ 39 h 45"/>
                    <a:gd name="T16" fmla="*/ 13 w 37"/>
                    <a:gd name="T17" fmla="*/ 45 h 45"/>
                    <a:gd name="T18" fmla="*/ 0 w 37"/>
                    <a:gd name="T19" fmla="*/ 33 h 45"/>
                    <a:gd name="T20" fmla="*/ 24 w 37"/>
                    <a:gd name="T21" fmla="*/ 19 h 45"/>
                    <a:gd name="T22" fmla="*/ 24 w 37"/>
                    <a:gd name="T23" fmla="*/ 15 h 45"/>
                    <a:gd name="T24" fmla="*/ 16 w 37"/>
                    <a:gd name="T25" fmla="*/ 8 h 45"/>
                    <a:gd name="T26" fmla="*/ 8 w 37"/>
                    <a:gd name="T27" fmla="*/ 13 h 45"/>
                    <a:gd name="T28" fmla="*/ 1 w 37"/>
                    <a:gd name="T29" fmla="*/ 8 h 45"/>
                    <a:gd name="T30" fmla="*/ 16 w 37"/>
                    <a:gd name="T31" fmla="*/ 0 h 45"/>
                    <a:gd name="T32" fmla="*/ 33 w 37"/>
                    <a:gd name="T33" fmla="*/ 14 h 45"/>
                    <a:gd name="T34" fmla="*/ 24 w 37"/>
                    <a:gd name="T35" fmla="*/ 26 h 45"/>
                    <a:gd name="T36" fmla="*/ 10 w 37"/>
                    <a:gd name="T37" fmla="*/ 32 h 45"/>
                    <a:gd name="T38" fmla="*/ 16 w 37"/>
                    <a:gd name="T39" fmla="*/ 37 h 45"/>
                    <a:gd name="T40" fmla="*/ 24 w 37"/>
                    <a:gd name="T41" fmla="*/ 33 h 45"/>
                    <a:gd name="T42" fmla="*/ 24 w 37"/>
                    <a:gd name="T43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5">
                      <a:moveTo>
                        <a:pt x="33" y="14"/>
                      </a:move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3" y="35"/>
                        <a:pt x="34" y="37"/>
                        <a:pt x="36" y="37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4"/>
                        <a:pt x="34" y="44"/>
                        <a:pt x="33" y="44"/>
                      </a:cubicBezTo>
                      <a:cubicBezTo>
                        <a:pt x="29" y="44"/>
                        <a:pt x="26" y="42"/>
                        <a:pt x="25" y="39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3" y="42"/>
                        <a:pt x="20" y="45"/>
                        <a:pt x="13" y="45"/>
                      </a:cubicBezTo>
                      <a:cubicBezTo>
                        <a:pt x="5" y="45"/>
                        <a:pt x="0" y="39"/>
                        <a:pt x="0" y="33"/>
                      </a:cubicBezTo>
                      <a:cubicBezTo>
                        <a:pt x="0" y="23"/>
                        <a:pt x="10" y="19"/>
                        <a:pt x="24" y="19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0"/>
                        <a:pt x="21" y="8"/>
                        <a:pt x="16" y="8"/>
                      </a:cubicBezTo>
                      <a:cubicBezTo>
                        <a:pt x="12" y="8"/>
                        <a:pt x="9" y="11"/>
                        <a:pt x="8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6"/>
                        <a:pt x="7" y="0"/>
                        <a:pt x="16" y="0"/>
                      </a:cubicBezTo>
                      <a:cubicBezTo>
                        <a:pt x="27" y="0"/>
                        <a:pt x="33" y="4"/>
                        <a:pt x="33" y="14"/>
                      </a:cubicBezTo>
                      <a:moveTo>
                        <a:pt x="24" y="26"/>
                      </a:moveTo>
                      <a:cubicBezTo>
                        <a:pt x="15" y="25"/>
                        <a:pt x="10" y="27"/>
                        <a:pt x="10" y="32"/>
                      </a:cubicBezTo>
                      <a:cubicBezTo>
                        <a:pt x="10" y="35"/>
                        <a:pt x="12" y="37"/>
                        <a:pt x="16" y="37"/>
                      </a:cubicBezTo>
                      <a:cubicBezTo>
                        <a:pt x="19" y="37"/>
                        <a:pt x="22" y="35"/>
                        <a:pt x="24" y="33"/>
                      </a:cubicBezTo>
                      <a:lnTo>
                        <a:pt x="24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6" name="Freeform 566">
                  <a:extLst>
                    <a:ext uri="{FF2B5EF4-FFF2-40B4-BE49-F238E27FC236}">
                      <a16:creationId xmlns:a16="http://schemas.microsoft.com/office/drawing/2014/main" id="{E9BE86BD-70BC-4B3F-983C-FADC278B92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9" y="2003"/>
                  <a:ext cx="22" cy="42"/>
                </a:xfrm>
                <a:custGeom>
                  <a:avLst/>
                  <a:gdLst>
                    <a:gd name="T0" fmla="*/ 6 w 29"/>
                    <a:gd name="T1" fmla="*/ 41 h 54"/>
                    <a:gd name="T2" fmla="*/ 6 w 29"/>
                    <a:gd name="T3" fmla="*/ 18 h 54"/>
                    <a:gd name="T4" fmla="*/ 0 w 29"/>
                    <a:gd name="T5" fmla="*/ 18 h 54"/>
                    <a:gd name="T6" fmla="*/ 0 w 29"/>
                    <a:gd name="T7" fmla="*/ 12 h 54"/>
                    <a:gd name="T8" fmla="*/ 6 w 29"/>
                    <a:gd name="T9" fmla="*/ 10 h 54"/>
                    <a:gd name="T10" fmla="*/ 9 w 29"/>
                    <a:gd name="T11" fmla="*/ 0 h 54"/>
                    <a:gd name="T12" fmla="*/ 15 w 29"/>
                    <a:gd name="T13" fmla="*/ 0 h 54"/>
                    <a:gd name="T14" fmla="*/ 15 w 29"/>
                    <a:gd name="T15" fmla="*/ 11 h 54"/>
                    <a:gd name="T16" fmla="*/ 27 w 29"/>
                    <a:gd name="T17" fmla="*/ 11 h 54"/>
                    <a:gd name="T18" fmla="*/ 27 w 29"/>
                    <a:gd name="T19" fmla="*/ 18 h 54"/>
                    <a:gd name="T20" fmla="*/ 15 w 29"/>
                    <a:gd name="T21" fmla="*/ 18 h 54"/>
                    <a:gd name="T22" fmla="*/ 15 w 29"/>
                    <a:gd name="T23" fmla="*/ 41 h 54"/>
                    <a:gd name="T24" fmla="*/ 21 w 29"/>
                    <a:gd name="T25" fmla="*/ 46 h 54"/>
                    <a:gd name="T26" fmla="*/ 27 w 29"/>
                    <a:gd name="T27" fmla="*/ 45 h 54"/>
                    <a:gd name="T28" fmla="*/ 29 w 29"/>
                    <a:gd name="T29" fmla="*/ 52 h 54"/>
                    <a:gd name="T30" fmla="*/ 18 w 29"/>
                    <a:gd name="T31" fmla="*/ 54 h 54"/>
                    <a:gd name="T32" fmla="*/ 6 w 29"/>
                    <a:gd name="T33" fmla="*/ 4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4">
                      <a:moveTo>
                        <a:pt x="6" y="41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5"/>
                        <a:pt x="17" y="46"/>
                        <a:pt x="21" y="46"/>
                      </a:cubicBezTo>
                      <a:cubicBezTo>
                        <a:pt x="23" y="46"/>
                        <a:pt x="25" y="46"/>
                        <a:pt x="27" y="45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8" y="53"/>
                        <a:pt x="25" y="54"/>
                        <a:pt x="18" y="54"/>
                      </a:cubicBezTo>
                      <a:cubicBezTo>
                        <a:pt x="11" y="54"/>
                        <a:pt x="6" y="51"/>
                        <a:pt x="6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7" name="Freeform 567">
                  <a:extLst>
                    <a:ext uri="{FF2B5EF4-FFF2-40B4-BE49-F238E27FC236}">
                      <a16:creationId xmlns:a16="http://schemas.microsoft.com/office/drawing/2014/main" id="{FE70076B-6893-4284-ADB1-5E4E310DA2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2" y="2011"/>
                  <a:ext cx="27" cy="34"/>
                </a:xfrm>
                <a:custGeom>
                  <a:avLst/>
                  <a:gdLst>
                    <a:gd name="T0" fmla="*/ 35 w 36"/>
                    <a:gd name="T1" fmla="*/ 40 h 45"/>
                    <a:gd name="T2" fmla="*/ 20 w 36"/>
                    <a:gd name="T3" fmla="*/ 45 h 45"/>
                    <a:gd name="T4" fmla="*/ 0 w 36"/>
                    <a:gd name="T5" fmla="*/ 22 h 45"/>
                    <a:gd name="T6" fmla="*/ 20 w 36"/>
                    <a:gd name="T7" fmla="*/ 0 h 45"/>
                    <a:gd name="T8" fmla="*/ 36 w 36"/>
                    <a:gd name="T9" fmla="*/ 17 h 45"/>
                    <a:gd name="T10" fmla="*/ 36 w 36"/>
                    <a:gd name="T11" fmla="*/ 25 h 45"/>
                    <a:gd name="T12" fmla="*/ 9 w 36"/>
                    <a:gd name="T13" fmla="*/ 25 h 45"/>
                    <a:gd name="T14" fmla="*/ 21 w 36"/>
                    <a:gd name="T15" fmla="*/ 37 h 45"/>
                    <a:gd name="T16" fmla="*/ 31 w 36"/>
                    <a:gd name="T17" fmla="*/ 33 h 45"/>
                    <a:gd name="T18" fmla="*/ 35 w 36"/>
                    <a:gd name="T19" fmla="*/ 40 h 45"/>
                    <a:gd name="T20" fmla="*/ 10 w 36"/>
                    <a:gd name="T21" fmla="*/ 18 h 45"/>
                    <a:gd name="T22" fmla="*/ 27 w 36"/>
                    <a:gd name="T23" fmla="*/ 18 h 45"/>
                    <a:gd name="T24" fmla="*/ 27 w 36"/>
                    <a:gd name="T25" fmla="*/ 17 h 45"/>
                    <a:gd name="T26" fmla="*/ 19 w 36"/>
                    <a:gd name="T27" fmla="*/ 7 h 45"/>
                    <a:gd name="T28" fmla="*/ 10 w 36"/>
                    <a:gd name="T2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5">
                      <a:moveTo>
                        <a:pt x="35" y="40"/>
                      </a:moveTo>
                      <a:cubicBezTo>
                        <a:pt x="32" y="43"/>
                        <a:pt x="27" y="45"/>
                        <a:pt x="20" y="45"/>
                      </a:cubicBezTo>
                      <a:cubicBezTo>
                        <a:pt x="7" y="45"/>
                        <a:pt x="0" y="37"/>
                        <a:pt x="0" y="22"/>
                      </a:cubicBezTo>
                      <a:cubicBezTo>
                        <a:pt x="0" y="8"/>
                        <a:pt x="8" y="0"/>
                        <a:pt x="20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2"/>
                        <a:pt x="36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33"/>
                        <a:pt x="13" y="37"/>
                        <a:pt x="21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10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7" y="11"/>
                        <a:pt x="25" y="7"/>
                        <a:pt x="19" y="7"/>
                      </a:cubicBezTo>
                      <a:cubicBezTo>
                        <a:pt x="14" y="7"/>
                        <a:pt x="10" y="11"/>
                        <a:pt x="10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8" name="Freeform 568">
                  <a:extLst>
                    <a:ext uri="{FF2B5EF4-FFF2-40B4-BE49-F238E27FC236}">
                      <a16:creationId xmlns:a16="http://schemas.microsoft.com/office/drawing/2014/main" id="{66FD7A3D-CCA9-45D5-915C-A7129E1DDD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4" y="2011"/>
                  <a:ext cx="18" cy="34"/>
                </a:xfrm>
                <a:custGeom>
                  <a:avLst/>
                  <a:gdLst>
                    <a:gd name="T0" fmla="*/ 24 w 24"/>
                    <a:gd name="T1" fmla="*/ 10 h 44"/>
                    <a:gd name="T2" fmla="*/ 19 w 24"/>
                    <a:gd name="T3" fmla="*/ 9 h 44"/>
                    <a:gd name="T4" fmla="*/ 9 w 24"/>
                    <a:gd name="T5" fmla="*/ 14 h 44"/>
                    <a:gd name="T6" fmla="*/ 9 w 24"/>
                    <a:gd name="T7" fmla="*/ 44 h 44"/>
                    <a:gd name="T8" fmla="*/ 0 w 24"/>
                    <a:gd name="T9" fmla="*/ 44 h 44"/>
                    <a:gd name="T10" fmla="*/ 0 w 24"/>
                    <a:gd name="T11" fmla="*/ 1 h 44"/>
                    <a:gd name="T12" fmla="*/ 7 w 24"/>
                    <a:gd name="T13" fmla="*/ 1 h 44"/>
                    <a:gd name="T14" fmla="*/ 9 w 24"/>
                    <a:gd name="T15" fmla="*/ 7 h 44"/>
                    <a:gd name="T16" fmla="*/ 9 w 24"/>
                    <a:gd name="T17" fmla="*/ 7 h 44"/>
                    <a:gd name="T18" fmla="*/ 20 w 24"/>
                    <a:gd name="T19" fmla="*/ 0 h 44"/>
                    <a:gd name="T20" fmla="*/ 24 w 24"/>
                    <a:gd name="T21" fmla="*/ 0 h 44"/>
                    <a:gd name="T22" fmla="*/ 24 w 24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44">
                      <a:moveTo>
                        <a:pt x="24" y="10"/>
                      </a:moveTo>
                      <a:cubicBezTo>
                        <a:pt x="23" y="10"/>
                        <a:pt x="21" y="9"/>
                        <a:pt x="19" y="9"/>
                      </a:cubicBezTo>
                      <a:cubicBezTo>
                        <a:pt x="15" y="9"/>
                        <a:pt x="11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1" y="3"/>
                        <a:pt x="15" y="0"/>
                        <a:pt x="20" y="0"/>
                      </a:cubicBezTo>
                      <a:cubicBezTo>
                        <a:pt x="22" y="0"/>
                        <a:pt x="23" y="0"/>
                        <a:pt x="24" y="0"/>
                      </a:cubicBez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9" name="Freeform 569">
                  <a:extLst>
                    <a:ext uri="{FF2B5EF4-FFF2-40B4-BE49-F238E27FC236}">
                      <a16:creationId xmlns:a16="http://schemas.microsoft.com/office/drawing/2014/main" id="{4F01D1BA-15CA-4C26-9013-EF4906655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011"/>
                  <a:ext cx="30" cy="46"/>
                </a:xfrm>
                <a:custGeom>
                  <a:avLst/>
                  <a:gdLst>
                    <a:gd name="T0" fmla="*/ 3 w 39"/>
                    <a:gd name="T1" fmla="*/ 50 h 59"/>
                    <a:gd name="T2" fmla="*/ 8 w 39"/>
                    <a:gd name="T3" fmla="*/ 51 h 59"/>
                    <a:gd name="T4" fmla="*/ 16 w 39"/>
                    <a:gd name="T5" fmla="*/ 43 h 59"/>
                    <a:gd name="T6" fmla="*/ 0 w 39"/>
                    <a:gd name="T7" fmla="*/ 0 h 59"/>
                    <a:gd name="T8" fmla="*/ 10 w 39"/>
                    <a:gd name="T9" fmla="*/ 0 h 59"/>
                    <a:gd name="T10" fmla="*/ 16 w 39"/>
                    <a:gd name="T11" fmla="*/ 17 h 59"/>
                    <a:gd name="T12" fmla="*/ 20 w 39"/>
                    <a:gd name="T13" fmla="*/ 32 h 59"/>
                    <a:gd name="T14" fmla="*/ 21 w 39"/>
                    <a:gd name="T15" fmla="*/ 32 h 59"/>
                    <a:gd name="T16" fmla="*/ 24 w 39"/>
                    <a:gd name="T17" fmla="*/ 17 h 59"/>
                    <a:gd name="T18" fmla="*/ 29 w 39"/>
                    <a:gd name="T19" fmla="*/ 0 h 59"/>
                    <a:gd name="T20" fmla="*/ 39 w 39"/>
                    <a:gd name="T21" fmla="*/ 0 h 59"/>
                    <a:gd name="T22" fmla="*/ 24 w 39"/>
                    <a:gd name="T23" fmla="*/ 45 h 59"/>
                    <a:gd name="T24" fmla="*/ 8 w 39"/>
                    <a:gd name="T25" fmla="*/ 59 h 59"/>
                    <a:gd name="T26" fmla="*/ 2 w 39"/>
                    <a:gd name="T27" fmla="*/ 58 h 59"/>
                    <a:gd name="T28" fmla="*/ 3 w 39"/>
                    <a:gd name="T29" fmla="*/ 5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" h="59">
                      <a:moveTo>
                        <a:pt x="3" y="50"/>
                      </a:moveTo>
                      <a:cubicBezTo>
                        <a:pt x="4" y="51"/>
                        <a:pt x="6" y="51"/>
                        <a:pt x="8" y="51"/>
                      </a:cubicBezTo>
                      <a:cubicBezTo>
                        <a:pt x="12" y="51"/>
                        <a:pt x="15" y="49"/>
                        <a:pt x="16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8" y="23"/>
                        <a:pt x="20" y="28"/>
                        <a:pt x="20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29"/>
                        <a:pt x="22" y="24"/>
                        <a:pt x="24" y="17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2" y="53"/>
                        <a:pt x="18" y="59"/>
                        <a:pt x="8" y="59"/>
                      </a:cubicBezTo>
                      <a:cubicBezTo>
                        <a:pt x="5" y="59"/>
                        <a:pt x="3" y="59"/>
                        <a:pt x="2" y="58"/>
                      </a:cubicBezTo>
                      <a:lnTo>
                        <a:pt x="3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0" name="Freeform 570">
                  <a:extLst>
                    <a:ext uri="{FF2B5EF4-FFF2-40B4-BE49-F238E27FC236}">
                      <a16:creationId xmlns:a16="http://schemas.microsoft.com/office/drawing/2014/main" id="{69385003-9EFA-4EC3-9AF4-FAB56F0E61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20" y="2011"/>
                  <a:ext cx="27" cy="34"/>
                </a:xfrm>
                <a:custGeom>
                  <a:avLst/>
                  <a:gdLst>
                    <a:gd name="T0" fmla="*/ 32 w 37"/>
                    <a:gd name="T1" fmla="*/ 14 h 45"/>
                    <a:gd name="T2" fmla="*/ 32 w 37"/>
                    <a:gd name="T3" fmla="*/ 32 h 45"/>
                    <a:gd name="T4" fmla="*/ 36 w 37"/>
                    <a:gd name="T5" fmla="*/ 37 h 45"/>
                    <a:gd name="T6" fmla="*/ 37 w 37"/>
                    <a:gd name="T7" fmla="*/ 37 h 45"/>
                    <a:gd name="T8" fmla="*/ 37 w 37"/>
                    <a:gd name="T9" fmla="*/ 43 h 45"/>
                    <a:gd name="T10" fmla="*/ 32 w 37"/>
                    <a:gd name="T11" fmla="*/ 44 h 45"/>
                    <a:gd name="T12" fmla="*/ 25 w 37"/>
                    <a:gd name="T13" fmla="*/ 39 h 45"/>
                    <a:gd name="T14" fmla="*/ 24 w 37"/>
                    <a:gd name="T15" fmla="*/ 39 h 45"/>
                    <a:gd name="T16" fmla="*/ 13 w 37"/>
                    <a:gd name="T17" fmla="*/ 45 h 45"/>
                    <a:gd name="T18" fmla="*/ 0 w 37"/>
                    <a:gd name="T19" fmla="*/ 33 h 45"/>
                    <a:gd name="T20" fmla="*/ 23 w 37"/>
                    <a:gd name="T21" fmla="*/ 19 h 45"/>
                    <a:gd name="T22" fmla="*/ 23 w 37"/>
                    <a:gd name="T23" fmla="*/ 15 h 45"/>
                    <a:gd name="T24" fmla="*/ 16 w 37"/>
                    <a:gd name="T25" fmla="*/ 8 h 45"/>
                    <a:gd name="T26" fmla="*/ 8 w 37"/>
                    <a:gd name="T27" fmla="*/ 13 h 45"/>
                    <a:gd name="T28" fmla="*/ 1 w 37"/>
                    <a:gd name="T29" fmla="*/ 8 h 45"/>
                    <a:gd name="T30" fmla="*/ 16 w 37"/>
                    <a:gd name="T31" fmla="*/ 0 h 45"/>
                    <a:gd name="T32" fmla="*/ 32 w 37"/>
                    <a:gd name="T33" fmla="*/ 14 h 45"/>
                    <a:gd name="T34" fmla="*/ 23 w 37"/>
                    <a:gd name="T35" fmla="*/ 26 h 45"/>
                    <a:gd name="T36" fmla="*/ 9 w 37"/>
                    <a:gd name="T37" fmla="*/ 32 h 45"/>
                    <a:gd name="T38" fmla="*/ 15 w 37"/>
                    <a:gd name="T39" fmla="*/ 37 h 45"/>
                    <a:gd name="T40" fmla="*/ 23 w 37"/>
                    <a:gd name="T41" fmla="*/ 33 h 45"/>
                    <a:gd name="T42" fmla="*/ 23 w 37"/>
                    <a:gd name="T43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5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7"/>
                        <a:pt x="36" y="37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5" y="44"/>
                        <a:pt x="34" y="44"/>
                        <a:pt x="32" y="44"/>
                      </a:cubicBezTo>
                      <a:cubicBezTo>
                        <a:pt x="28" y="44"/>
                        <a:pt x="26" y="42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3" y="42"/>
                        <a:pt x="19" y="45"/>
                        <a:pt x="13" y="45"/>
                      </a:cubicBezTo>
                      <a:cubicBezTo>
                        <a:pt x="4" y="45"/>
                        <a:pt x="0" y="39"/>
                        <a:pt x="0" y="33"/>
                      </a:cubicBezTo>
                      <a:cubicBezTo>
                        <a:pt x="0" y="23"/>
                        <a:pt x="9" y="19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0"/>
                        <a:pt x="20" y="8"/>
                        <a:pt x="16" y="8"/>
                      </a:cubicBezTo>
                      <a:cubicBezTo>
                        <a:pt x="11" y="8"/>
                        <a:pt x="9" y="11"/>
                        <a:pt x="8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6"/>
                        <a:pt x="7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6"/>
                      </a:moveTo>
                      <a:cubicBezTo>
                        <a:pt x="15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9" y="37"/>
                        <a:pt x="22" y="35"/>
                        <a:pt x="23" y="33"/>
                      </a:cubicBezTo>
                      <a:lnTo>
                        <a:pt x="23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" name="Freeform 571">
                  <a:extLst>
                    <a:ext uri="{FF2B5EF4-FFF2-40B4-BE49-F238E27FC236}">
                      <a16:creationId xmlns:a16="http://schemas.microsoft.com/office/drawing/2014/main" id="{C1B05ECB-010F-4777-931D-453505428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1" y="1999"/>
                  <a:ext cx="11" cy="46"/>
                </a:xfrm>
                <a:custGeom>
                  <a:avLst/>
                  <a:gdLst>
                    <a:gd name="T0" fmla="*/ 9 w 15"/>
                    <a:gd name="T1" fmla="*/ 0 h 60"/>
                    <a:gd name="T2" fmla="*/ 9 w 15"/>
                    <a:gd name="T3" fmla="*/ 47 h 60"/>
                    <a:gd name="T4" fmla="*/ 13 w 15"/>
                    <a:gd name="T5" fmla="*/ 51 h 60"/>
                    <a:gd name="T6" fmla="*/ 15 w 15"/>
                    <a:gd name="T7" fmla="*/ 51 h 60"/>
                    <a:gd name="T8" fmla="*/ 15 w 15"/>
                    <a:gd name="T9" fmla="*/ 59 h 60"/>
                    <a:gd name="T10" fmla="*/ 10 w 15"/>
                    <a:gd name="T11" fmla="*/ 60 h 60"/>
                    <a:gd name="T12" fmla="*/ 0 w 15"/>
                    <a:gd name="T13" fmla="*/ 49 h 60"/>
                    <a:gd name="T14" fmla="*/ 0 w 15"/>
                    <a:gd name="T15" fmla="*/ 0 h 60"/>
                    <a:gd name="T16" fmla="*/ 9 w 15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0">
                      <a:moveTo>
                        <a:pt x="9" y="0"/>
                      </a:move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9" y="50"/>
                        <a:pt x="11" y="51"/>
                        <a:pt x="13" y="51"/>
                      </a:cubicBezTo>
                      <a:cubicBezTo>
                        <a:pt x="14" y="51"/>
                        <a:pt x="15" y="51"/>
                        <a:pt x="15" y="51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4" y="59"/>
                        <a:pt x="12" y="60"/>
                        <a:pt x="10" y="60"/>
                      </a:cubicBezTo>
                      <a:cubicBezTo>
                        <a:pt x="3" y="60"/>
                        <a:pt x="0" y="56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2" name="Freeform 572">
                  <a:extLst>
                    <a:ext uri="{FF2B5EF4-FFF2-40B4-BE49-F238E27FC236}">
                      <a16:creationId xmlns:a16="http://schemas.microsoft.com/office/drawing/2014/main" id="{0C64E2C7-AC80-4A56-A4D6-8E1D3B354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6" y="1999"/>
                  <a:ext cx="12" cy="46"/>
                </a:xfrm>
                <a:custGeom>
                  <a:avLst/>
                  <a:gdLst>
                    <a:gd name="T0" fmla="*/ 10 w 16"/>
                    <a:gd name="T1" fmla="*/ 0 h 60"/>
                    <a:gd name="T2" fmla="*/ 10 w 16"/>
                    <a:gd name="T3" fmla="*/ 47 h 60"/>
                    <a:gd name="T4" fmla="*/ 14 w 16"/>
                    <a:gd name="T5" fmla="*/ 51 h 60"/>
                    <a:gd name="T6" fmla="*/ 16 w 16"/>
                    <a:gd name="T7" fmla="*/ 51 h 60"/>
                    <a:gd name="T8" fmla="*/ 16 w 16"/>
                    <a:gd name="T9" fmla="*/ 59 h 60"/>
                    <a:gd name="T10" fmla="*/ 10 w 16"/>
                    <a:gd name="T11" fmla="*/ 60 h 60"/>
                    <a:gd name="T12" fmla="*/ 0 w 16"/>
                    <a:gd name="T13" fmla="*/ 49 h 60"/>
                    <a:gd name="T14" fmla="*/ 0 w 16"/>
                    <a:gd name="T15" fmla="*/ 0 h 60"/>
                    <a:gd name="T16" fmla="*/ 1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10" y="0"/>
                      </a:move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50"/>
                        <a:pt x="11" y="51"/>
                        <a:pt x="14" y="51"/>
                      </a:cubicBezTo>
                      <a:cubicBezTo>
                        <a:pt x="15" y="51"/>
                        <a:pt x="15" y="51"/>
                        <a:pt x="16" y="51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4" y="59"/>
                        <a:pt x="13" y="60"/>
                        <a:pt x="10" y="60"/>
                      </a:cubicBezTo>
                      <a:cubicBezTo>
                        <a:pt x="4" y="60"/>
                        <a:pt x="0" y="56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3" name="Freeform 573">
                  <a:extLst>
                    <a:ext uri="{FF2B5EF4-FFF2-40B4-BE49-F238E27FC236}">
                      <a16:creationId xmlns:a16="http://schemas.microsoft.com/office/drawing/2014/main" id="{989BE4D1-0BA7-4396-BC22-72E618E7A2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80" y="2011"/>
                  <a:ext cx="27" cy="34"/>
                </a:xfrm>
                <a:custGeom>
                  <a:avLst/>
                  <a:gdLst>
                    <a:gd name="T0" fmla="*/ 35 w 36"/>
                    <a:gd name="T1" fmla="*/ 40 h 45"/>
                    <a:gd name="T2" fmla="*/ 20 w 36"/>
                    <a:gd name="T3" fmla="*/ 45 h 45"/>
                    <a:gd name="T4" fmla="*/ 0 w 36"/>
                    <a:gd name="T5" fmla="*/ 22 h 45"/>
                    <a:gd name="T6" fmla="*/ 20 w 36"/>
                    <a:gd name="T7" fmla="*/ 0 h 45"/>
                    <a:gd name="T8" fmla="*/ 36 w 36"/>
                    <a:gd name="T9" fmla="*/ 17 h 45"/>
                    <a:gd name="T10" fmla="*/ 36 w 36"/>
                    <a:gd name="T11" fmla="*/ 25 h 45"/>
                    <a:gd name="T12" fmla="*/ 9 w 36"/>
                    <a:gd name="T13" fmla="*/ 25 h 45"/>
                    <a:gd name="T14" fmla="*/ 21 w 36"/>
                    <a:gd name="T15" fmla="*/ 37 h 45"/>
                    <a:gd name="T16" fmla="*/ 31 w 36"/>
                    <a:gd name="T17" fmla="*/ 33 h 45"/>
                    <a:gd name="T18" fmla="*/ 35 w 36"/>
                    <a:gd name="T19" fmla="*/ 40 h 45"/>
                    <a:gd name="T20" fmla="*/ 10 w 36"/>
                    <a:gd name="T21" fmla="*/ 18 h 45"/>
                    <a:gd name="T22" fmla="*/ 27 w 36"/>
                    <a:gd name="T23" fmla="*/ 18 h 45"/>
                    <a:gd name="T24" fmla="*/ 27 w 36"/>
                    <a:gd name="T25" fmla="*/ 17 h 45"/>
                    <a:gd name="T26" fmla="*/ 19 w 36"/>
                    <a:gd name="T27" fmla="*/ 7 h 45"/>
                    <a:gd name="T28" fmla="*/ 10 w 36"/>
                    <a:gd name="T2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5">
                      <a:moveTo>
                        <a:pt x="35" y="40"/>
                      </a:moveTo>
                      <a:cubicBezTo>
                        <a:pt x="32" y="43"/>
                        <a:pt x="27" y="45"/>
                        <a:pt x="20" y="45"/>
                      </a:cubicBezTo>
                      <a:cubicBezTo>
                        <a:pt x="7" y="45"/>
                        <a:pt x="0" y="37"/>
                        <a:pt x="0" y="22"/>
                      </a:cubicBezTo>
                      <a:cubicBezTo>
                        <a:pt x="0" y="8"/>
                        <a:pt x="8" y="0"/>
                        <a:pt x="20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2"/>
                        <a:pt x="36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33"/>
                        <a:pt x="13" y="37"/>
                        <a:pt x="21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10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7" y="11"/>
                        <a:pt x="25" y="7"/>
                        <a:pt x="19" y="7"/>
                      </a:cubicBezTo>
                      <a:cubicBezTo>
                        <a:pt x="14" y="7"/>
                        <a:pt x="10" y="11"/>
                        <a:pt x="10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4" name="Freeform 574">
                  <a:extLst>
                    <a:ext uri="{FF2B5EF4-FFF2-40B4-BE49-F238E27FC236}">
                      <a16:creationId xmlns:a16="http://schemas.microsoft.com/office/drawing/2014/main" id="{EBF3EC71-18EA-41DF-9EDC-EB8B45C22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2" y="2011"/>
                  <a:ext cx="18" cy="34"/>
                </a:xfrm>
                <a:custGeom>
                  <a:avLst/>
                  <a:gdLst>
                    <a:gd name="T0" fmla="*/ 24 w 24"/>
                    <a:gd name="T1" fmla="*/ 10 h 44"/>
                    <a:gd name="T2" fmla="*/ 19 w 24"/>
                    <a:gd name="T3" fmla="*/ 9 h 44"/>
                    <a:gd name="T4" fmla="*/ 9 w 24"/>
                    <a:gd name="T5" fmla="*/ 14 h 44"/>
                    <a:gd name="T6" fmla="*/ 9 w 24"/>
                    <a:gd name="T7" fmla="*/ 44 h 44"/>
                    <a:gd name="T8" fmla="*/ 0 w 24"/>
                    <a:gd name="T9" fmla="*/ 44 h 44"/>
                    <a:gd name="T10" fmla="*/ 0 w 24"/>
                    <a:gd name="T11" fmla="*/ 1 h 44"/>
                    <a:gd name="T12" fmla="*/ 7 w 24"/>
                    <a:gd name="T13" fmla="*/ 1 h 44"/>
                    <a:gd name="T14" fmla="*/ 9 w 24"/>
                    <a:gd name="T15" fmla="*/ 7 h 44"/>
                    <a:gd name="T16" fmla="*/ 9 w 24"/>
                    <a:gd name="T17" fmla="*/ 7 h 44"/>
                    <a:gd name="T18" fmla="*/ 20 w 24"/>
                    <a:gd name="T19" fmla="*/ 0 h 44"/>
                    <a:gd name="T20" fmla="*/ 24 w 24"/>
                    <a:gd name="T21" fmla="*/ 0 h 44"/>
                    <a:gd name="T22" fmla="*/ 24 w 24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44">
                      <a:moveTo>
                        <a:pt x="24" y="10"/>
                      </a:moveTo>
                      <a:cubicBezTo>
                        <a:pt x="23" y="10"/>
                        <a:pt x="21" y="9"/>
                        <a:pt x="19" y="9"/>
                      </a:cubicBezTo>
                      <a:cubicBezTo>
                        <a:pt x="15" y="9"/>
                        <a:pt x="11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1" y="3"/>
                        <a:pt x="15" y="0"/>
                        <a:pt x="20" y="0"/>
                      </a:cubicBezTo>
                      <a:cubicBezTo>
                        <a:pt x="22" y="0"/>
                        <a:pt x="23" y="0"/>
                        <a:pt x="24" y="0"/>
                      </a:cubicBez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" name="Freeform 575">
                  <a:extLst>
                    <a:ext uri="{FF2B5EF4-FFF2-40B4-BE49-F238E27FC236}">
                      <a16:creationId xmlns:a16="http://schemas.microsoft.com/office/drawing/2014/main" id="{B3481F7A-A014-4EDC-9DCC-62B7C29692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32" y="1997"/>
                  <a:ext cx="9" cy="48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1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1 w 12"/>
                    <a:gd name="T17" fmla="*/ 61 h 61"/>
                    <a:gd name="T18" fmla="*/ 1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9"/>
                        <a:pt x="9" y="12"/>
                        <a:pt x="6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moveTo>
                        <a:pt x="1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" name="Freeform 576">
                  <a:extLst>
                    <a:ext uri="{FF2B5EF4-FFF2-40B4-BE49-F238E27FC236}">
                      <a16:creationId xmlns:a16="http://schemas.microsoft.com/office/drawing/2014/main" id="{17EE684B-4030-4C7B-8F6E-AF62AC769F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2011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5 w 35"/>
                    <a:gd name="T3" fmla="*/ 44 h 44"/>
                    <a:gd name="T4" fmla="*/ 25 w 35"/>
                    <a:gd name="T5" fmla="*/ 16 h 44"/>
                    <a:gd name="T6" fmla="*/ 18 w 35"/>
                    <a:gd name="T7" fmla="*/ 8 h 44"/>
                    <a:gd name="T8" fmla="*/ 9 w 35"/>
                    <a:gd name="T9" fmla="*/ 14 h 44"/>
                    <a:gd name="T10" fmla="*/ 9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7 w 35"/>
                    <a:gd name="T17" fmla="*/ 1 h 44"/>
                    <a:gd name="T18" fmla="*/ 9 w 35"/>
                    <a:gd name="T19" fmla="*/ 5 h 44"/>
                    <a:gd name="T20" fmla="*/ 9 w 35"/>
                    <a:gd name="T21" fmla="*/ 5 h 44"/>
                    <a:gd name="T22" fmla="*/ 21 w 35"/>
                    <a:gd name="T23" fmla="*/ 0 h 44"/>
                    <a:gd name="T24" fmla="*/ 35 w 35"/>
                    <a:gd name="T25" fmla="*/ 14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1"/>
                        <a:pt x="23" y="8"/>
                        <a:pt x="18" y="8"/>
                      </a:cubicBezTo>
                      <a:cubicBezTo>
                        <a:pt x="14" y="8"/>
                        <a:pt x="11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3"/>
                        <a:pt x="16" y="0"/>
                        <a:pt x="21" y="0"/>
                      </a:cubicBezTo>
                      <a:cubicBezTo>
                        <a:pt x="30" y="0"/>
                        <a:pt x="35" y="4"/>
                        <a:pt x="35" y="14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" name="Freeform 577">
                  <a:extLst>
                    <a:ext uri="{FF2B5EF4-FFF2-40B4-BE49-F238E27FC236}">
                      <a16:creationId xmlns:a16="http://schemas.microsoft.com/office/drawing/2014/main" id="{6ACBB4C8-56B4-481D-924A-7A633E8228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79" y="1997"/>
                  <a:ext cx="9" cy="48"/>
                </a:xfrm>
                <a:custGeom>
                  <a:avLst/>
                  <a:gdLst>
                    <a:gd name="T0" fmla="*/ 6 w 12"/>
                    <a:gd name="T1" fmla="*/ 0 h 61"/>
                    <a:gd name="T2" fmla="*/ 12 w 12"/>
                    <a:gd name="T3" fmla="*/ 6 h 61"/>
                    <a:gd name="T4" fmla="*/ 6 w 12"/>
                    <a:gd name="T5" fmla="*/ 12 h 61"/>
                    <a:gd name="T6" fmla="*/ 0 w 12"/>
                    <a:gd name="T7" fmla="*/ 6 h 61"/>
                    <a:gd name="T8" fmla="*/ 6 w 12"/>
                    <a:gd name="T9" fmla="*/ 0 h 61"/>
                    <a:gd name="T10" fmla="*/ 2 w 12"/>
                    <a:gd name="T11" fmla="*/ 18 h 61"/>
                    <a:gd name="T12" fmla="*/ 11 w 12"/>
                    <a:gd name="T13" fmla="*/ 18 h 61"/>
                    <a:gd name="T14" fmla="*/ 11 w 12"/>
                    <a:gd name="T15" fmla="*/ 61 h 61"/>
                    <a:gd name="T16" fmla="*/ 2 w 12"/>
                    <a:gd name="T17" fmla="*/ 61 h 61"/>
                    <a:gd name="T18" fmla="*/ 2 w 12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1">
                      <a:moveTo>
                        <a:pt x="6" y="0"/>
                      </a:moveTo>
                      <a:cubicBezTo>
                        <a:pt x="10" y="0"/>
                        <a:pt x="12" y="3"/>
                        <a:pt x="12" y="6"/>
                      </a:cubicBezTo>
                      <a:cubicBezTo>
                        <a:pt x="12" y="9"/>
                        <a:pt x="10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moveTo>
                        <a:pt x="2" y="18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2" y="61"/>
                        <a:pt x="2" y="61"/>
                        <a:pt x="2" y="61"/>
                      </a:cubicBez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" name="Freeform 578">
                  <a:extLst>
                    <a:ext uri="{FF2B5EF4-FFF2-40B4-BE49-F238E27FC236}">
                      <a16:creationId xmlns:a16="http://schemas.microsoft.com/office/drawing/2014/main" id="{F90BC4A0-480F-4651-A5A1-61947AA70B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2011"/>
                  <a:ext cx="26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6 w 35"/>
                    <a:gd name="T3" fmla="*/ 44 h 44"/>
                    <a:gd name="T4" fmla="*/ 26 w 35"/>
                    <a:gd name="T5" fmla="*/ 16 h 44"/>
                    <a:gd name="T6" fmla="*/ 19 w 35"/>
                    <a:gd name="T7" fmla="*/ 8 h 44"/>
                    <a:gd name="T8" fmla="*/ 10 w 35"/>
                    <a:gd name="T9" fmla="*/ 14 h 44"/>
                    <a:gd name="T10" fmla="*/ 10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8 w 35"/>
                    <a:gd name="T17" fmla="*/ 1 h 44"/>
                    <a:gd name="T18" fmla="*/ 10 w 35"/>
                    <a:gd name="T19" fmla="*/ 5 h 44"/>
                    <a:gd name="T20" fmla="*/ 10 w 35"/>
                    <a:gd name="T21" fmla="*/ 5 h 44"/>
                    <a:gd name="T22" fmla="*/ 22 w 35"/>
                    <a:gd name="T23" fmla="*/ 0 h 44"/>
                    <a:gd name="T24" fmla="*/ 35 w 35"/>
                    <a:gd name="T25" fmla="*/ 14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1"/>
                        <a:pt x="23" y="8"/>
                        <a:pt x="19" y="8"/>
                      </a:cubicBezTo>
                      <a:cubicBezTo>
                        <a:pt x="15" y="8"/>
                        <a:pt x="11" y="11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3"/>
                        <a:pt x="16" y="0"/>
                        <a:pt x="22" y="0"/>
                      </a:cubicBezTo>
                      <a:cubicBezTo>
                        <a:pt x="30" y="0"/>
                        <a:pt x="35" y="4"/>
                        <a:pt x="35" y="14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9" name="Freeform 579">
                  <a:extLst>
                    <a:ext uri="{FF2B5EF4-FFF2-40B4-BE49-F238E27FC236}">
                      <a16:creationId xmlns:a16="http://schemas.microsoft.com/office/drawing/2014/main" id="{16066CB7-3EF8-466B-847D-C38F6724DE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41" y="1989"/>
                  <a:ext cx="31" cy="56"/>
                </a:xfrm>
                <a:custGeom>
                  <a:avLst/>
                  <a:gdLst>
                    <a:gd name="T0" fmla="*/ 31 w 41"/>
                    <a:gd name="T1" fmla="*/ 53 h 73"/>
                    <a:gd name="T2" fmla="*/ 31 w 41"/>
                    <a:gd name="T3" fmla="*/ 18 h 73"/>
                    <a:gd name="T4" fmla="*/ 41 w 41"/>
                    <a:gd name="T5" fmla="*/ 18 h 73"/>
                    <a:gd name="T6" fmla="*/ 41 w 41"/>
                    <a:gd name="T7" fmla="*/ 51 h 73"/>
                    <a:gd name="T8" fmla="*/ 19 w 41"/>
                    <a:gd name="T9" fmla="*/ 73 h 73"/>
                    <a:gd name="T10" fmla="*/ 0 w 41"/>
                    <a:gd name="T11" fmla="*/ 53 h 73"/>
                    <a:gd name="T12" fmla="*/ 0 w 41"/>
                    <a:gd name="T13" fmla="*/ 18 h 73"/>
                    <a:gd name="T14" fmla="*/ 10 w 41"/>
                    <a:gd name="T15" fmla="*/ 18 h 73"/>
                    <a:gd name="T16" fmla="*/ 10 w 41"/>
                    <a:gd name="T17" fmla="*/ 52 h 73"/>
                    <a:gd name="T18" fmla="*/ 21 w 41"/>
                    <a:gd name="T19" fmla="*/ 64 h 73"/>
                    <a:gd name="T20" fmla="*/ 31 w 41"/>
                    <a:gd name="T21" fmla="*/ 53 h 73"/>
                    <a:gd name="T22" fmla="*/ 11 w 41"/>
                    <a:gd name="T23" fmla="*/ 0 h 73"/>
                    <a:gd name="T24" fmla="*/ 17 w 41"/>
                    <a:gd name="T25" fmla="*/ 5 h 73"/>
                    <a:gd name="T26" fmla="*/ 11 w 41"/>
                    <a:gd name="T27" fmla="*/ 11 h 73"/>
                    <a:gd name="T28" fmla="*/ 6 w 41"/>
                    <a:gd name="T29" fmla="*/ 5 h 73"/>
                    <a:gd name="T30" fmla="*/ 11 w 41"/>
                    <a:gd name="T31" fmla="*/ 0 h 73"/>
                    <a:gd name="T32" fmla="*/ 29 w 41"/>
                    <a:gd name="T33" fmla="*/ 0 h 73"/>
                    <a:gd name="T34" fmla="*/ 34 w 41"/>
                    <a:gd name="T35" fmla="*/ 5 h 73"/>
                    <a:gd name="T36" fmla="*/ 29 w 41"/>
                    <a:gd name="T37" fmla="*/ 11 h 73"/>
                    <a:gd name="T38" fmla="*/ 24 w 41"/>
                    <a:gd name="T39" fmla="*/ 5 h 73"/>
                    <a:gd name="T40" fmla="*/ 29 w 41"/>
                    <a:gd name="T41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1" h="73">
                      <a:moveTo>
                        <a:pt x="31" y="53"/>
                      </a:move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51"/>
                        <a:pt x="41" y="51"/>
                        <a:pt x="41" y="51"/>
                      </a:cubicBezTo>
                      <a:cubicBezTo>
                        <a:pt x="41" y="67"/>
                        <a:pt x="31" y="73"/>
                        <a:pt x="19" y="73"/>
                      </a:cubicBezTo>
                      <a:cubicBezTo>
                        <a:pt x="6" y="73"/>
                        <a:pt x="0" y="65"/>
                        <a:pt x="0" y="53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52"/>
                        <a:pt x="10" y="52"/>
                        <a:pt x="10" y="52"/>
                      </a:cubicBezTo>
                      <a:cubicBezTo>
                        <a:pt x="10" y="60"/>
                        <a:pt x="13" y="64"/>
                        <a:pt x="21" y="64"/>
                      </a:cubicBezTo>
                      <a:cubicBezTo>
                        <a:pt x="27" y="64"/>
                        <a:pt x="31" y="61"/>
                        <a:pt x="31" y="53"/>
                      </a:cubicBezTo>
                      <a:moveTo>
                        <a:pt x="11" y="0"/>
                      </a:moveTo>
                      <a:cubicBezTo>
                        <a:pt x="14" y="0"/>
                        <a:pt x="17" y="2"/>
                        <a:pt x="17" y="5"/>
                      </a:cubicBezTo>
                      <a:cubicBezTo>
                        <a:pt x="17" y="8"/>
                        <a:pt x="14" y="11"/>
                        <a:pt x="11" y="11"/>
                      </a:cubicBezTo>
                      <a:cubicBezTo>
                        <a:pt x="8" y="11"/>
                        <a:pt x="6" y="8"/>
                        <a:pt x="6" y="5"/>
                      </a:cubicBezTo>
                      <a:cubicBezTo>
                        <a:pt x="6" y="2"/>
                        <a:pt x="8" y="0"/>
                        <a:pt x="11" y="0"/>
                      </a:cubicBezTo>
                      <a:moveTo>
                        <a:pt x="29" y="0"/>
                      </a:moveTo>
                      <a:cubicBezTo>
                        <a:pt x="32" y="0"/>
                        <a:pt x="34" y="2"/>
                        <a:pt x="34" y="5"/>
                      </a:cubicBezTo>
                      <a:cubicBezTo>
                        <a:pt x="34" y="8"/>
                        <a:pt x="32" y="11"/>
                        <a:pt x="29" y="11"/>
                      </a:cubicBezTo>
                      <a:cubicBezTo>
                        <a:pt x="26" y="11"/>
                        <a:pt x="24" y="8"/>
                        <a:pt x="24" y="5"/>
                      </a:cubicBezTo>
                      <a:cubicBezTo>
                        <a:pt x="24" y="2"/>
                        <a:pt x="26" y="0"/>
                        <a:pt x="29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" name="Freeform 580">
                  <a:extLst>
                    <a:ext uri="{FF2B5EF4-FFF2-40B4-BE49-F238E27FC236}">
                      <a16:creationId xmlns:a16="http://schemas.microsoft.com/office/drawing/2014/main" id="{A023FA7C-ECCD-4B3A-8C4A-EFA3E558E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8" y="2011"/>
                  <a:ext cx="18" cy="34"/>
                </a:xfrm>
                <a:custGeom>
                  <a:avLst/>
                  <a:gdLst>
                    <a:gd name="T0" fmla="*/ 24 w 24"/>
                    <a:gd name="T1" fmla="*/ 10 h 44"/>
                    <a:gd name="T2" fmla="*/ 19 w 24"/>
                    <a:gd name="T3" fmla="*/ 9 h 44"/>
                    <a:gd name="T4" fmla="*/ 9 w 24"/>
                    <a:gd name="T5" fmla="*/ 14 h 44"/>
                    <a:gd name="T6" fmla="*/ 9 w 24"/>
                    <a:gd name="T7" fmla="*/ 44 h 44"/>
                    <a:gd name="T8" fmla="*/ 0 w 24"/>
                    <a:gd name="T9" fmla="*/ 44 h 44"/>
                    <a:gd name="T10" fmla="*/ 0 w 24"/>
                    <a:gd name="T11" fmla="*/ 1 h 44"/>
                    <a:gd name="T12" fmla="*/ 7 w 24"/>
                    <a:gd name="T13" fmla="*/ 1 h 44"/>
                    <a:gd name="T14" fmla="*/ 9 w 24"/>
                    <a:gd name="T15" fmla="*/ 7 h 44"/>
                    <a:gd name="T16" fmla="*/ 9 w 24"/>
                    <a:gd name="T17" fmla="*/ 7 h 44"/>
                    <a:gd name="T18" fmla="*/ 20 w 24"/>
                    <a:gd name="T19" fmla="*/ 0 h 44"/>
                    <a:gd name="T20" fmla="*/ 24 w 24"/>
                    <a:gd name="T21" fmla="*/ 0 h 44"/>
                    <a:gd name="T22" fmla="*/ 24 w 24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44">
                      <a:moveTo>
                        <a:pt x="24" y="10"/>
                      </a:moveTo>
                      <a:cubicBezTo>
                        <a:pt x="23" y="10"/>
                        <a:pt x="21" y="9"/>
                        <a:pt x="19" y="9"/>
                      </a:cubicBezTo>
                      <a:cubicBezTo>
                        <a:pt x="15" y="9"/>
                        <a:pt x="11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1" y="3"/>
                        <a:pt x="15" y="0"/>
                        <a:pt x="20" y="0"/>
                      </a:cubicBezTo>
                      <a:cubicBezTo>
                        <a:pt x="22" y="0"/>
                        <a:pt x="23" y="0"/>
                        <a:pt x="24" y="0"/>
                      </a:cubicBez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" name="Freeform 581">
                  <a:extLst>
                    <a:ext uri="{FF2B5EF4-FFF2-40B4-BE49-F238E27FC236}">
                      <a16:creationId xmlns:a16="http://schemas.microsoft.com/office/drawing/2014/main" id="{BC344D67-6C22-4192-AD33-C704402ABD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97" y="2011"/>
                  <a:ext cx="27" cy="34"/>
                </a:xfrm>
                <a:custGeom>
                  <a:avLst/>
                  <a:gdLst>
                    <a:gd name="T0" fmla="*/ 35 w 36"/>
                    <a:gd name="T1" fmla="*/ 40 h 45"/>
                    <a:gd name="T2" fmla="*/ 20 w 36"/>
                    <a:gd name="T3" fmla="*/ 45 h 45"/>
                    <a:gd name="T4" fmla="*/ 0 w 36"/>
                    <a:gd name="T5" fmla="*/ 22 h 45"/>
                    <a:gd name="T6" fmla="*/ 19 w 36"/>
                    <a:gd name="T7" fmla="*/ 0 h 45"/>
                    <a:gd name="T8" fmla="*/ 36 w 36"/>
                    <a:gd name="T9" fmla="*/ 17 h 45"/>
                    <a:gd name="T10" fmla="*/ 36 w 36"/>
                    <a:gd name="T11" fmla="*/ 25 h 45"/>
                    <a:gd name="T12" fmla="*/ 9 w 36"/>
                    <a:gd name="T13" fmla="*/ 25 h 45"/>
                    <a:gd name="T14" fmla="*/ 21 w 36"/>
                    <a:gd name="T15" fmla="*/ 37 h 45"/>
                    <a:gd name="T16" fmla="*/ 31 w 36"/>
                    <a:gd name="T17" fmla="*/ 33 h 45"/>
                    <a:gd name="T18" fmla="*/ 35 w 36"/>
                    <a:gd name="T19" fmla="*/ 40 h 45"/>
                    <a:gd name="T20" fmla="*/ 9 w 36"/>
                    <a:gd name="T21" fmla="*/ 18 h 45"/>
                    <a:gd name="T22" fmla="*/ 27 w 36"/>
                    <a:gd name="T23" fmla="*/ 18 h 45"/>
                    <a:gd name="T24" fmla="*/ 27 w 36"/>
                    <a:gd name="T25" fmla="*/ 17 h 45"/>
                    <a:gd name="T26" fmla="*/ 19 w 36"/>
                    <a:gd name="T27" fmla="*/ 7 h 45"/>
                    <a:gd name="T28" fmla="*/ 9 w 36"/>
                    <a:gd name="T2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5">
                      <a:moveTo>
                        <a:pt x="35" y="40"/>
                      </a:moveTo>
                      <a:cubicBezTo>
                        <a:pt x="32" y="43"/>
                        <a:pt x="27" y="45"/>
                        <a:pt x="20" y="45"/>
                      </a:cubicBezTo>
                      <a:cubicBezTo>
                        <a:pt x="7" y="45"/>
                        <a:pt x="0" y="37"/>
                        <a:pt x="0" y="22"/>
                      </a:cubicBezTo>
                      <a:cubicBezTo>
                        <a:pt x="0" y="8"/>
                        <a:pt x="8" y="0"/>
                        <a:pt x="19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2"/>
                        <a:pt x="36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33"/>
                        <a:pt x="13" y="37"/>
                        <a:pt x="21" y="37"/>
                      </a:cubicBezTo>
                      <a:cubicBezTo>
                        <a:pt x="26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7" y="11"/>
                        <a:pt x="25" y="7"/>
                        <a:pt x="19" y="7"/>
                      </a:cubicBezTo>
                      <a:cubicBezTo>
                        <a:pt x="14" y="7"/>
                        <a:pt x="10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" name="Freeform 582">
                  <a:extLst>
                    <a:ext uri="{FF2B5EF4-FFF2-40B4-BE49-F238E27FC236}">
                      <a16:creationId xmlns:a16="http://schemas.microsoft.com/office/drawing/2014/main" id="{4D7E63FC-DDB1-4CA9-A4EE-A92E7525A4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6" y="2003"/>
                  <a:ext cx="21" cy="42"/>
                </a:xfrm>
                <a:custGeom>
                  <a:avLst/>
                  <a:gdLst>
                    <a:gd name="T0" fmla="*/ 6 w 29"/>
                    <a:gd name="T1" fmla="*/ 41 h 54"/>
                    <a:gd name="T2" fmla="*/ 6 w 29"/>
                    <a:gd name="T3" fmla="*/ 18 h 54"/>
                    <a:gd name="T4" fmla="*/ 0 w 29"/>
                    <a:gd name="T5" fmla="*/ 18 h 54"/>
                    <a:gd name="T6" fmla="*/ 0 w 29"/>
                    <a:gd name="T7" fmla="*/ 12 h 54"/>
                    <a:gd name="T8" fmla="*/ 6 w 29"/>
                    <a:gd name="T9" fmla="*/ 10 h 54"/>
                    <a:gd name="T10" fmla="*/ 9 w 29"/>
                    <a:gd name="T11" fmla="*/ 0 h 54"/>
                    <a:gd name="T12" fmla="*/ 15 w 29"/>
                    <a:gd name="T13" fmla="*/ 0 h 54"/>
                    <a:gd name="T14" fmla="*/ 15 w 29"/>
                    <a:gd name="T15" fmla="*/ 11 h 54"/>
                    <a:gd name="T16" fmla="*/ 26 w 29"/>
                    <a:gd name="T17" fmla="*/ 11 h 54"/>
                    <a:gd name="T18" fmla="*/ 26 w 29"/>
                    <a:gd name="T19" fmla="*/ 18 h 54"/>
                    <a:gd name="T20" fmla="*/ 15 w 29"/>
                    <a:gd name="T21" fmla="*/ 18 h 54"/>
                    <a:gd name="T22" fmla="*/ 15 w 29"/>
                    <a:gd name="T23" fmla="*/ 41 h 54"/>
                    <a:gd name="T24" fmla="*/ 20 w 29"/>
                    <a:gd name="T25" fmla="*/ 46 h 54"/>
                    <a:gd name="T26" fmla="*/ 26 w 29"/>
                    <a:gd name="T27" fmla="*/ 45 h 54"/>
                    <a:gd name="T28" fmla="*/ 29 w 29"/>
                    <a:gd name="T29" fmla="*/ 52 h 54"/>
                    <a:gd name="T30" fmla="*/ 18 w 29"/>
                    <a:gd name="T31" fmla="*/ 54 h 54"/>
                    <a:gd name="T32" fmla="*/ 6 w 29"/>
                    <a:gd name="T33" fmla="*/ 4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4">
                      <a:moveTo>
                        <a:pt x="6" y="41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5"/>
                        <a:pt x="17" y="46"/>
                        <a:pt x="20" y="46"/>
                      </a:cubicBezTo>
                      <a:cubicBezTo>
                        <a:pt x="23" y="46"/>
                        <a:pt x="25" y="46"/>
                        <a:pt x="26" y="45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7" y="53"/>
                        <a:pt x="24" y="54"/>
                        <a:pt x="18" y="54"/>
                      </a:cubicBezTo>
                      <a:cubicBezTo>
                        <a:pt x="10" y="54"/>
                        <a:pt x="6" y="51"/>
                        <a:pt x="6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" name="Freeform 583">
                  <a:extLst>
                    <a:ext uri="{FF2B5EF4-FFF2-40B4-BE49-F238E27FC236}">
                      <a16:creationId xmlns:a16="http://schemas.microsoft.com/office/drawing/2014/main" id="{2611217A-C05C-482F-B7E9-5DE3A9E398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50" y="1997"/>
                  <a:ext cx="8" cy="48"/>
                </a:xfrm>
                <a:custGeom>
                  <a:avLst/>
                  <a:gdLst>
                    <a:gd name="T0" fmla="*/ 5 w 11"/>
                    <a:gd name="T1" fmla="*/ 0 h 61"/>
                    <a:gd name="T2" fmla="*/ 11 w 11"/>
                    <a:gd name="T3" fmla="*/ 6 h 61"/>
                    <a:gd name="T4" fmla="*/ 5 w 11"/>
                    <a:gd name="T5" fmla="*/ 12 h 61"/>
                    <a:gd name="T6" fmla="*/ 0 w 11"/>
                    <a:gd name="T7" fmla="*/ 6 h 61"/>
                    <a:gd name="T8" fmla="*/ 5 w 11"/>
                    <a:gd name="T9" fmla="*/ 0 h 61"/>
                    <a:gd name="T10" fmla="*/ 1 w 11"/>
                    <a:gd name="T11" fmla="*/ 18 h 61"/>
                    <a:gd name="T12" fmla="*/ 10 w 11"/>
                    <a:gd name="T13" fmla="*/ 18 h 61"/>
                    <a:gd name="T14" fmla="*/ 10 w 11"/>
                    <a:gd name="T15" fmla="*/ 61 h 61"/>
                    <a:gd name="T16" fmla="*/ 1 w 11"/>
                    <a:gd name="T17" fmla="*/ 61 h 61"/>
                    <a:gd name="T18" fmla="*/ 1 w 11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61">
                      <a:moveTo>
                        <a:pt x="5" y="0"/>
                      </a:moveTo>
                      <a:cubicBezTo>
                        <a:pt x="9" y="0"/>
                        <a:pt x="11" y="3"/>
                        <a:pt x="11" y="6"/>
                      </a:cubicBezTo>
                      <a:cubicBezTo>
                        <a:pt x="11" y="9"/>
                        <a:pt x="9" y="12"/>
                        <a:pt x="5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moveTo>
                        <a:pt x="1" y="18"/>
                      </a:move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61"/>
                        <a:pt x="10" y="61"/>
                        <a:pt x="10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4" name="Freeform 584">
                  <a:extLst>
                    <a:ext uri="{FF2B5EF4-FFF2-40B4-BE49-F238E27FC236}">
                      <a16:creationId xmlns:a16="http://schemas.microsoft.com/office/drawing/2014/main" id="{B8C3F924-4697-4009-829E-7B793F4FA1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5" y="1999"/>
                  <a:ext cx="11" cy="46"/>
                </a:xfrm>
                <a:custGeom>
                  <a:avLst/>
                  <a:gdLst>
                    <a:gd name="T0" fmla="*/ 9 w 15"/>
                    <a:gd name="T1" fmla="*/ 0 h 60"/>
                    <a:gd name="T2" fmla="*/ 9 w 15"/>
                    <a:gd name="T3" fmla="*/ 47 h 60"/>
                    <a:gd name="T4" fmla="*/ 13 w 15"/>
                    <a:gd name="T5" fmla="*/ 51 h 60"/>
                    <a:gd name="T6" fmla="*/ 15 w 15"/>
                    <a:gd name="T7" fmla="*/ 51 h 60"/>
                    <a:gd name="T8" fmla="*/ 15 w 15"/>
                    <a:gd name="T9" fmla="*/ 59 h 60"/>
                    <a:gd name="T10" fmla="*/ 10 w 15"/>
                    <a:gd name="T11" fmla="*/ 60 h 60"/>
                    <a:gd name="T12" fmla="*/ 0 w 15"/>
                    <a:gd name="T13" fmla="*/ 49 h 60"/>
                    <a:gd name="T14" fmla="*/ 0 w 15"/>
                    <a:gd name="T15" fmla="*/ 0 h 60"/>
                    <a:gd name="T16" fmla="*/ 9 w 15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0">
                      <a:moveTo>
                        <a:pt x="9" y="0"/>
                      </a:move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9" y="50"/>
                        <a:pt x="10" y="51"/>
                        <a:pt x="13" y="51"/>
                      </a:cubicBezTo>
                      <a:cubicBezTo>
                        <a:pt x="14" y="51"/>
                        <a:pt x="15" y="51"/>
                        <a:pt x="15" y="51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4" y="59"/>
                        <a:pt x="12" y="60"/>
                        <a:pt x="10" y="60"/>
                      </a:cubicBezTo>
                      <a:cubicBezTo>
                        <a:pt x="3" y="60"/>
                        <a:pt x="0" y="56"/>
                        <a:pt x="0" y="4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5" name="Freeform 585">
                  <a:extLst>
                    <a:ext uri="{FF2B5EF4-FFF2-40B4-BE49-F238E27FC236}">
                      <a16:creationId xmlns:a16="http://schemas.microsoft.com/office/drawing/2014/main" id="{D58A6E43-40CD-4073-8A78-CAAAB9C67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2011"/>
                  <a:ext cx="43" cy="34"/>
                </a:xfrm>
                <a:custGeom>
                  <a:avLst/>
                  <a:gdLst>
                    <a:gd name="T0" fmla="*/ 45 w 58"/>
                    <a:gd name="T1" fmla="*/ 0 h 44"/>
                    <a:gd name="T2" fmla="*/ 58 w 58"/>
                    <a:gd name="T3" fmla="*/ 14 h 44"/>
                    <a:gd name="T4" fmla="*/ 58 w 58"/>
                    <a:gd name="T5" fmla="*/ 44 h 44"/>
                    <a:gd name="T6" fmla="*/ 48 w 58"/>
                    <a:gd name="T7" fmla="*/ 44 h 44"/>
                    <a:gd name="T8" fmla="*/ 48 w 58"/>
                    <a:gd name="T9" fmla="*/ 16 h 44"/>
                    <a:gd name="T10" fmla="*/ 42 w 58"/>
                    <a:gd name="T11" fmla="*/ 8 h 44"/>
                    <a:gd name="T12" fmla="*/ 34 w 58"/>
                    <a:gd name="T13" fmla="*/ 14 h 44"/>
                    <a:gd name="T14" fmla="*/ 34 w 58"/>
                    <a:gd name="T15" fmla="*/ 44 h 44"/>
                    <a:gd name="T16" fmla="*/ 24 w 58"/>
                    <a:gd name="T17" fmla="*/ 44 h 44"/>
                    <a:gd name="T18" fmla="*/ 24 w 58"/>
                    <a:gd name="T19" fmla="*/ 17 h 44"/>
                    <a:gd name="T20" fmla="*/ 17 w 58"/>
                    <a:gd name="T21" fmla="*/ 8 h 44"/>
                    <a:gd name="T22" fmla="*/ 9 w 58"/>
                    <a:gd name="T23" fmla="*/ 14 h 44"/>
                    <a:gd name="T24" fmla="*/ 9 w 58"/>
                    <a:gd name="T25" fmla="*/ 44 h 44"/>
                    <a:gd name="T26" fmla="*/ 0 w 58"/>
                    <a:gd name="T27" fmla="*/ 44 h 44"/>
                    <a:gd name="T28" fmla="*/ 0 w 58"/>
                    <a:gd name="T29" fmla="*/ 1 h 44"/>
                    <a:gd name="T30" fmla="*/ 7 w 58"/>
                    <a:gd name="T31" fmla="*/ 1 h 44"/>
                    <a:gd name="T32" fmla="*/ 9 w 58"/>
                    <a:gd name="T33" fmla="*/ 5 h 44"/>
                    <a:gd name="T34" fmla="*/ 9 w 58"/>
                    <a:gd name="T35" fmla="*/ 5 h 44"/>
                    <a:gd name="T36" fmla="*/ 21 w 58"/>
                    <a:gd name="T37" fmla="*/ 0 h 44"/>
                    <a:gd name="T38" fmla="*/ 32 w 58"/>
                    <a:gd name="T39" fmla="*/ 6 h 44"/>
                    <a:gd name="T40" fmla="*/ 32 w 58"/>
                    <a:gd name="T41" fmla="*/ 6 h 44"/>
                    <a:gd name="T42" fmla="*/ 45 w 58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44">
                      <a:moveTo>
                        <a:pt x="45" y="0"/>
                      </a:moveTo>
                      <a:cubicBezTo>
                        <a:pt x="53" y="0"/>
                        <a:pt x="58" y="5"/>
                        <a:pt x="58" y="14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48" y="44"/>
                        <a:pt x="48" y="44"/>
                        <a:pt x="48" y="44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0"/>
                        <a:pt x="46" y="8"/>
                        <a:pt x="42" y="8"/>
                      </a:cubicBezTo>
                      <a:cubicBezTo>
                        <a:pt x="38" y="8"/>
                        <a:pt x="35" y="11"/>
                        <a:pt x="34" y="1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1"/>
                        <a:pt x="22" y="8"/>
                        <a:pt x="17" y="8"/>
                      </a:cubicBezTo>
                      <a:cubicBezTo>
                        <a:pt x="13" y="8"/>
                        <a:pt x="10" y="11"/>
                        <a:pt x="9" y="1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2" y="2"/>
                        <a:pt x="16" y="0"/>
                        <a:pt x="21" y="0"/>
                      </a:cubicBezTo>
                      <a:cubicBezTo>
                        <a:pt x="27" y="0"/>
                        <a:pt x="30" y="3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4" y="3"/>
                        <a:pt x="38" y="0"/>
                        <a:pt x="4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6" name="Freeform 586">
                  <a:extLst>
                    <a:ext uri="{FF2B5EF4-FFF2-40B4-BE49-F238E27FC236}">
                      <a16:creationId xmlns:a16="http://schemas.microsoft.com/office/drawing/2014/main" id="{F09CED58-DDBA-4369-9EC1-AB9A3F2B7ED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8" y="2011"/>
                  <a:ext cx="27" cy="34"/>
                </a:xfrm>
                <a:custGeom>
                  <a:avLst/>
                  <a:gdLst>
                    <a:gd name="T0" fmla="*/ 35 w 36"/>
                    <a:gd name="T1" fmla="*/ 40 h 45"/>
                    <a:gd name="T2" fmla="*/ 20 w 36"/>
                    <a:gd name="T3" fmla="*/ 45 h 45"/>
                    <a:gd name="T4" fmla="*/ 0 w 36"/>
                    <a:gd name="T5" fmla="*/ 22 h 45"/>
                    <a:gd name="T6" fmla="*/ 19 w 36"/>
                    <a:gd name="T7" fmla="*/ 0 h 45"/>
                    <a:gd name="T8" fmla="*/ 36 w 36"/>
                    <a:gd name="T9" fmla="*/ 17 h 45"/>
                    <a:gd name="T10" fmla="*/ 36 w 36"/>
                    <a:gd name="T11" fmla="*/ 25 h 45"/>
                    <a:gd name="T12" fmla="*/ 9 w 36"/>
                    <a:gd name="T13" fmla="*/ 25 h 45"/>
                    <a:gd name="T14" fmla="*/ 21 w 36"/>
                    <a:gd name="T15" fmla="*/ 37 h 45"/>
                    <a:gd name="T16" fmla="*/ 31 w 36"/>
                    <a:gd name="T17" fmla="*/ 33 h 45"/>
                    <a:gd name="T18" fmla="*/ 35 w 36"/>
                    <a:gd name="T19" fmla="*/ 40 h 45"/>
                    <a:gd name="T20" fmla="*/ 9 w 36"/>
                    <a:gd name="T21" fmla="*/ 18 h 45"/>
                    <a:gd name="T22" fmla="*/ 27 w 36"/>
                    <a:gd name="T23" fmla="*/ 18 h 45"/>
                    <a:gd name="T24" fmla="*/ 27 w 36"/>
                    <a:gd name="T25" fmla="*/ 17 h 45"/>
                    <a:gd name="T26" fmla="*/ 19 w 36"/>
                    <a:gd name="T27" fmla="*/ 7 h 45"/>
                    <a:gd name="T28" fmla="*/ 9 w 36"/>
                    <a:gd name="T2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5">
                      <a:moveTo>
                        <a:pt x="35" y="40"/>
                      </a:moveTo>
                      <a:cubicBezTo>
                        <a:pt x="32" y="43"/>
                        <a:pt x="27" y="45"/>
                        <a:pt x="20" y="45"/>
                      </a:cubicBezTo>
                      <a:cubicBezTo>
                        <a:pt x="7" y="45"/>
                        <a:pt x="0" y="37"/>
                        <a:pt x="0" y="22"/>
                      </a:cubicBezTo>
                      <a:cubicBezTo>
                        <a:pt x="0" y="8"/>
                        <a:pt x="8" y="0"/>
                        <a:pt x="19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2"/>
                        <a:pt x="36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33"/>
                        <a:pt x="13" y="37"/>
                        <a:pt x="21" y="37"/>
                      </a:cubicBezTo>
                      <a:cubicBezTo>
                        <a:pt x="25" y="37"/>
                        <a:pt x="29" y="35"/>
                        <a:pt x="31" y="33"/>
                      </a:cubicBezTo>
                      <a:lnTo>
                        <a:pt x="35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7" y="11"/>
                        <a:pt x="24" y="7"/>
                        <a:pt x="19" y="7"/>
                      </a:cubicBezTo>
                      <a:cubicBezTo>
                        <a:pt x="14" y="7"/>
                        <a:pt x="10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" name="Freeform 587">
                  <a:extLst>
                    <a:ext uri="{FF2B5EF4-FFF2-40B4-BE49-F238E27FC236}">
                      <a16:creationId xmlns:a16="http://schemas.microsoft.com/office/drawing/2014/main" id="{C289372C-34D6-4EE1-AC9C-62532F5AB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6" y="2011"/>
                  <a:ext cx="25" cy="34"/>
                </a:xfrm>
                <a:custGeom>
                  <a:avLst/>
                  <a:gdLst>
                    <a:gd name="T0" fmla="*/ 3 w 33"/>
                    <a:gd name="T1" fmla="*/ 13 h 45"/>
                    <a:gd name="T2" fmla="*/ 18 w 33"/>
                    <a:gd name="T3" fmla="*/ 0 h 45"/>
                    <a:gd name="T4" fmla="*/ 33 w 33"/>
                    <a:gd name="T5" fmla="*/ 6 h 45"/>
                    <a:gd name="T6" fmla="*/ 27 w 33"/>
                    <a:gd name="T7" fmla="*/ 12 h 45"/>
                    <a:gd name="T8" fmla="*/ 18 w 33"/>
                    <a:gd name="T9" fmla="*/ 8 h 45"/>
                    <a:gd name="T10" fmla="*/ 12 w 33"/>
                    <a:gd name="T11" fmla="*/ 12 h 45"/>
                    <a:gd name="T12" fmla="*/ 33 w 33"/>
                    <a:gd name="T13" fmla="*/ 32 h 45"/>
                    <a:gd name="T14" fmla="*/ 17 w 33"/>
                    <a:gd name="T15" fmla="*/ 45 h 45"/>
                    <a:gd name="T16" fmla="*/ 0 w 33"/>
                    <a:gd name="T17" fmla="*/ 39 h 45"/>
                    <a:gd name="T18" fmla="*/ 6 w 33"/>
                    <a:gd name="T19" fmla="*/ 32 h 45"/>
                    <a:gd name="T20" fmla="*/ 17 w 33"/>
                    <a:gd name="T21" fmla="*/ 37 h 45"/>
                    <a:gd name="T22" fmla="*/ 24 w 33"/>
                    <a:gd name="T23" fmla="*/ 32 h 45"/>
                    <a:gd name="T24" fmla="*/ 3 w 33"/>
                    <a:gd name="T25" fmla="*/ 1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5">
                      <a:moveTo>
                        <a:pt x="3" y="13"/>
                      </a:moveTo>
                      <a:cubicBezTo>
                        <a:pt x="3" y="6"/>
                        <a:pt x="8" y="0"/>
                        <a:pt x="18" y="0"/>
                      </a:cubicBezTo>
                      <a:cubicBezTo>
                        <a:pt x="25" y="0"/>
                        <a:pt x="30" y="2"/>
                        <a:pt x="33" y="6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5" y="10"/>
                        <a:pt x="22" y="8"/>
                        <a:pt x="18" y="8"/>
                      </a:cubicBezTo>
                      <a:cubicBezTo>
                        <a:pt x="14" y="8"/>
                        <a:pt x="12" y="10"/>
                        <a:pt x="12" y="12"/>
                      </a:cubicBezTo>
                      <a:cubicBezTo>
                        <a:pt x="12" y="20"/>
                        <a:pt x="33" y="17"/>
                        <a:pt x="33" y="32"/>
                      </a:cubicBezTo>
                      <a:cubicBezTo>
                        <a:pt x="33" y="37"/>
                        <a:pt x="28" y="45"/>
                        <a:pt x="17" y="45"/>
                      </a:cubicBezTo>
                      <a:cubicBezTo>
                        <a:pt x="8" y="45"/>
                        <a:pt x="2" y="41"/>
                        <a:pt x="0" y="39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8" y="34"/>
                        <a:pt x="12" y="37"/>
                        <a:pt x="17" y="37"/>
                      </a:cubicBezTo>
                      <a:cubicBezTo>
                        <a:pt x="22" y="37"/>
                        <a:pt x="24" y="35"/>
                        <a:pt x="24" y="32"/>
                      </a:cubicBezTo>
                      <a:cubicBezTo>
                        <a:pt x="24" y="25"/>
                        <a:pt x="3" y="27"/>
                        <a:pt x="3" y="1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8" name="Freeform 588">
                  <a:extLst>
                    <a:ext uri="{FF2B5EF4-FFF2-40B4-BE49-F238E27FC236}">
                      <a16:creationId xmlns:a16="http://schemas.microsoft.com/office/drawing/2014/main" id="{4A8001CA-5708-498B-B866-99F1F6FCA2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5" y="1997"/>
                  <a:ext cx="9" cy="48"/>
                </a:xfrm>
                <a:custGeom>
                  <a:avLst/>
                  <a:gdLst>
                    <a:gd name="T0" fmla="*/ 5 w 11"/>
                    <a:gd name="T1" fmla="*/ 0 h 61"/>
                    <a:gd name="T2" fmla="*/ 11 w 11"/>
                    <a:gd name="T3" fmla="*/ 6 h 61"/>
                    <a:gd name="T4" fmla="*/ 5 w 11"/>
                    <a:gd name="T5" fmla="*/ 12 h 61"/>
                    <a:gd name="T6" fmla="*/ 0 w 11"/>
                    <a:gd name="T7" fmla="*/ 6 h 61"/>
                    <a:gd name="T8" fmla="*/ 5 w 11"/>
                    <a:gd name="T9" fmla="*/ 0 h 61"/>
                    <a:gd name="T10" fmla="*/ 1 w 11"/>
                    <a:gd name="T11" fmla="*/ 18 h 61"/>
                    <a:gd name="T12" fmla="*/ 10 w 11"/>
                    <a:gd name="T13" fmla="*/ 18 h 61"/>
                    <a:gd name="T14" fmla="*/ 10 w 11"/>
                    <a:gd name="T15" fmla="*/ 61 h 61"/>
                    <a:gd name="T16" fmla="*/ 1 w 11"/>
                    <a:gd name="T17" fmla="*/ 61 h 61"/>
                    <a:gd name="T18" fmla="*/ 1 w 11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61">
                      <a:moveTo>
                        <a:pt x="5" y="0"/>
                      </a:moveTo>
                      <a:cubicBezTo>
                        <a:pt x="9" y="0"/>
                        <a:pt x="11" y="3"/>
                        <a:pt x="11" y="6"/>
                      </a:cubicBezTo>
                      <a:cubicBezTo>
                        <a:pt x="11" y="9"/>
                        <a:pt x="9" y="12"/>
                        <a:pt x="5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moveTo>
                        <a:pt x="1" y="18"/>
                      </a:move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61"/>
                        <a:pt x="10" y="61"/>
                        <a:pt x="10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Freeform 589">
                  <a:extLst>
                    <a:ext uri="{FF2B5EF4-FFF2-40B4-BE49-F238E27FC236}">
                      <a16:creationId xmlns:a16="http://schemas.microsoft.com/office/drawing/2014/main" id="{7C09FF5A-8FBE-4965-B561-986F283434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2" y="2529"/>
                  <a:ext cx="1012" cy="216"/>
                </a:xfrm>
                <a:custGeom>
                  <a:avLst/>
                  <a:gdLst>
                    <a:gd name="T0" fmla="*/ 0 w 1012"/>
                    <a:gd name="T1" fmla="*/ 0 h 216"/>
                    <a:gd name="T2" fmla="*/ 0 w 1012"/>
                    <a:gd name="T3" fmla="*/ 108 h 216"/>
                    <a:gd name="T4" fmla="*/ 0 w 1012"/>
                    <a:gd name="T5" fmla="*/ 109 h 216"/>
                    <a:gd name="T6" fmla="*/ 0 w 1012"/>
                    <a:gd name="T7" fmla="*/ 216 h 216"/>
                    <a:gd name="T8" fmla="*/ 1012 w 1012"/>
                    <a:gd name="T9" fmla="*/ 216 h 216"/>
                    <a:gd name="T10" fmla="*/ 1012 w 1012"/>
                    <a:gd name="T11" fmla="*/ 109 h 216"/>
                    <a:gd name="T12" fmla="*/ 1012 w 1012"/>
                    <a:gd name="T13" fmla="*/ 108 h 216"/>
                    <a:gd name="T14" fmla="*/ 1012 w 1012"/>
                    <a:gd name="T15" fmla="*/ 0 h 216"/>
                    <a:gd name="T16" fmla="*/ 0 w 1012"/>
                    <a:gd name="T17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2" h="216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109"/>
                      </a:lnTo>
                      <a:lnTo>
                        <a:pt x="0" y="216"/>
                      </a:lnTo>
                      <a:lnTo>
                        <a:pt x="1012" y="216"/>
                      </a:lnTo>
                      <a:lnTo>
                        <a:pt x="1012" y="109"/>
                      </a:lnTo>
                      <a:lnTo>
                        <a:pt x="1012" y="108"/>
                      </a:lnTo>
                      <a:lnTo>
                        <a:pt x="10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D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Freeform 590">
                  <a:extLst>
                    <a:ext uri="{FF2B5EF4-FFF2-40B4-BE49-F238E27FC236}">
                      <a16:creationId xmlns:a16="http://schemas.microsoft.com/office/drawing/2014/main" id="{45FBBA8B-F46F-4DDA-A1F7-FEB121C788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7" y="2579"/>
                  <a:ext cx="20" cy="42"/>
                </a:xfrm>
                <a:custGeom>
                  <a:avLst/>
                  <a:gdLst>
                    <a:gd name="T0" fmla="*/ 27 w 27"/>
                    <a:gd name="T1" fmla="*/ 0 h 54"/>
                    <a:gd name="T2" fmla="*/ 27 w 27"/>
                    <a:gd name="T3" fmla="*/ 54 h 54"/>
                    <a:gd name="T4" fmla="*/ 17 w 27"/>
                    <a:gd name="T5" fmla="*/ 54 h 54"/>
                    <a:gd name="T6" fmla="*/ 17 w 27"/>
                    <a:gd name="T7" fmla="*/ 26 h 54"/>
                    <a:gd name="T8" fmla="*/ 17 w 27"/>
                    <a:gd name="T9" fmla="*/ 11 h 54"/>
                    <a:gd name="T10" fmla="*/ 17 w 27"/>
                    <a:gd name="T11" fmla="*/ 11 h 54"/>
                    <a:gd name="T12" fmla="*/ 12 w 27"/>
                    <a:gd name="T13" fmla="*/ 15 h 54"/>
                    <a:gd name="T14" fmla="*/ 6 w 27"/>
                    <a:gd name="T15" fmla="*/ 19 h 54"/>
                    <a:gd name="T16" fmla="*/ 0 w 27"/>
                    <a:gd name="T17" fmla="*/ 11 h 54"/>
                    <a:gd name="T18" fmla="*/ 17 w 27"/>
                    <a:gd name="T19" fmla="*/ 0 h 54"/>
                    <a:gd name="T20" fmla="*/ 27 w 27"/>
                    <a:gd name="T2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54">
                      <a:moveTo>
                        <a:pt x="27" y="0"/>
                      </a:move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17" y="54"/>
                        <a:pt x="17" y="54"/>
                        <a:pt x="17" y="5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3"/>
                        <a:pt x="17" y="14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7" y="0"/>
                        <a:pt x="17" y="0"/>
                        <a:pt x="17" y="0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Freeform 591">
                  <a:extLst>
                    <a:ext uri="{FF2B5EF4-FFF2-40B4-BE49-F238E27FC236}">
                      <a16:creationId xmlns:a16="http://schemas.microsoft.com/office/drawing/2014/main" id="{17CA0666-E78A-4B9A-AD94-0CE9BA7FB8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2" y="2579"/>
                  <a:ext cx="19" cy="42"/>
                </a:xfrm>
                <a:custGeom>
                  <a:avLst/>
                  <a:gdLst>
                    <a:gd name="T0" fmla="*/ 26 w 26"/>
                    <a:gd name="T1" fmla="*/ 0 h 54"/>
                    <a:gd name="T2" fmla="*/ 26 w 26"/>
                    <a:gd name="T3" fmla="*/ 54 h 54"/>
                    <a:gd name="T4" fmla="*/ 17 w 26"/>
                    <a:gd name="T5" fmla="*/ 54 h 54"/>
                    <a:gd name="T6" fmla="*/ 17 w 26"/>
                    <a:gd name="T7" fmla="*/ 26 h 54"/>
                    <a:gd name="T8" fmla="*/ 17 w 26"/>
                    <a:gd name="T9" fmla="*/ 11 h 54"/>
                    <a:gd name="T10" fmla="*/ 17 w 26"/>
                    <a:gd name="T11" fmla="*/ 11 h 54"/>
                    <a:gd name="T12" fmla="*/ 11 w 26"/>
                    <a:gd name="T13" fmla="*/ 15 h 54"/>
                    <a:gd name="T14" fmla="*/ 5 w 26"/>
                    <a:gd name="T15" fmla="*/ 19 h 54"/>
                    <a:gd name="T16" fmla="*/ 0 w 26"/>
                    <a:gd name="T17" fmla="*/ 11 h 54"/>
                    <a:gd name="T18" fmla="*/ 16 w 26"/>
                    <a:gd name="T19" fmla="*/ 0 h 54"/>
                    <a:gd name="T20" fmla="*/ 26 w 26"/>
                    <a:gd name="T2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54">
                      <a:moveTo>
                        <a:pt x="26" y="0"/>
                      </a:move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17" y="54"/>
                        <a:pt x="17" y="54"/>
                        <a:pt x="17" y="5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3"/>
                        <a:pt x="17" y="14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6" y="0"/>
                        <a:pt x="16" y="0"/>
                        <a:pt x="16" y="0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Oval 592">
                  <a:extLst>
                    <a:ext uri="{FF2B5EF4-FFF2-40B4-BE49-F238E27FC236}">
                      <a16:creationId xmlns:a16="http://schemas.microsoft.com/office/drawing/2014/main" id="{E82863F4-8826-442D-9493-F03FA98025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8" y="2611"/>
                  <a:ext cx="10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Freeform 593">
                  <a:extLst>
                    <a:ext uri="{FF2B5EF4-FFF2-40B4-BE49-F238E27FC236}">
                      <a16:creationId xmlns:a16="http://schemas.microsoft.com/office/drawing/2014/main" id="{AB1D2538-1D79-4D99-A7F1-3F1FE02B2A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4" y="2578"/>
                  <a:ext cx="29" cy="43"/>
                </a:xfrm>
                <a:custGeom>
                  <a:avLst/>
                  <a:gdLst>
                    <a:gd name="T0" fmla="*/ 28 w 38"/>
                    <a:gd name="T1" fmla="*/ 40 h 55"/>
                    <a:gd name="T2" fmla="*/ 3 w 38"/>
                    <a:gd name="T3" fmla="*/ 15 h 55"/>
                    <a:gd name="T4" fmla="*/ 21 w 38"/>
                    <a:gd name="T5" fmla="*/ 0 h 55"/>
                    <a:gd name="T6" fmla="*/ 36 w 38"/>
                    <a:gd name="T7" fmla="*/ 5 h 55"/>
                    <a:gd name="T8" fmla="*/ 30 w 38"/>
                    <a:gd name="T9" fmla="*/ 13 h 55"/>
                    <a:gd name="T10" fmla="*/ 20 w 38"/>
                    <a:gd name="T11" fmla="*/ 8 h 55"/>
                    <a:gd name="T12" fmla="*/ 12 w 38"/>
                    <a:gd name="T13" fmla="*/ 14 h 55"/>
                    <a:gd name="T14" fmla="*/ 38 w 38"/>
                    <a:gd name="T15" fmla="*/ 40 h 55"/>
                    <a:gd name="T16" fmla="*/ 18 w 38"/>
                    <a:gd name="T17" fmla="*/ 55 h 55"/>
                    <a:gd name="T18" fmla="*/ 0 w 38"/>
                    <a:gd name="T19" fmla="*/ 49 h 55"/>
                    <a:gd name="T20" fmla="*/ 6 w 38"/>
                    <a:gd name="T21" fmla="*/ 41 h 55"/>
                    <a:gd name="T22" fmla="*/ 19 w 38"/>
                    <a:gd name="T23" fmla="*/ 47 h 55"/>
                    <a:gd name="T24" fmla="*/ 28 w 38"/>
                    <a:gd name="T25" fmla="*/ 4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55">
                      <a:moveTo>
                        <a:pt x="28" y="40"/>
                      </a:moveTo>
                      <a:cubicBezTo>
                        <a:pt x="28" y="31"/>
                        <a:pt x="3" y="32"/>
                        <a:pt x="3" y="15"/>
                      </a:cubicBezTo>
                      <a:cubicBezTo>
                        <a:pt x="3" y="6"/>
                        <a:pt x="10" y="0"/>
                        <a:pt x="21" y="0"/>
                      </a:cubicBezTo>
                      <a:cubicBezTo>
                        <a:pt x="29" y="0"/>
                        <a:pt x="34" y="3"/>
                        <a:pt x="36" y="5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28" y="11"/>
                        <a:pt x="25" y="8"/>
                        <a:pt x="20" y="8"/>
                      </a:cubicBezTo>
                      <a:cubicBezTo>
                        <a:pt x="15" y="8"/>
                        <a:pt x="12" y="11"/>
                        <a:pt x="12" y="14"/>
                      </a:cubicBezTo>
                      <a:cubicBezTo>
                        <a:pt x="12" y="25"/>
                        <a:pt x="38" y="23"/>
                        <a:pt x="38" y="40"/>
                      </a:cubicBezTo>
                      <a:cubicBezTo>
                        <a:pt x="38" y="48"/>
                        <a:pt x="31" y="55"/>
                        <a:pt x="18" y="55"/>
                      </a:cubicBezTo>
                      <a:cubicBezTo>
                        <a:pt x="9" y="55"/>
                        <a:pt x="2" y="51"/>
                        <a:pt x="0" y="49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8" y="44"/>
                        <a:pt x="13" y="47"/>
                        <a:pt x="19" y="47"/>
                      </a:cubicBezTo>
                      <a:cubicBezTo>
                        <a:pt x="25" y="47"/>
                        <a:pt x="28" y="44"/>
                        <a:pt x="28" y="4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Rectangle 594">
                  <a:extLst>
                    <a:ext uri="{FF2B5EF4-FFF2-40B4-BE49-F238E27FC236}">
                      <a16:creationId xmlns:a16="http://schemas.microsoft.com/office/drawing/2014/main" id="{220463B9-B1C3-4FE0-AD24-2E4ADB588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8" y="2587"/>
                  <a:ext cx="7" cy="3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Freeform 595">
                  <a:extLst>
                    <a:ext uri="{FF2B5EF4-FFF2-40B4-BE49-F238E27FC236}">
                      <a16:creationId xmlns:a16="http://schemas.microsoft.com/office/drawing/2014/main" id="{2758A046-39E8-4BDC-ACE8-50E0FFD59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1" y="2587"/>
                  <a:ext cx="27" cy="34"/>
                </a:xfrm>
                <a:custGeom>
                  <a:avLst/>
                  <a:gdLst>
                    <a:gd name="T0" fmla="*/ 35 w 35"/>
                    <a:gd name="T1" fmla="*/ 44 h 44"/>
                    <a:gd name="T2" fmla="*/ 26 w 35"/>
                    <a:gd name="T3" fmla="*/ 44 h 44"/>
                    <a:gd name="T4" fmla="*/ 26 w 35"/>
                    <a:gd name="T5" fmla="*/ 16 h 44"/>
                    <a:gd name="T6" fmla="*/ 18 w 35"/>
                    <a:gd name="T7" fmla="*/ 8 h 44"/>
                    <a:gd name="T8" fmla="*/ 10 w 35"/>
                    <a:gd name="T9" fmla="*/ 14 h 44"/>
                    <a:gd name="T10" fmla="*/ 10 w 35"/>
                    <a:gd name="T11" fmla="*/ 44 h 44"/>
                    <a:gd name="T12" fmla="*/ 0 w 35"/>
                    <a:gd name="T13" fmla="*/ 44 h 44"/>
                    <a:gd name="T14" fmla="*/ 0 w 35"/>
                    <a:gd name="T15" fmla="*/ 1 h 44"/>
                    <a:gd name="T16" fmla="*/ 8 w 35"/>
                    <a:gd name="T17" fmla="*/ 1 h 44"/>
                    <a:gd name="T18" fmla="*/ 9 w 35"/>
                    <a:gd name="T19" fmla="*/ 5 h 44"/>
                    <a:gd name="T20" fmla="*/ 10 w 35"/>
                    <a:gd name="T21" fmla="*/ 5 h 44"/>
                    <a:gd name="T22" fmla="*/ 22 w 35"/>
                    <a:gd name="T23" fmla="*/ 0 h 44"/>
                    <a:gd name="T24" fmla="*/ 35 w 35"/>
                    <a:gd name="T25" fmla="*/ 14 h 44"/>
                    <a:gd name="T26" fmla="*/ 35 w 35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44">
                      <a:moveTo>
                        <a:pt x="35" y="44"/>
                      </a:move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1"/>
                        <a:pt x="23" y="8"/>
                        <a:pt x="18" y="8"/>
                      </a:cubicBezTo>
                      <a:cubicBezTo>
                        <a:pt x="14" y="8"/>
                        <a:pt x="11" y="10"/>
                        <a:pt x="10" y="1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2" y="2"/>
                        <a:pt x="16" y="0"/>
                        <a:pt x="22" y="0"/>
                      </a:cubicBezTo>
                      <a:cubicBezTo>
                        <a:pt x="30" y="0"/>
                        <a:pt x="35" y="4"/>
                        <a:pt x="35" y="14"/>
                      </a:cubicBezTo>
                      <a:lnTo>
                        <a:pt x="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Rectangle 596">
                  <a:extLst>
                    <a:ext uri="{FF2B5EF4-FFF2-40B4-BE49-F238E27FC236}">
                      <a16:creationId xmlns:a16="http://schemas.microsoft.com/office/drawing/2014/main" id="{E7FF502E-BEDD-461A-B3D6-16B5124606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" y="2587"/>
                  <a:ext cx="8" cy="3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Freeform 597">
                  <a:extLst>
                    <a:ext uri="{FF2B5EF4-FFF2-40B4-BE49-F238E27FC236}">
                      <a16:creationId xmlns:a16="http://schemas.microsoft.com/office/drawing/2014/main" id="{EB947090-D041-44FB-83F2-D6015D1A2E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6" y="2574"/>
                  <a:ext cx="21" cy="47"/>
                </a:xfrm>
                <a:custGeom>
                  <a:avLst/>
                  <a:gdLst>
                    <a:gd name="T0" fmla="*/ 26 w 28"/>
                    <a:gd name="T1" fmla="*/ 8 h 60"/>
                    <a:gd name="T2" fmla="*/ 21 w 28"/>
                    <a:gd name="T3" fmla="*/ 8 h 60"/>
                    <a:gd name="T4" fmla="*/ 16 w 28"/>
                    <a:gd name="T5" fmla="*/ 12 h 60"/>
                    <a:gd name="T6" fmla="*/ 16 w 28"/>
                    <a:gd name="T7" fmla="*/ 17 h 60"/>
                    <a:gd name="T8" fmla="*/ 26 w 28"/>
                    <a:gd name="T9" fmla="*/ 17 h 60"/>
                    <a:gd name="T10" fmla="*/ 26 w 28"/>
                    <a:gd name="T11" fmla="*/ 23 h 60"/>
                    <a:gd name="T12" fmla="*/ 16 w 28"/>
                    <a:gd name="T13" fmla="*/ 23 h 60"/>
                    <a:gd name="T14" fmla="*/ 16 w 28"/>
                    <a:gd name="T15" fmla="*/ 60 h 60"/>
                    <a:gd name="T16" fmla="*/ 6 w 28"/>
                    <a:gd name="T17" fmla="*/ 60 h 60"/>
                    <a:gd name="T18" fmla="*/ 6 w 28"/>
                    <a:gd name="T19" fmla="*/ 23 h 60"/>
                    <a:gd name="T20" fmla="*/ 0 w 28"/>
                    <a:gd name="T21" fmla="*/ 23 h 60"/>
                    <a:gd name="T22" fmla="*/ 0 w 28"/>
                    <a:gd name="T23" fmla="*/ 17 h 60"/>
                    <a:gd name="T24" fmla="*/ 7 w 28"/>
                    <a:gd name="T25" fmla="*/ 17 h 60"/>
                    <a:gd name="T26" fmla="*/ 7 w 28"/>
                    <a:gd name="T27" fmla="*/ 12 h 60"/>
                    <a:gd name="T28" fmla="*/ 21 w 28"/>
                    <a:gd name="T29" fmla="*/ 0 h 60"/>
                    <a:gd name="T30" fmla="*/ 28 w 28"/>
                    <a:gd name="T31" fmla="*/ 0 h 60"/>
                    <a:gd name="T32" fmla="*/ 26 w 28"/>
                    <a:gd name="T33" fmla="*/ 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60">
                      <a:moveTo>
                        <a:pt x="26" y="8"/>
                      </a:moveTo>
                      <a:cubicBezTo>
                        <a:pt x="25" y="8"/>
                        <a:pt x="23" y="8"/>
                        <a:pt x="21" y="8"/>
                      </a:cubicBezTo>
                      <a:cubicBezTo>
                        <a:pt x="17" y="8"/>
                        <a:pt x="16" y="9"/>
                        <a:pt x="16" y="12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6" y="60"/>
                        <a:pt x="6" y="60"/>
                        <a:pt x="6" y="60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5"/>
                        <a:pt x="11" y="0"/>
                        <a:pt x="21" y="0"/>
                      </a:cubicBezTo>
                      <a:cubicBezTo>
                        <a:pt x="24" y="0"/>
                        <a:pt x="26" y="0"/>
                        <a:pt x="28" y="0"/>
                      </a:cubicBezTo>
                      <a:lnTo>
                        <a:pt x="2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Freeform 598">
                  <a:extLst>
                    <a:ext uri="{FF2B5EF4-FFF2-40B4-BE49-F238E27FC236}">
                      <a16:creationId xmlns:a16="http://schemas.microsoft.com/office/drawing/2014/main" id="{B8CE3062-EF58-4C24-818F-B73764F2F9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83" y="2579"/>
                  <a:ext cx="31" cy="42"/>
                </a:xfrm>
                <a:custGeom>
                  <a:avLst/>
                  <a:gdLst>
                    <a:gd name="T0" fmla="*/ 0 w 41"/>
                    <a:gd name="T1" fmla="*/ 0 h 54"/>
                    <a:gd name="T2" fmla="*/ 16 w 41"/>
                    <a:gd name="T3" fmla="*/ 0 h 54"/>
                    <a:gd name="T4" fmla="*/ 41 w 41"/>
                    <a:gd name="T5" fmla="*/ 26 h 54"/>
                    <a:gd name="T6" fmla="*/ 16 w 41"/>
                    <a:gd name="T7" fmla="*/ 54 h 54"/>
                    <a:gd name="T8" fmla="*/ 0 w 41"/>
                    <a:gd name="T9" fmla="*/ 54 h 54"/>
                    <a:gd name="T10" fmla="*/ 0 w 41"/>
                    <a:gd name="T11" fmla="*/ 0 h 54"/>
                    <a:gd name="T12" fmla="*/ 9 w 41"/>
                    <a:gd name="T13" fmla="*/ 46 h 54"/>
                    <a:gd name="T14" fmla="*/ 15 w 41"/>
                    <a:gd name="T15" fmla="*/ 46 h 54"/>
                    <a:gd name="T16" fmla="*/ 31 w 41"/>
                    <a:gd name="T17" fmla="*/ 27 h 54"/>
                    <a:gd name="T18" fmla="*/ 15 w 41"/>
                    <a:gd name="T19" fmla="*/ 8 h 54"/>
                    <a:gd name="T20" fmla="*/ 9 w 41"/>
                    <a:gd name="T21" fmla="*/ 8 h 54"/>
                    <a:gd name="T22" fmla="*/ 9 w 41"/>
                    <a:gd name="T23" fmla="*/ 46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54">
                      <a:moveTo>
                        <a:pt x="0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33" y="0"/>
                        <a:pt x="41" y="8"/>
                        <a:pt x="41" y="26"/>
                      </a:cubicBezTo>
                      <a:cubicBezTo>
                        <a:pt x="41" y="41"/>
                        <a:pt x="34" y="54"/>
                        <a:pt x="16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lnTo>
                        <a:pt x="0" y="0"/>
                      </a:lnTo>
                      <a:close/>
                      <a:moveTo>
                        <a:pt x="9" y="46"/>
                      </a:moveTo>
                      <a:cubicBezTo>
                        <a:pt x="15" y="46"/>
                        <a:pt x="15" y="46"/>
                        <a:pt x="15" y="46"/>
                      </a:cubicBezTo>
                      <a:cubicBezTo>
                        <a:pt x="26" y="46"/>
                        <a:pt x="31" y="39"/>
                        <a:pt x="31" y="27"/>
                      </a:cubicBezTo>
                      <a:cubicBezTo>
                        <a:pt x="31" y="12"/>
                        <a:pt x="25" y="8"/>
                        <a:pt x="15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Freeform 599">
                  <a:extLst>
                    <a:ext uri="{FF2B5EF4-FFF2-40B4-BE49-F238E27FC236}">
                      <a16:creationId xmlns:a16="http://schemas.microsoft.com/office/drawing/2014/main" id="{072F405F-BBE4-4222-828F-2BECAA2C32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17" y="2587"/>
                  <a:ext cx="27" cy="34"/>
                </a:xfrm>
                <a:custGeom>
                  <a:avLst/>
                  <a:gdLst>
                    <a:gd name="T0" fmla="*/ 35 w 36"/>
                    <a:gd name="T1" fmla="*/ 40 h 44"/>
                    <a:gd name="T2" fmla="*/ 20 w 36"/>
                    <a:gd name="T3" fmla="*/ 44 h 44"/>
                    <a:gd name="T4" fmla="*/ 0 w 36"/>
                    <a:gd name="T5" fmla="*/ 22 h 44"/>
                    <a:gd name="T6" fmla="*/ 19 w 36"/>
                    <a:gd name="T7" fmla="*/ 0 h 44"/>
                    <a:gd name="T8" fmla="*/ 36 w 36"/>
                    <a:gd name="T9" fmla="*/ 17 h 44"/>
                    <a:gd name="T10" fmla="*/ 35 w 36"/>
                    <a:gd name="T11" fmla="*/ 25 h 44"/>
                    <a:gd name="T12" fmla="*/ 9 w 36"/>
                    <a:gd name="T13" fmla="*/ 25 h 44"/>
                    <a:gd name="T14" fmla="*/ 21 w 36"/>
                    <a:gd name="T15" fmla="*/ 37 h 44"/>
                    <a:gd name="T16" fmla="*/ 30 w 36"/>
                    <a:gd name="T17" fmla="*/ 33 h 44"/>
                    <a:gd name="T18" fmla="*/ 35 w 36"/>
                    <a:gd name="T19" fmla="*/ 40 h 44"/>
                    <a:gd name="T20" fmla="*/ 9 w 36"/>
                    <a:gd name="T21" fmla="*/ 18 h 44"/>
                    <a:gd name="T22" fmla="*/ 27 w 36"/>
                    <a:gd name="T23" fmla="*/ 18 h 44"/>
                    <a:gd name="T24" fmla="*/ 27 w 36"/>
                    <a:gd name="T25" fmla="*/ 16 h 44"/>
                    <a:gd name="T26" fmla="*/ 19 w 36"/>
                    <a:gd name="T27" fmla="*/ 7 h 44"/>
                    <a:gd name="T28" fmla="*/ 9 w 36"/>
                    <a:gd name="T29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44">
                      <a:moveTo>
                        <a:pt x="35" y="40"/>
                      </a:moveTo>
                      <a:cubicBezTo>
                        <a:pt x="31" y="42"/>
                        <a:pt x="27" y="44"/>
                        <a:pt x="20" y="44"/>
                      </a:cubicBezTo>
                      <a:cubicBezTo>
                        <a:pt x="7" y="44"/>
                        <a:pt x="0" y="37"/>
                        <a:pt x="0" y="22"/>
                      </a:cubicBezTo>
                      <a:cubicBezTo>
                        <a:pt x="0" y="7"/>
                        <a:pt x="8" y="0"/>
                        <a:pt x="19" y="0"/>
                      </a:cubicBezTo>
                      <a:cubicBezTo>
                        <a:pt x="30" y="0"/>
                        <a:pt x="36" y="7"/>
                        <a:pt x="36" y="17"/>
                      </a:cubicBezTo>
                      <a:cubicBezTo>
                        <a:pt x="36" y="19"/>
                        <a:pt x="36" y="22"/>
                        <a:pt x="35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33"/>
                        <a:pt x="13" y="37"/>
                        <a:pt x="21" y="37"/>
                      </a:cubicBezTo>
                      <a:cubicBezTo>
                        <a:pt x="25" y="37"/>
                        <a:pt x="29" y="35"/>
                        <a:pt x="30" y="33"/>
                      </a:cubicBezTo>
                      <a:lnTo>
                        <a:pt x="35" y="40"/>
                      </a:lnTo>
                      <a:close/>
                      <a:moveTo>
                        <a:pt x="9" y="18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0"/>
                        <a:pt x="24" y="7"/>
                        <a:pt x="19" y="7"/>
                      </a:cubicBezTo>
                      <a:cubicBezTo>
                        <a:pt x="14" y="7"/>
                        <a:pt x="10" y="11"/>
                        <a:pt x="9" y="1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Freeform 600">
                  <a:extLst>
                    <a:ext uri="{FF2B5EF4-FFF2-40B4-BE49-F238E27FC236}">
                      <a16:creationId xmlns:a16="http://schemas.microsoft.com/office/drawing/2014/main" id="{93716785-62F4-43C5-8E16-92B271E3A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8" y="2587"/>
                  <a:ext cx="19" cy="34"/>
                </a:xfrm>
                <a:custGeom>
                  <a:avLst/>
                  <a:gdLst>
                    <a:gd name="T0" fmla="*/ 25 w 25"/>
                    <a:gd name="T1" fmla="*/ 10 h 44"/>
                    <a:gd name="T2" fmla="*/ 20 w 25"/>
                    <a:gd name="T3" fmla="*/ 9 h 44"/>
                    <a:gd name="T4" fmla="*/ 10 w 25"/>
                    <a:gd name="T5" fmla="*/ 13 h 44"/>
                    <a:gd name="T6" fmla="*/ 10 w 25"/>
                    <a:gd name="T7" fmla="*/ 44 h 44"/>
                    <a:gd name="T8" fmla="*/ 0 w 25"/>
                    <a:gd name="T9" fmla="*/ 44 h 44"/>
                    <a:gd name="T10" fmla="*/ 0 w 25"/>
                    <a:gd name="T11" fmla="*/ 1 h 44"/>
                    <a:gd name="T12" fmla="*/ 8 w 25"/>
                    <a:gd name="T13" fmla="*/ 1 h 44"/>
                    <a:gd name="T14" fmla="*/ 10 w 25"/>
                    <a:gd name="T15" fmla="*/ 6 h 44"/>
                    <a:gd name="T16" fmla="*/ 10 w 25"/>
                    <a:gd name="T17" fmla="*/ 6 h 44"/>
                    <a:gd name="T18" fmla="*/ 21 w 25"/>
                    <a:gd name="T19" fmla="*/ 0 h 44"/>
                    <a:gd name="T20" fmla="*/ 25 w 25"/>
                    <a:gd name="T21" fmla="*/ 0 h 44"/>
                    <a:gd name="T22" fmla="*/ 25 w 25"/>
                    <a:gd name="T23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25" y="10"/>
                      </a:moveTo>
                      <a:cubicBezTo>
                        <a:pt x="23" y="9"/>
                        <a:pt x="22" y="9"/>
                        <a:pt x="20" y="9"/>
                      </a:cubicBezTo>
                      <a:cubicBezTo>
                        <a:pt x="16" y="9"/>
                        <a:pt x="12" y="11"/>
                        <a:pt x="10" y="13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3"/>
                        <a:pt x="16" y="0"/>
                        <a:pt x="21" y="0"/>
                      </a:cubicBezTo>
                      <a:cubicBezTo>
                        <a:pt x="22" y="0"/>
                        <a:pt x="24" y="0"/>
                        <a:pt x="25" y="0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Freeform 601">
                  <a:extLst>
                    <a:ext uri="{FF2B5EF4-FFF2-40B4-BE49-F238E27FC236}">
                      <a16:creationId xmlns:a16="http://schemas.microsoft.com/office/drawing/2014/main" id="{0E41832D-7669-4C4B-B97B-A6DA92A4A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6" y="2587"/>
                  <a:ext cx="24" cy="34"/>
                </a:xfrm>
                <a:custGeom>
                  <a:avLst/>
                  <a:gdLst>
                    <a:gd name="T0" fmla="*/ 3 w 33"/>
                    <a:gd name="T1" fmla="*/ 13 h 44"/>
                    <a:gd name="T2" fmla="*/ 19 w 33"/>
                    <a:gd name="T3" fmla="*/ 0 h 44"/>
                    <a:gd name="T4" fmla="*/ 33 w 33"/>
                    <a:gd name="T5" fmla="*/ 5 h 44"/>
                    <a:gd name="T6" fmla="*/ 27 w 33"/>
                    <a:gd name="T7" fmla="*/ 12 h 44"/>
                    <a:gd name="T8" fmla="*/ 18 w 33"/>
                    <a:gd name="T9" fmla="*/ 8 h 44"/>
                    <a:gd name="T10" fmla="*/ 12 w 33"/>
                    <a:gd name="T11" fmla="*/ 12 h 44"/>
                    <a:gd name="T12" fmla="*/ 33 w 33"/>
                    <a:gd name="T13" fmla="*/ 31 h 44"/>
                    <a:gd name="T14" fmla="*/ 17 w 33"/>
                    <a:gd name="T15" fmla="*/ 44 h 44"/>
                    <a:gd name="T16" fmla="*/ 0 w 33"/>
                    <a:gd name="T17" fmla="*/ 38 h 44"/>
                    <a:gd name="T18" fmla="*/ 6 w 33"/>
                    <a:gd name="T19" fmla="*/ 32 h 44"/>
                    <a:gd name="T20" fmla="*/ 17 w 33"/>
                    <a:gd name="T21" fmla="*/ 37 h 44"/>
                    <a:gd name="T22" fmla="*/ 24 w 33"/>
                    <a:gd name="T23" fmla="*/ 32 h 44"/>
                    <a:gd name="T24" fmla="*/ 3 w 33"/>
                    <a:gd name="T25" fmla="*/ 1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44">
                      <a:moveTo>
                        <a:pt x="3" y="13"/>
                      </a:moveTo>
                      <a:cubicBezTo>
                        <a:pt x="3" y="6"/>
                        <a:pt x="9" y="0"/>
                        <a:pt x="19" y="0"/>
                      </a:cubicBezTo>
                      <a:cubicBezTo>
                        <a:pt x="25" y="0"/>
                        <a:pt x="30" y="2"/>
                        <a:pt x="33" y="5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5" y="10"/>
                        <a:pt x="22" y="8"/>
                        <a:pt x="18" y="8"/>
                      </a:cubicBezTo>
                      <a:cubicBezTo>
                        <a:pt x="14" y="8"/>
                        <a:pt x="12" y="10"/>
                        <a:pt x="12" y="12"/>
                      </a:cubicBezTo>
                      <a:cubicBezTo>
                        <a:pt x="12" y="20"/>
                        <a:pt x="33" y="17"/>
                        <a:pt x="33" y="31"/>
                      </a:cubicBezTo>
                      <a:cubicBezTo>
                        <a:pt x="33" y="37"/>
                        <a:pt x="29" y="44"/>
                        <a:pt x="17" y="44"/>
                      </a:cubicBezTo>
                      <a:cubicBezTo>
                        <a:pt x="8" y="44"/>
                        <a:pt x="3" y="41"/>
                        <a:pt x="0" y="38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8" y="34"/>
                        <a:pt x="12" y="37"/>
                        <a:pt x="17" y="37"/>
                      </a:cubicBezTo>
                      <a:cubicBezTo>
                        <a:pt x="22" y="37"/>
                        <a:pt x="24" y="35"/>
                        <a:pt x="24" y="32"/>
                      </a:cubicBezTo>
                      <a:cubicBezTo>
                        <a:pt x="24" y="24"/>
                        <a:pt x="3" y="27"/>
                        <a:pt x="3" y="1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Freeform 602">
                  <a:extLst>
                    <a:ext uri="{FF2B5EF4-FFF2-40B4-BE49-F238E27FC236}">
                      <a16:creationId xmlns:a16="http://schemas.microsoft.com/office/drawing/2014/main" id="{29E4D93A-8DF4-4D70-BDBC-6BF4DF25A5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10" y="2579"/>
                  <a:ext cx="31" cy="42"/>
                </a:xfrm>
                <a:custGeom>
                  <a:avLst/>
                  <a:gdLst>
                    <a:gd name="T0" fmla="*/ 7 w 31"/>
                    <a:gd name="T1" fmla="*/ 42 h 42"/>
                    <a:gd name="T2" fmla="*/ 0 w 31"/>
                    <a:gd name="T3" fmla="*/ 42 h 42"/>
                    <a:gd name="T4" fmla="*/ 0 w 31"/>
                    <a:gd name="T5" fmla="*/ 0 h 42"/>
                    <a:gd name="T6" fmla="*/ 7 w 31"/>
                    <a:gd name="T7" fmla="*/ 0 h 42"/>
                    <a:gd name="T8" fmla="*/ 7 w 31"/>
                    <a:gd name="T9" fmla="*/ 42 h 42"/>
                    <a:gd name="T10" fmla="*/ 21 w 31"/>
                    <a:gd name="T11" fmla="*/ 0 h 42"/>
                    <a:gd name="T12" fmla="*/ 29 w 31"/>
                    <a:gd name="T13" fmla="*/ 0 h 42"/>
                    <a:gd name="T14" fmla="*/ 16 w 31"/>
                    <a:gd name="T15" fmla="*/ 20 h 42"/>
                    <a:gd name="T16" fmla="*/ 31 w 31"/>
                    <a:gd name="T17" fmla="*/ 42 h 42"/>
                    <a:gd name="T18" fmla="*/ 22 w 31"/>
                    <a:gd name="T19" fmla="*/ 42 h 42"/>
                    <a:gd name="T20" fmla="*/ 8 w 31"/>
                    <a:gd name="T21" fmla="*/ 21 h 42"/>
                    <a:gd name="T22" fmla="*/ 8 w 31"/>
                    <a:gd name="T23" fmla="*/ 20 h 42"/>
                    <a:gd name="T24" fmla="*/ 21 w 31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42">
                      <a:moveTo>
                        <a:pt x="7" y="42"/>
                      </a:move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42"/>
                      </a:lnTo>
                      <a:close/>
                      <a:moveTo>
                        <a:pt x="21" y="0"/>
                      </a:moveTo>
                      <a:lnTo>
                        <a:pt x="29" y="0"/>
                      </a:lnTo>
                      <a:lnTo>
                        <a:pt x="16" y="20"/>
                      </a:lnTo>
                      <a:lnTo>
                        <a:pt x="31" y="42"/>
                      </a:lnTo>
                      <a:lnTo>
                        <a:pt x="22" y="4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Freeform 603">
                  <a:extLst>
                    <a:ext uri="{FF2B5EF4-FFF2-40B4-BE49-F238E27FC236}">
                      <a16:creationId xmlns:a16="http://schemas.microsoft.com/office/drawing/2014/main" id="{FADF6DF5-5F81-414C-8BAB-B45D99DB4A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43" y="2573"/>
                  <a:ext cx="8" cy="48"/>
                </a:xfrm>
                <a:custGeom>
                  <a:avLst/>
                  <a:gdLst>
                    <a:gd name="T0" fmla="*/ 5 w 11"/>
                    <a:gd name="T1" fmla="*/ 0 h 61"/>
                    <a:gd name="T2" fmla="*/ 11 w 11"/>
                    <a:gd name="T3" fmla="*/ 6 h 61"/>
                    <a:gd name="T4" fmla="*/ 5 w 11"/>
                    <a:gd name="T5" fmla="*/ 12 h 61"/>
                    <a:gd name="T6" fmla="*/ 0 w 11"/>
                    <a:gd name="T7" fmla="*/ 6 h 61"/>
                    <a:gd name="T8" fmla="*/ 5 w 11"/>
                    <a:gd name="T9" fmla="*/ 0 h 61"/>
                    <a:gd name="T10" fmla="*/ 1 w 11"/>
                    <a:gd name="T11" fmla="*/ 18 h 61"/>
                    <a:gd name="T12" fmla="*/ 10 w 11"/>
                    <a:gd name="T13" fmla="*/ 18 h 61"/>
                    <a:gd name="T14" fmla="*/ 10 w 11"/>
                    <a:gd name="T15" fmla="*/ 61 h 61"/>
                    <a:gd name="T16" fmla="*/ 1 w 11"/>
                    <a:gd name="T17" fmla="*/ 61 h 61"/>
                    <a:gd name="T18" fmla="*/ 1 w 11"/>
                    <a:gd name="T19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61">
                      <a:moveTo>
                        <a:pt x="5" y="0"/>
                      </a:moveTo>
                      <a:cubicBezTo>
                        <a:pt x="9" y="0"/>
                        <a:pt x="11" y="2"/>
                        <a:pt x="11" y="6"/>
                      </a:cubicBezTo>
                      <a:cubicBezTo>
                        <a:pt x="11" y="9"/>
                        <a:pt x="9" y="12"/>
                        <a:pt x="5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5" y="0"/>
                      </a:cubicBezTo>
                      <a:moveTo>
                        <a:pt x="1" y="18"/>
                      </a:move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61"/>
                        <a:pt x="10" y="61"/>
                        <a:pt x="10" y="61"/>
                      </a:cubicBezTo>
                      <a:cubicBezTo>
                        <a:pt x="1" y="61"/>
                        <a:pt x="1" y="61"/>
                        <a:pt x="1" y="61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Freeform 604">
                  <a:extLst>
                    <a:ext uri="{FF2B5EF4-FFF2-40B4-BE49-F238E27FC236}">
                      <a16:creationId xmlns:a16="http://schemas.microsoft.com/office/drawing/2014/main" id="{B9048595-4872-4C2C-AA63-971B1D72E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4" y="2579"/>
                  <a:ext cx="22" cy="42"/>
                </a:xfrm>
                <a:custGeom>
                  <a:avLst/>
                  <a:gdLst>
                    <a:gd name="T0" fmla="*/ 6 w 29"/>
                    <a:gd name="T1" fmla="*/ 41 h 54"/>
                    <a:gd name="T2" fmla="*/ 6 w 29"/>
                    <a:gd name="T3" fmla="*/ 18 h 54"/>
                    <a:gd name="T4" fmla="*/ 0 w 29"/>
                    <a:gd name="T5" fmla="*/ 18 h 54"/>
                    <a:gd name="T6" fmla="*/ 0 w 29"/>
                    <a:gd name="T7" fmla="*/ 12 h 54"/>
                    <a:gd name="T8" fmla="*/ 6 w 29"/>
                    <a:gd name="T9" fmla="*/ 10 h 54"/>
                    <a:gd name="T10" fmla="*/ 9 w 29"/>
                    <a:gd name="T11" fmla="*/ 0 h 54"/>
                    <a:gd name="T12" fmla="*/ 15 w 29"/>
                    <a:gd name="T13" fmla="*/ 0 h 54"/>
                    <a:gd name="T14" fmla="*/ 15 w 29"/>
                    <a:gd name="T15" fmla="*/ 11 h 54"/>
                    <a:gd name="T16" fmla="*/ 26 w 29"/>
                    <a:gd name="T17" fmla="*/ 11 h 54"/>
                    <a:gd name="T18" fmla="*/ 26 w 29"/>
                    <a:gd name="T19" fmla="*/ 18 h 54"/>
                    <a:gd name="T20" fmla="*/ 15 w 29"/>
                    <a:gd name="T21" fmla="*/ 18 h 54"/>
                    <a:gd name="T22" fmla="*/ 15 w 29"/>
                    <a:gd name="T23" fmla="*/ 41 h 54"/>
                    <a:gd name="T24" fmla="*/ 20 w 29"/>
                    <a:gd name="T25" fmla="*/ 46 h 54"/>
                    <a:gd name="T26" fmla="*/ 26 w 29"/>
                    <a:gd name="T27" fmla="*/ 44 h 54"/>
                    <a:gd name="T28" fmla="*/ 29 w 29"/>
                    <a:gd name="T29" fmla="*/ 52 h 54"/>
                    <a:gd name="T30" fmla="*/ 18 w 29"/>
                    <a:gd name="T31" fmla="*/ 54 h 54"/>
                    <a:gd name="T32" fmla="*/ 6 w 29"/>
                    <a:gd name="T33" fmla="*/ 4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54">
                      <a:moveTo>
                        <a:pt x="6" y="41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5"/>
                        <a:pt x="17" y="46"/>
                        <a:pt x="20" y="46"/>
                      </a:cubicBezTo>
                      <a:cubicBezTo>
                        <a:pt x="23" y="46"/>
                        <a:pt x="25" y="46"/>
                        <a:pt x="26" y="44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7" y="53"/>
                        <a:pt x="24" y="54"/>
                        <a:pt x="18" y="54"/>
                      </a:cubicBezTo>
                      <a:cubicBezTo>
                        <a:pt x="10" y="54"/>
                        <a:pt x="6" y="50"/>
                        <a:pt x="6" y="4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Freeform 605">
                  <a:extLst>
                    <a:ext uri="{FF2B5EF4-FFF2-40B4-BE49-F238E27FC236}">
                      <a16:creationId xmlns:a16="http://schemas.microsoft.com/office/drawing/2014/main" id="{1BC4AB38-C4DF-4943-95FC-C7F41B9B29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77" y="2587"/>
                  <a:ext cx="27" cy="34"/>
                </a:xfrm>
                <a:custGeom>
                  <a:avLst/>
                  <a:gdLst>
                    <a:gd name="T0" fmla="*/ 32 w 36"/>
                    <a:gd name="T1" fmla="*/ 14 h 44"/>
                    <a:gd name="T2" fmla="*/ 32 w 36"/>
                    <a:gd name="T3" fmla="*/ 32 h 44"/>
                    <a:gd name="T4" fmla="*/ 35 w 36"/>
                    <a:gd name="T5" fmla="*/ 36 h 44"/>
                    <a:gd name="T6" fmla="*/ 36 w 36"/>
                    <a:gd name="T7" fmla="*/ 36 h 44"/>
                    <a:gd name="T8" fmla="*/ 36 w 36"/>
                    <a:gd name="T9" fmla="*/ 43 h 44"/>
                    <a:gd name="T10" fmla="*/ 32 w 36"/>
                    <a:gd name="T11" fmla="*/ 44 h 44"/>
                    <a:gd name="T12" fmla="*/ 24 w 36"/>
                    <a:gd name="T13" fmla="*/ 39 h 44"/>
                    <a:gd name="T14" fmla="*/ 24 w 36"/>
                    <a:gd name="T15" fmla="*/ 39 h 44"/>
                    <a:gd name="T16" fmla="*/ 12 w 36"/>
                    <a:gd name="T17" fmla="*/ 44 h 44"/>
                    <a:gd name="T18" fmla="*/ 0 w 36"/>
                    <a:gd name="T19" fmla="*/ 33 h 44"/>
                    <a:gd name="T20" fmla="*/ 23 w 36"/>
                    <a:gd name="T21" fmla="*/ 19 h 44"/>
                    <a:gd name="T22" fmla="*/ 23 w 36"/>
                    <a:gd name="T23" fmla="*/ 15 h 44"/>
                    <a:gd name="T24" fmla="*/ 16 w 36"/>
                    <a:gd name="T25" fmla="*/ 8 h 44"/>
                    <a:gd name="T26" fmla="*/ 7 w 36"/>
                    <a:gd name="T27" fmla="*/ 13 h 44"/>
                    <a:gd name="T28" fmla="*/ 0 w 36"/>
                    <a:gd name="T29" fmla="*/ 8 h 44"/>
                    <a:gd name="T30" fmla="*/ 16 w 36"/>
                    <a:gd name="T31" fmla="*/ 0 h 44"/>
                    <a:gd name="T32" fmla="*/ 32 w 36"/>
                    <a:gd name="T33" fmla="*/ 14 h 44"/>
                    <a:gd name="T34" fmla="*/ 23 w 36"/>
                    <a:gd name="T35" fmla="*/ 26 h 44"/>
                    <a:gd name="T36" fmla="*/ 9 w 36"/>
                    <a:gd name="T37" fmla="*/ 32 h 44"/>
                    <a:gd name="T38" fmla="*/ 15 w 36"/>
                    <a:gd name="T39" fmla="*/ 37 h 44"/>
                    <a:gd name="T40" fmla="*/ 23 w 36"/>
                    <a:gd name="T41" fmla="*/ 33 h 44"/>
                    <a:gd name="T42" fmla="*/ 23 w 36"/>
                    <a:gd name="T43" fmla="*/ 2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44">
                      <a:moveTo>
                        <a:pt x="32" y="14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3" y="36"/>
                        <a:pt x="35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5" y="44"/>
                        <a:pt x="33" y="44"/>
                        <a:pt x="32" y="44"/>
                      </a:cubicBezTo>
                      <a:cubicBezTo>
                        <a:pt x="28" y="44"/>
                        <a:pt x="25" y="4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42"/>
                        <a:pt x="19" y="44"/>
                        <a:pt x="12" y="44"/>
                      </a:cubicBezTo>
                      <a:cubicBezTo>
                        <a:pt x="4" y="44"/>
                        <a:pt x="0" y="39"/>
                        <a:pt x="0" y="33"/>
                      </a:cubicBezTo>
                      <a:cubicBezTo>
                        <a:pt x="0" y="23"/>
                        <a:pt x="9" y="18"/>
                        <a:pt x="23" y="19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9"/>
                        <a:pt x="20" y="8"/>
                        <a:pt x="16" y="8"/>
                      </a:cubicBezTo>
                      <a:cubicBezTo>
                        <a:pt x="11" y="8"/>
                        <a:pt x="8" y="10"/>
                        <a:pt x="7" y="13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5"/>
                        <a:pt x="6" y="0"/>
                        <a:pt x="16" y="0"/>
                      </a:cubicBezTo>
                      <a:cubicBezTo>
                        <a:pt x="26" y="0"/>
                        <a:pt x="32" y="4"/>
                        <a:pt x="32" y="14"/>
                      </a:cubicBezTo>
                      <a:moveTo>
                        <a:pt x="23" y="26"/>
                      </a:moveTo>
                      <a:cubicBezTo>
                        <a:pt x="14" y="25"/>
                        <a:pt x="9" y="27"/>
                        <a:pt x="9" y="32"/>
                      </a:cubicBezTo>
                      <a:cubicBezTo>
                        <a:pt x="9" y="35"/>
                        <a:pt x="11" y="37"/>
                        <a:pt x="15" y="37"/>
                      </a:cubicBezTo>
                      <a:cubicBezTo>
                        <a:pt x="18" y="37"/>
                        <a:pt x="21" y="35"/>
                        <a:pt x="23" y="33"/>
                      </a:cubicBezTo>
                      <a:lnTo>
                        <a:pt x="23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Freeform 606">
                  <a:extLst>
                    <a:ext uri="{FF2B5EF4-FFF2-40B4-BE49-F238E27FC236}">
                      <a16:creationId xmlns:a16="http://schemas.microsoft.com/office/drawing/2014/main" id="{57F94D0C-B277-4A39-A338-64B0C261DA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7" y="2587"/>
                  <a:ext cx="27" cy="45"/>
                </a:xfrm>
                <a:custGeom>
                  <a:avLst/>
                  <a:gdLst>
                    <a:gd name="T0" fmla="*/ 16 w 36"/>
                    <a:gd name="T1" fmla="*/ 44 h 59"/>
                    <a:gd name="T2" fmla="*/ 10 w 36"/>
                    <a:gd name="T3" fmla="*/ 43 h 59"/>
                    <a:gd name="T4" fmla="*/ 10 w 36"/>
                    <a:gd name="T5" fmla="*/ 59 h 59"/>
                    <a:gd name="T6" fmla="*/ 0 w 36"/>
                    <a:gd name="T7" fmla="*/ 59 h 59"/>
                    <a:gd name="T8" fmla="*/ 0 w 36"/>
                    <a:gd name="T9" fmla="*/ 1 h 59"/>
                    <a:gd name="T10" fmla="*/ 7 w 36"/>
                    <a:gd name="T11" fmla="*/ 1 h 59"/>
                    <a:gd name="T12" fmla="*/ 9 w 36"/>
                    <a:gd name="T13" fmla="*/ 5 h 59"/>
                    <a:gd name="T14" fmla="*/ 9 w 36"/>
                    <a:gd name="T15" fmla="*/ 5 h 59"/>
                    <a:gd name="T16" fmla="*/ 20 w 36"/>
                    <a:gd name="T17" fmla="*/ 0 h 59"/>
                    <a:gd name="T18" fmla="*/ 36 w 36"/>
                    <a:gd name="T19" fmla="*/ 20 h 59"/>
                    <a:gd name="T20" fmla="*/ 16 w 36"/>
                    <a:gd name="T21" fmla="*/ 44 h 59"/>
                    <a:gd name="T22" fmla="*/ 15 w 36"/>
                    <a:gd name="T23" fmla="*/ 36 h 59"/>
                    <a:gd name="T24" fmla="*/ 26 w 36"/>
                    <a:gd name="T25" fmla="*/ 21 h 59"/>
                    <a:gd name="T26" fmla="*/ 17 w 36"/>
                    <a:gd name="T27" fmla="*/ 8 h 59"/>
                    <a:gd name="T28" fmla="*/ 9 w 36"/>
                    <a:gd name="T29" fmla="*/ 12 h 59"/>
                    <a:gd name="T30" fmla="*/ 9 w 36"/>
                    <a:gd name="T31" fmla="*/ 35 h 59"/>
                    <a:gd name="T32" fmla="*/ 15 w 36"/>
                    <a:gd name="T33" fmla="*/ 3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59">
                      <a:moveTo>
                        <a:pt x="16" y="44"/>
                      </a:moveTo>
                      <a:cubicBezTo>
                        <a:pt x="14" y="44"/>
                        <a:pt x="12" y="44"/>
                        <a:pt x="10" y="43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2"/>
                        <a:pt x="15" y="0"/>
                        <a:pt x="20" y="0"/>
                      </a:cubicBezTo>
                      <a:cubicBezTo>
                        <a:pt x="30" y="0"/>
                        <a:pt x="36" y="7"/>
                        <a:pt x="36" y="20"/>
                      </a:cubicBezTo>
                      <a:cubicBezTo>
                        <a:pt x="36" y="36"/>
                        <a:pt x="27" y="44"/>
                        <a:pt x="16" y="44"/>
                      </a:cubicBezTo>
                      <a:moveTo>
                        <a:pt x="15" y="36"/>
                      </a:moveTo>
                      <a:cubicBezTo>
                        <a:pt x="22" y="36"/>
                        <a:pt x="26" y="32"/>
                        <a:pt x="26" y="21"/>
                      </a:cubicBezTo>
                      <a:cubicBezTo>
                        <a:pt x="26" y="11"/>
                        <a:pt x="22" y="8"/>
                        <a:pt x="17" y="8"/>
                      </a:cubicBezTo>
                      <a:cubicBezTo>
                        <a:pt x="13" y="8"/>
                        <a:pt x="11" y="10"/>
                        <a:pt x="9" y="12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11" y="36"/>
                        <a:pt x="14" y="36"/>
                        <a:pt x="15" y="3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" name="Freeform 608">
                <a:extLst>
                  <a:ext uri="{FF2B5EF4-FFF2-40B4-BE49-F238E27FC236}">
                    <a16:creationId xmlns:a16="http://schemas.microsoft.com/office/drawing/2014/main" id="{CA44EDDC-501D-4D6C-BDD4-57BCF0AB8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575"/>
                <a:ext cx="12" cy="46"/>
              </a:xfrm>
              <a:custGeom>
                <a:avLst/>
                <a:gdLst>
                  <a:gd name="T0" fmla="*/ 10 w 16"/>
                  <a:gd name="T1" fmla="*/ 0 h 59"/>
                  <a:gd name="T2" fmla="*/ 10 w 16"/>
                  <a:gd name="T3" fmla="*/ 46 h 59"/>
                  <a:gd name="T4" fmla="*/ 14 w 16"/>
                  <a:gd name="T5" fmla="*/ 51 h 59"/>
                  <a:gd name="T6" fmla="*/ 16 w 16"/>
                  <a:gd name="T7" fmla="*/ 51 h 59"/>
                  <a:gd name="T8" fmla="*/ 16 w 16"/>
                  <a:gd name="T9" fmla="*/ 58 h 59"/>
                  <a:gd name="T10" fmla="*/ 11 w 16"/>
                  <a:gd name="T11" fmla="*/ 59 h 59"/>
                  <a:gd name="T12" fmla="*/ 0 w 16"/>
                  <a:gd name="T13" fmla="*/ 49 h 59"/>
                  <a:gd name="T14" fmla="*/ 0 w 16"/>
                  <a:gd name="T15" fmla="*/ 0 h 59"/>
                  <a:gd name="T16" fmla="*/ 10 w 16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9">
                    <a:moveTo>
                      <a:pt x="10" y="0"/>
                    </a:move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50"/>
                      <a:pt x="11" y="51"/>
                      <a:pt x="14" y="51"/>
                    </a:cubicBezTo>
                    <a:cubicBezTo>
                      <a:pt x="15" y="51"/>
                      <a:pt x="15" y="51"/>
                      <a:pt x="16" y="5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5" y="59"/>
                      <a:pt x="13" y="59"/>
                      <a:pt x="11" y="59"/>
                    </a:cubicBezTo>
                    <a:cubicBezTo>
                      <a:pt x="4" y="59"/>
                      <a:pt x="0" y="55"/>
                      <a:pt x="0" y="4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609">
                <a:extLst>
                  <a:ext uri="{FF2B5EF4-FFF2-40B4-BE49-F238E27FC236}">
                    <a16:creationId xmlns:a16="http://schemas.microsoft.com/office/drawing/2014/main" id="{2DA45B36-51EC-42D9-887E-00855205BA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2" y="2587"/>
                <a:ext cx="28" cy="34"/>
              </a:xfrm>
              <a:custGeom>
                <a:avLst/>
                <a:gdLst>
                  <a:gd name="T0" fmla="*/ 32 w 37"/>
                  <a:gd name="T1" fmla="*/ 14 h 44"/>
                  <a:gd name="T2" fmla="*/ 32 w 37"/>
                  <a:gd name="T3" fmla="*/ 32 h 44"/>
                  <a:gd name="T4" fmla="*/ 36 w 37"/>
                  <a:gd name="T5" fmla="*/ 36 h 44"/>
                  <a:gd name="T6" fmla="*/ 37 w 37"/>
                  <a:gd name="T7" fmla="*/ 36 h 44"/>
                  <a:gd name="T8" fmla="*/ 37 w 37"/>
                  <a:gd name="T9" fmla="*/ 43 h 44"/>
                  <a:gd name="T10" fmla="*/ 32 w 37"/>
                  <a:gd name="T11" fmla="*/ 44 h 44"/>
                  <a:gd name="T12" fmla="*/ 25 w 37"/>
                  <a:gd name="T13" fmla="*/ 39 h 44"/>
                  <a:gd name="T14" fmla="*/ 24 w 37"/>
                  <a:gd name="T15" fmla="*/ 39 h 44"/>
                  <a:gd name="T16" fmla="*/ 13 w 37"/>
                  <a:gd name="T17" fmla="*/ 44 h 44"/>
                  <a:gd name="T18" fmla="*/ 0 w 37"/>
                  <a:gd name="T19" fmla="*/ 33 h 44"/>
                  <a:gd name="T20" fmla="*/ 23 w 37"/>
                  <a:gd name="T21" fmla="*/ 19 h 44"/>
                  <a:gd name="T22" fmla="*/ 23 w 37"/>
                  <a:gd name="T23" fmla="*/ 15 h 44"/>
                  <a:gd name="T24" fmla="*/ 16 w 37"/>
                  <a:gd name="T25" fmla="*/ 8 h 44"/>
                  <a:gd name="T26" fmla="*/ 8 w 37"/>
                  <a:gd name="T27" fmla="*/ 13 h 44"/>
                  <a:gd name="T28" fmla="*/ 1 w 37"/>
                  <a:gd name="T29" fmla="*/ 8 h 44"/>
                  <a:gd name="T30" fmla="*/ 16 w 37"/>
                  <a:gd name="T31" fmla="*/ 0 h 44"/>
                  <a:gd name="T32" fmla="*/ 32 w 37"/>
                  <a:gd name="T33" fmla="*/ 14 h 44"/>
                  <a:gd name="T34" fmla="*/ 23 w 37"/>
                  <a:gd name="T35" fmla="*/ 26 h 44"/>
                  <a:gd name="T36" fmla="*/ 9 w 37"/>
                  <a:gd name="T37" fmla="*/ 32 h 44"/>
                  <a:gd name="T38" fmla="*/ 15 w 37"/>
                  <a:gd name="T39" fmla="*/ 37 h 44"/>
                  <a:gd name="T40" fmla="*/ 23 w 37"/>
                  <a:gd name="T41" fmla="*/ 33 h 44"/>
                  <a:gd name="T42" fmla="*/ 23 w 37"/>
                  <a:gd name="T43" fmla="*/ 2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44">
                    <a:moveTo>
                      <a:pt x="32" y="14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5"/>
                      <a:pt x="33" y="36"/>
                      <a:pt x="36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6" y="44"/>
                      <a:pt x="34" y="44"/>
                      <a:pt x="32" y="44"/>
                    </a:cubicBezTo>
                    <a:cubicBezTo>
                      <a:pt x="28" y="44"/>
                      <a:pt x="26" y="42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2"/>
                      <a:pt x="19" y="44"/>
                      <a:pt x="13" y="44"/>
                    </a:cubicBezTo>
                    <a:cubicBezTo>
                      <a:pt x="5" y="44"/>
                      <a:pt x="0" y="39"/>
                      <a:pt x="0" y="33"/>
                    </a:cubicBezTo>
                    <a:cubicBezTo>
                      <a:pt x="0" y="23"/>
                      <a:pt x="9" y="18"/>
                      <a:pt x="23" y="19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9"/>
                      <a:pt x="20" y="8"/>
                      <a:pt x="16" y="8"/>
                    </a:cubicBezTo>
                    <a:cubicBezTo>
                      <a:pt x="11" y="8"/>
                      <a:pt x="9" y="10"/>
                      <a:pt x="8" y="13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7" y="0"/>
                      <a:pt x="16" y="0"/>
                    </a:cubicBezTo>
                    <a:cubicBezTo>
                      <a:pt x="26" y="0"/>
                      <a:pt x="32" y="4"/>
                      <a:pt x="32" y="14"/>
                    </a:cubicBezTo>
                    <a:moveTo>
                      <a:pt x="23" y="26"/>
                    </a:moveTo>
                    <a:cubicBezTo>
                      <a:pt x="15" y="25"/>
                      <a:pt x="9" y="27"/>
                      <a:pt x="9" y="32"/>
                    </a:cubicBezTo>
                    <a:cubicBezTo>
                      <a:pt x="9" y="35"/>
                      <a:pt x="11" y="37"/>
                      <a:pt x="15" y="37"/>
                    </a:cubicBezTo>
                    <a:cubicBezTo>
                      <a:pt x="19" y="37"/>
                      <a:pt x="22" y="35"/>
                      <a:pt x="23" y="33"/>
                    </a:cubicBezTo>
                    <a:lnTo>
                      <a:pt x="2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610">
                <a:extLst>
                  <a:ext uri="{FF2B5EF4-FFF2-40B4-BE49-F238E27FC236}">
                    <a16:creationId xmlns:a16="http://schemas.microsoft.com/office/drawing/2014/main" id="{B613C608-9BE9-48E8-8BED-61AD713F5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2587"/>
                <a:ext cx="18" cy="34"/>
              </a:xfrm>
              <a:custGeom>
                <a:avLst/>
                <a:gdLst>
                  <a:gd name="T0" fmla="*/ 24 w 24"/>
                  <a:gd name="T1" fmla="*/ 10 h 44"/>
                  <a:gd name="T2" fmla="*/ 19 w 24"/>
                  <a:gd name="T3" fmla="*/ 9 h 44"/>
                  <a:gd name="T4" fmla="*/ 9 w 24"/>
                  <a:gd name="T5" fmla="*/ 13 h 44"/>
                  <a:gd name="T6" fmla="*/ 9 w 24"/>
                  <a:gd name="T7" fmla="*/ 44 h 44"/>
                  <a:gd name="T8" fmla="*/ 0 w 24"/>
                  <a:gd name="T9" fmla="*/ 44 h 44"/>
                  <a:gd name="T10" fmla="*/ 0 w 24"/>
                  <a:gd name="T11" fmla="*/ 1 h 44"/>
                  <a:gd name="T12" fmla="*/ 7 w 24"/>
                  <a:gd name="T13" fmla="*/ 1 h 44"/>
                  <a:gd name="T14" fmla="*/ 9 w 24"/>
                  <a:gd name="T15" fmla="*/ 6 h 44"/>
                  <a:gd name="T16" fmla="*/ 9 w 24"/>
                  <a:gd name="T17" fmla="*/ 6 h 44"/>
                  <a:gd name="T18" fmla="*/ 20 w 24"/>
                  <a:gd name="T19" fmla="*/ 0 h 44"/>
                  <a:gd name="T20" fmla="*/ 24 w 24"/>
                  <a:gd name="T21" fmla="*/ 0 h 44"/>
                  <a:gd name="T22" fmla="*/ 24 w 24"/>
                  <a:gd name="T2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44">
                    <a:moveTo>
                      <a:pt x="24" y="10"/>
                    </a:moveTo>
                    <a:cubicBezTo>
                      <a:pt x="23" y="9"/>
                      <a:pt x="21" y="9"/>
                      <a:pt x="19" y="9"/>
                    </a:cubicBezTo>
                    <a:cubicBezTo>
                      <a:pt x="15" y="9"/>
                      <a:pt x="11" y="11"/>
                      <a:pt x="9" y="13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3"/>
                      <a:pt x="15" y="0"/>
                      <a:pt x="20" y="0"/>
                    </a:cubicBezTo>
                    <a:cubicBezTo>
                      <a:pt x="22" y="0"/>
                      <a:pt x="23" y="0"/>
                      <a:pt x="24" y="0"/>
                    </a:cubicBez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611">
                <a:extLst>
                  <a:ext uri="{FF2B5EF4-FFF2-40B4-BE49-F238E27FC236}">
                    <a16:creationId xmlns:a16="http://schemas.microsoft.com/office/drawing/2014/main" id="{096C285D-983A-44B4-9291-382CA456B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5" y="2587"/>
                <a:ext cx="7" cy="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612">
                <a:extLst>
                  <a:ext uri="{FF2B5EF4-FFF2-40B4-BE49-F238E27FC236}">
                    <a16:creationId xmlns:a16="http://schemas.microsoft.com/office/drawing/2014/main" id="{8726E847-EDF8-4ED6-9A88-571520B9C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2587"/>
                <a:ext cx="26" cy="34"/>
              </a:xfrm>
              <a:custGeom>
                <a:avLst/>
                <a:gdLst>
                  <a:gd name="T0" fmla="*/ 35 w 35"/>
                  <a:gd name="T1" fmla="*/ 44 h 44"/>
                  <a:gd name="T2" fmla="*/ 25 w 35"/>
                  <a:gd name="T3" fmla="*/ 44 h 44"/>
                  <a:gd name="T4" fmla="*/ 25 w 35"/>
                  <a:gd name="T5" fmla="*/ 16 h 44"/>
                  <a:gd name="T6" fmla="*/ 18 w 35"/>
                  <a:gd name="T7" fmla="*/ 8 h 44"/>
                  <a:gd name="T8" fmla="*/ 9 w 35"/>
                  <a:gd name="T9" fmla="*/ 14 h 44"/>
                  <a:gd name="T10" fmla="*/ 9 w 35"/>
                  <a:gd name="T11" fmla="*/ 44 h 44"/>
                  <a:gd name="T12" fmla="*/ 0 w 35"/>
                  <a:gd name="T13" fmla="*/ 44 h 44"/>
                  <a:gd name="T14" fmla="*/ 0 w 35"/>
                  <a:gd name="T15" fmla="*/ 1 h 44"/>
                  <a:gd name="T16" fmla="*/ 7 w 35"/>
                  <a:gd name="T17" fmla="*/ 1 h 44"/>
                  <a:gd name="T18" fmla="*/ 9 w 35"/>
                  <a:gd name="T19" fmla="*/ 5 h 44"/>
                  <a:gd name="T20" fmla="*/ 9 w 35"/>
                  <a:gd name="T21" fmla="*/ 5 h 44"/>
                  <a:gd name="T22" fmla="*/ 21 w 35"/>
                  <a:gd name="T23" fmla="*/ 0 h 44"/>
                  <a:gd name="T24" fmla="*/ 35 w 35"/>
                  <a:gd name="T25" fmla="*/ 14 h 44"/>
                  <a:gd name="T26" fmla="*/ 35 w 35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4">
                    <a:moveTo>
                      <a:pt x="35" y="44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1"/>
                      <a:pt x="23" y="8"/>
                      <a:pt x="18" y="8"/>
                    </a:cubicBezTo>
                    <a:cubicBezTo>
                      <a:pt x="14" y="8"/>
                      <a:pt x="11" y="10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2"/>
                      <a:pt x="16" y="0"/>
                      <a:pt x="21" y="0"/>
                    </a:cubicBezTo>
                    <a:cubicBezTo>
                      <a:pt x="30" y="0"/>
                      <a:pt x="35" y="4"/>
                      <a:pt x="35" y="14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613">
                <a:extLst>
                  <a:ext uri="{FF2B5EF4-FFF2-40B4-BE49-F238E27FC236}">
                    <a16:creationId xmlns:a16="http://schemas.microsoft.com/office/drawing/2014/main" id="{21575DF9-5B94-4208-A6C0-16EA084A5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587"/>
                <a:ext cx="7" cy="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614">
                <a:extLst>
                  <a:ext uri="{FF2B5EF4-FFF2-40B4-BE49-F238E27FC236}">
                    <a16:creationId xmlns:a16="http://schemas.microsoft.com/office/drawing/2014/main" id="{0DECEFC3-BB6B-4153-A481-8947702D1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2587"/>
                <a:ext cx="26" cy="34"/>
              </a:xfrm>
              <a:custGeom>
                <a:avLst/>
                <a:gdLst>
                  <a:gd name="T0" fmla="*/ 35 w 35"/>
                  <a:gd name="T1" fmla="*/ 44 h 44"/>
                  <a:gd name="T2" fmla="*/ 26 w 35"/>
                  <a:gd name="T3" fmla="*/ 44 h 44"/>
                  <a:gd name="T4" fmla="*/ 26 w 35"/>
                  <a:gd name="T5" fmla="*/ 16 h 44"/>
                  <a:gd name="T6" fmla="*/ 19 w 35"/>
                  <a:gd name="T7" fmla="*/ 8 h 44"/>
                  <a:gd name="T8" fmla="*/ 10 w 35"/>
                  <a:gd name="T9" fmla="*/ 14 h 44"/>
                  <a:gd name="T10" fmla="*/ 10 w 35"/>
                  <a:gd name="T11" fmla="*/ 44 h 44"/>
                  <a:gd name="T12" fmla="*/ 0 w 35"/>
                  <a:gd name="T13" fmla="*/ 44 h 44"/>
                  <a:gd name="T14" fmla="*/ 0 w 35"/>
                  <a:gd name="T15" fmla="*/ 1 h 44"/>
                  <a:gd name="T16" fmla="*/ 8 w 35"/>
                  <a:gd name="T17" fmla="*/ 1 h 44"/>
                  <a:gd name="T18" fmla="*/ 10 w 35"/>
                  <a:gd name="T19" fmla="*/ 5 h 44"/>
                  <a:gd name="T20" fmla="*/ 10 w 35"/>
                  <a:gd name="T21" fmla="*/ 5 h 44"/>
                  <a:gd name="T22" fmla="*/ 22 w 35"/>
                  <a:gd name="T23" fmla="*/ 0 h 44"/>
                  <a:gd name="T24" fmla="*/ 35 w 35"/>
                  <a:gd name="T25" fmla="*/ 14 h 44"/>
                  <a:gd name="T26" fmla="*/ 35 w 35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4">
                    <a:moveTo>
                      <a:pt x="35" y="44"/>
                    </a:move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1"/>
                      <a:pt x="23" y="8"/>
                      <a:pt x="19" y="8"/>
                    </a:cubicBezTo>
                    <a:cubicBezTo>
                      <a:pt x="15" y="8"/>
                      <a:pt x="11" y="10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2"/>
                      <a:pt x="17" y="0"/>
                      <a:pt x="22" y="0"/>
                    </a:cubicBezTo>
                    <a:cubicBezTo>
                      <a:pt x="30" y="0"/>
                      <a:pt x="35" y="4"/>
                      <a:pt x="35" y="14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615">
                <a:extLst>
                  <a:ext uri="{FF2B5EF4-FFF2-40B4-BE49-F238E27FC236}">
                    <a16:creationId xmlns:a16="http://schemas.microsoft.com/office/drawing/2014/main" id="{8B3973FC-073F-460F-A833-53F9897C0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2587"/>
                <a:ext cx="30" cy="34"/>
              </a:xfrm>
              <a:custGeom>
                <a:avLst/>
                <a:gdLst>
                  <a:gd name="T0" fmla="*/ 17 w 40"/>
                  <a:gd name="T1" fmla="*/ 22 h 43"/>
                  <a:gd name="T2" fmla="*/ 20 w 40"/>
                  <a:gd name="T3" fmla="*/ 34 h 43"/>
                  <a:gd name="T4" fmla="*/ 21 w 40"/>
                  <a:gd name="T5" fmla="*/ 34 h 43"/>
                  <a:gd name="T6" fmla="*/ 23 w 40"/>
                  <a:gd name="T7" fmla="*/ 22 h 43"/>
                  <a:gd name="T8" fmla="*/ 30 w 40"/>
                  <a:gd name="T9" fmla="*/ 0 h 43"/>
                  <a:gd name="T10" fmla="*/ 40 w 40"/>
                  <a:gd name="T11" fmla="*/ 0 h 43"/>
                  <a:gd name="T12" fmla="*/ 26 w 40"/>
                  <a:gd name="T13" fmla="*/ 43 h 43"/>
                  <a:gd name="T14" fmla="*/ 15 w 40"/>
                  <a:gd name="T15" fmla="*/ 43 h 43"/>
                  <a:gd name="T16" fmla="*/ 0 w 40"/>
                  <a:gd name="T17" fmla="*/ 0 h 43"/>
                  <a:gd name="T18" fmla="*/ 10 w 40"/>
                  <a:gd name="T19" fmla="*/ 0 h 43"/>
                  <a:gd name="T20" fmla="*/ 17 w 40"/>
                  <a:gd name="T21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3">
                    <a:moveTo>
                      <a:pt x="17" y="22"/>
                    </a:moveTo>
                    <a:cubicBezTo>
                      <a:pt x="19" y="27"/>
                      <a:pt x="20" y="30"/>
                      <a:pt x="20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0"/>
                      <a:pt x="22" y="27"/>
                      <a:pt x="23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616">
                <a:extLst>
                  <a:ext uri="{FF2B5EF4-FFF2-40B4-BE49-F238E27FC236}">
                    <a16:creationId xmlns:a16="http://schemas.microsoft.com/office/drawing/2014/main" id="{92EBD5DA-8FF3-46A8-8C5E-27E7E8F97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8" y="2587"/>
                <a:ext cx="28" cy="34"/>
              </a:xfrm>
              <a:custGeom>
                <a:avLst/>
                <a:gdLst>
                  <a:gd name="T0" fmla="*/ 35 w 37"/>
                  <a:gd name="T1" fmla="*/ 40 h 44"/>
                  <a:gd name="T2" fmla="*/ 20 w 37"/>
                  <a:gd name="T3" fmla="*/ 44 h 44"/>
                  <a:gd name="T4" fmla="*/ 0 w 37"/>
                  <a:gd name="T5" fmla="*/ 22 h 44"/>
                  <a:gd name="T6" fmla="*/ 20 w 37"/>
                  <a:gd name="T7" fmla="*/ 0 h 44"/>
                  <a:gd name="T8" fmla="*/ 37 w 37"/>
                  <a:gd name="T9" fmla="*/ 17 h 44"/>
                  <a:gd name="T10" fmla="*/ 36 w 37"/>
                  <a:gd name="T11" fmla="*/ 25 h 44"/>
                  <a:gd name="T12" fmla="*/ 10 w 37"/>
                  <a:gd name="T13" fmla="*/ 25 h 44"/>
                  <a:gd name="T14" fmla="*/ 21 w 37"/>
                  <a:gd name="T15" fmla="*/ 37 h 44"/>
                  <a:gd name="T16" fmla="*/ 31 w 37"/>
                  <a:gd name="T17" fmla="*/ 33 h 44"/>
                  <a:gd name="T18" fmla="*/ 35 w 37"/>
                  <a:gd name="T19" fmla="*/ 40 h 44"/>
                  <a:gd name="T20" fmla="*/ 10 w 37"/>
                  <a:gd name="T21" fmla="*/ 18 h 44"/>
                  <a:gd name="T22" fmla="*/ 28 w 37"/>
                  <a:gd name="T23" fmla="*/ 18 h 44"/>
                  <a:gd name="T24" fmla="*/ 28 w 37"/>
                  <a:gd name="T25" fmla="*/ 16 h 44"/>
                  <a:gd name="T26" fmla="*/ 19 w 37"/>
                  <a:gd name="T27" fmla="*/ 7 h 44"/>
                  <a:gd name="T28" fmla="*/ 10 w 37"/>
                  <a:gd name="T29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44">
                    <a:moveTo>
                      <a:pt x="35" y="40"/>
                    </a:moveTo>
                    <a:cubicBezTo>
                      <a:pt x="32" y="42"/>
                      <a:pt x="28" y="44"/>
                      <a:pt x="20" y="44"/>
                    </a:cubicBezTo>
                    <a:cubicBezTo>
                      <a:pt x="7" y="44"/>
                      <a:pt x="0" y="37"/>
                      <a:pt x="0" y="22"/>
                    </a:cubicBezTo>
                    <a:cubicBezTo>
                      <a:pt x="0" y="7"/>
                      <a:pt x="9" y="0"/>
                      <a:pt x="20" y="0"/>
                    </a:cubicBezTo>
                    <a:cubicBezTo>
                      <a:pt x="31" y="0"/>
                      <a:pt x="37" y="7"/>
                      <a:pt x="37" y="17"/>
                    </a:cubicBezTo>
                    <a:cubicBezTo>
                      <a:pt x="37" y="19"/>
                      <a:pt x="37" y="22"/>
                      <a:pt x="36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3"/>
                      <a:pt x="14" y="37"/>
                      <a:pt x="21" y="37"/>
                    </a:cubicBezTo>
                    <a:cubicBezTo>
                      <a:pt x="26" y="37"/>
                      <a:pt x="29" y="35"/>
                      <a:pt x="31" y="33"/>
                    </a:cubicBezTo>
                    <a:lnTo>
                      <a:pt x="35" y="40"/>
                    </a:lnTo>
                    <a:close/>
                    <a:moveTo>
                      <a:pt x="10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0"/>
                      <a:pt x="25" y="7"/>
                      <a:pt x="19" y="7"/>
                    </a:cubicBezTo>
                    <a:cubicBezTo>
                      <a:pt x="14" y="7"/>
                      <a:pt x="10" y="11"/>
                      <a:pt x="1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617">
                <a:extLst>
                  <a:ext uri="{FF2B5EF4-FFF2-40B4-BE49-F238E27FC236}">
                    <a16:creationId xmlns:a16="http://schemas.microsoft.com/office/drawing/2014/main" id="{5A1E47CF-4EE7-46F6-84B0-CDAA05BFB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2649"/>
                <a:ext cx="42" cy="42"/>
              </a:xfrm>
              <a:custGeom>
                <a:avLst/>
                <a:gdLst>
                  <a:gd name="T0" fmla="*/ 28 w 55"/>
                  <a:gd name="T1" fmla="*/ 33 h 54"/>
                  <a:gd name="T2" fmla="*/ 28 w 55"/>
                  <a:gd name="T3" fmla="*/ 33 h 54"/>
                  <a:gd name="T4" fmla="*/ 40 w 55"/>
                  <a:gd name="T5" fmla="*/ 0 h 54"/>
                  <a:gd name="T6" fmla="*/ 55 w 55"/>
                  <a:gd name="T7" fmla="*/ 0 h 54"/>
                  <a:gd name="T8" fmla="*/ 55 w 55"/>
                  <a:gd name="T9" fmla="*/ 54 h 54"/>
                  <a:gd name="T10" fmla="*/ 46 w 55"/>
                  <a:gd name="T11" fmla="*/ 54 h 54"/>
                  <a:gd name="T12" fmla="*/ 46 w 55"/>
                  <a:gd name="T13" fmla="*/ 11 h 54"/>
                  <a:gd name="T14" fmla="*/ 45 w 55"/>
                  <a:gd name="T15" fmla="*/ 11 h 54"/>
                  <a:gd name="T16" fmla="*/ 32 w 55"/>
                  <a:gd name="T17" fmla="*/ 47 h 54"/>
                  <a:gd name="T18" fmla="*/ 23 w 55"/>
                  <a:gd name="T19" fmla="*/ 47 h 54"/>
                  <a:gd name="T20" fmla="*/ 10 w 55"/>
                  <a:gd name="T21" fmla="*/ 11 h 54"/>
                  <a:gd name="T22" fmla="*/ 9 w 55"/>
                  <a:gd name="T23" fmla="*/ 11 h 54"/>
                  <a:gd name="T24" fmla="*/ 9 w 55"/>
                  <a:gd name="T25" fmla="*/ 54 h 54"/>
                  <a:gd name="T26" fmla="*/ 0 w 55"/>
                  <a:gd name="T27" fmla="*/ 54 h 54"/>
                  <a:gd name="T28" fmla="*/ 0 w 55"/>
                  <a:gd name="T29" fmla="*/ 0 h 54"/>
                  <a:gd name="T30" fmla="*/ 15 w 55"/>
                  <a:gd name="T31" fmla="*/ 0 h 54"/>
                  <a:gd name="T32" fmla="*/ 28 w 55"/>
                  <a:gd name="T3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54">
                    <a:moveTo>
                      <a:pt x="28" y="33"/>
                    </a:moveTo>
                    <a:cubicBezTo>
                      <a:pt x="28" y="33"/>
                      <a:pt x="28" y="33"/>
                      <a:pt x="28" y="33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3" y="15"/>
                      <a:pt x="33" y="43"/>
                      <a:pt x="32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28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618">
                <a:extLst>
                  <a:ext uri="{FF2B5EF4-FFF2-40B4-BE49-F238E27FC236}">
                    <a16:creationId xmlns:a16="http://schemas.microsoft.com/office/drawing/2014/main" id="{11401E13-95DF-4101-939E-541245F6E3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8" y="2657"/>
                <a:ext cx="28" cy="35"/>
              </a:xfrm>
              <a:custGeom>
                <a:avLst/>
                <a:gdLst>
                  <a:gd name="T0" fmla="*/ 32 w 37"/>
                  <a:gd name="T1" fmla="*/ 14 h 45"/>
                  <a:gd name="T2" fmla="*/ 32 w 37"/>
                  <a:gd name="T3" fmla="*/ 32 h 45"/>
                  <a:gd name="T4" fmla="*/ 35 w 37"/>
                  <a:gd name="T5" fmla="*/ 37 h 45"/>
                  <a:gd name="T6" fmla="*/ 37 w 37"/>
                  <a:gd name="T7" fmla="*/ 37 h 45"/>
                  <a:gd name="T8" fmla="*/ 37 w 37"/>
                  <a:gd name="T9" fmla="*/ 43 h 45"/>
                  <a:gd name="T10" fmla="*/ 32 w 37"/>
                  <a:gd name="T11" fmla="*/ 45 h 45"/>
                  <a:gd name="T12" fmla="*/ 24 w 37"/>
                  <a:gd name="T13" fmla="*/ 40 h 45"/>
                  <a:gd name="T14" fmla="*/ 24 w 37"/>
                  <a:gd name="T15" fmla="*/ 40 h 45"/>
                  <a:gd name="T16" fmla="*/ 12 w 37"/>
                  <a:gd name="T17" fmla="*/ 45 h 45"/>
                  <a:gd name="T18" fmla="*/ 0 w 37"/>
                  <a:gd name="T19" fmla="*/ 33 h 45"/>
                  <a:gd name="T20" fmla="*/ 23 w 37"/>
                  <a:gd name="T21" fmla="*/ 19 h 45"/>
                  <a:gd name="T22" fmla="*/ 23 w 37"/>
                  <a:gd name="T23" fmla="*/ 15 h 45"/>
                  <a:gd name="T24" fmla="*/ 16 w 37"/>
                  <a:gd name="T25" fmla="*/ 8 h 45"/>
                  <a:gd name="T26" fmla="*/ 8 w 37"/>
                  <a:gd name="T27" fmla="*/ 13 h 45"/>
                  <a:gd name="T28" fmla="*/ 1 w 37"/>
                  <a:gd name="T29" fmla="*/ 8 h 45"/>
                  <a:gd name="T30" fmla="*/ 16 w 37"/>
                  <a:gd name="T31" fmla="*/ 0 h 45"/>
                  <a:gd name="T32" fmla="*/ 32 w 37"/>
                  <a:gd name="T33" fmla="*/ 14 h 45"/>
                  <a:gd name="T34" fmla="*/ 23 w 37"/>
                  <a:gd name="T35" fmla="*/ 26 h 45"/>
                  <a:gd name="T36" fmla="*/ 9 w 37"/>
                  <a:gd name="T37" fmla="*/ 32 h 45"/>
                  <a:gd name="T38" fmla="*/ 15 w 37"/>
                  <a:gd name="T39" fmla="*/ 37 h 45"/>
                  <a:gd name="T40" fmla="*/ 23 w 37"/>
                  <a:gd name="T41" fmla="*/ 33 h 45"/>
                  <a:gd name="T42" fmla="*/ 23 w 37"/>
                  <a:gd name="T43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45">
                    <a:moveTo>
                      <a:pt x="32" y="14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5"/>
                      <a:pt x="33" y="37"/>
                      <a:pt x="35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5" y="44"/>
                      <a:pt x="34" y="45"/>
                      <a:pt x="32" y="45"/>
                    </a:cubicBezTo>
                    <a:cubicBezTo>
                      <a:pt x="28" y="45"/>
                      <a:pt x="26" y="42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2"/>
                      <a:pt x="19" y="45"/>
                      <a:pt x="12" y="45"/>
                    </a:cubicBezTo>
                    <a:cubicBezTo>
                      <a:pt x="4" y="45"/>
                      <a:pt x="0" y="39"/>
                      <a:pt x="0" y="33"/>
                    </a:cubicBezTo>
                    <a:cubicBezTo>
                      <a:pt x="0" y="23"/>
                      <a:pt x="9" y="19"/>
                      <a:pt x="23" y="19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0"/>
                      <a:pt x="20" y="8"/>
                      <a:pt x="16" y="8"/>
                    </a:cubicBezTo>
                    <a:cubicBezTo>
                      <a:pt x="11" y="8"/>
                      <a:pt x="9" y="11"/>
                      <a:pt x="8" y="13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6"/>
                      <a:pt x="7" y="0"/>
                      <a:pt x="16" y="0"/>
                    </a:cubicBezTo>
                    <a:cubicBezTo>
                      <a:pt x="26" y="0"/>
                      <a:pt x="32" y="4"/>
                      <a:pt x="32" y="14"/>
                    </a:cubicBezTo>
                    <a:moveTo>
                      <a:pt x="23" y="26"/>
                    </a:moveTo>
                    <a:cubicBezTo>
                      <a:pt x="15" y="25"/>
                      <a:pt x="9" y="27"/>
                      <a:pt x="9" y="32"/>
                    </a:cubicBezTo>
                    <a:cubicBezTo>
                      <a:pt x="9" y="35"/>
                      <a:pt x="11" y="37"/>
                      <a:pt x="15" y="37"/>
                    </a:cubicBezTo>
                    <a:cubicBezTo>
                      <a:pt x="19" y="37"/>
                      <a:pt x="22" y="36"/>
                      <a:pt x="23" y="33"/>
                    </a:cubicBezTo>
                    <a:lnTo>
                      <a:pt x="2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619">
                <a:extLst>
                  <a:ext uri="{FF2B5EF4-FFF2-40B4-BE49-F238E27FC236}">
                    <a16:creationId xmlns:a16="http://schemas.microsoft.com/office/drawing/2014/main" id="{F3BB5968-D3DC-4DFA-8781-356565602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649"/>
                <a:ext cx="21" cy="42"/>
              </a:xfrm>
              <a:custGeom>
                <a:avLst/>
                <a:gdLst>
                  <a:gd name="T0" fmla="*/ 5 w 29"/>
                  <a:gd name="T1" fmla="*/ 41 h 54"/>
                  <a:gd name="T2" fmla="*/ 5 w 29"/>
                  <a:gd name="T3" fmla="*/ 18 h 54"/>
                  <a:gd name="T4" fmla="*/ 0 w 29"/>
                  <a:gd name="T5" fmla="*/ 18 h 54"/>
                  <a:gd name="T6" fmla="*/ 0 w 29"/>
                  <a:gd name="T7" fmla="*/ 12 h 54"/>
                  <a:gd name="T8" fmla="*/ 5 w 29"/>
                  <a:gd name="T9" fmla="*/ 10 h 54"/>
                  <a:gd name="T10" fmla="*/ 9 w 29"/>
                  <a:gd name="T11" fmla="*/ 0 h 54"/>
                  <a:gd name="T12" fmla="*/ 15 w 29"/>
                  <a:gd name="T13" fmla="*/ 0 h 54"/>
                  <a:gd name="T14" fmla="*/ 15 w 29"/>
                  <a:gd name="T15" fmla="*/ 11 h 54"/>
                  <a:gd name="T16" fmla="*/ 26 w 29"/>
                  <a:gd name="T17" fmla="*/ 11 h 54"/>
                  <a:gd name="T18" fmla="*/ 26 w 29"/>
                  <a:gd name="T19" fmla="*/ 18 h 54"/>
                  <a:gd name="T20" fmla="*/ 15 w 29"/>
                  <a:gd name="T21" fmla="*/ 18 h 54"/>
                  <a:gd name="T22" fmla="*/ 15 w 29"/>
                  <a:gd name="T23" fmla="*/ 41 h 54"/>
                  <a:gd name="T24" fmla="*/ 20 w 29"/>
                  <a:gd name="T25" fmla="*/ 47 h 54"/>
                  <a:gd name="T26" fmla="*/ 26 w 29"/>
                  <a:gd name="T27" fmla="*/ 45 h 54"/>
                  <a:gd name="T28" fmla="*/ 29 w 29"/>
                  <a:gd name="T29" fmla="*/ 52 h 54"/>
                  <a:gd name="T30" fmla="*/ 17 w 29"/>
                  <a:gd name="T31" fmla="*/ 54 h 54"/>
                  <a:gd name="T32" fmla="*/ 5 w 29"/>
                  <a:gd name="T33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54">
                    <a:moveTo>
                      <a:pt x="5" y="41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5"/>
                      <a:pt x="17" y="47"/>
                      <a:pt x="20" y="47"/>
                    </a:cubicBezTo>
                    <a:cubicBezTo>
                      <a:pt x="22" y="47"/>
                      <a:pt x="25" y="46"/>
                      <a:pt x="26" y="45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7" y="53"/>
                      <a:pt x="24" y="54"/>
                      <a:pt x="17" y="54"/>
                    </a:cubicBezTo>
                    <a:cubicBezTo>
                      <a:pt x="10" y="54"/>
                      <a:pt x="5" y="51"/>
                      <a:pt x="5" y="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620">
                <a:extLst>
                  <a:ext uri="{FF2B5EF4-FFF2-40B4-BE49-F238E27FC236}">
                    <a16:creationId xmlns:a16="http://schemas.microsoft.com/office/drawing/2014/main" id="{05498472-0D05-4608-8894-D97EB80F67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7" y="2657"/>
                <a:ext cx="28" cy="35"/>
              </a:xfrm>
              <a:custGeom>
                <a:avLst/>
                <a:gdLst>
                  <a:gd name="T0" fmla="*/ 35 w 37"/>
                  <a:gd name="T1" fmla="*/ 40 h 45"/>
                  <a:gd name="T2" fmla="*/ 20 w 37"/>
                  <a:gd name="T3" fmla="*/ 45 h 45"/>
                  <a:gd name="T4" fmla="*/ 0 w 37"/>
                  <a:gd name="T5" fmla="*/ 22 h 45"/>
                  <a:gd name="T6" fmla="*/ 20 w 37"/>
                  <a:gd name="T7" fmla="*/ 0 h 45"/>
                  <a:gd name="T8" fmla="*/ 37 w 37"/>
                  <a:gd name="T9" fmla="*/ 17 h 45"/>
                  <a:gd name="T10" fmla="*/ 36 w 37"/>
                  <a:gd name="T11" fmla="*/ 25 h 45"/>
                  <a:gd name="T12" fmla="*/ 10 w 37"/>
                  <a:gd name="T13" fmla="*/ 25 h 45"/>
                  <a:gd name="T14" fmla="*/ 21 w 37"/>
                  <a:gd name="T15" fmla="*/ 37 h 45"/>
                  <a:gd name="T16" fmla="*/ 31 w 37"/>
                  <a:gd name="T17" fmla="*/ 33 h 45"/>
                  <a:gd name="T18" fmla="*/ 35 w 37"/>
                  <a:gd name="T19" fmla="*/ 40 h 45"/>
                  <a:gd name="T20" fmla="*/ 10 w 37"/>
                  <a:gd name="T21" fmla="*/ 18 h 45"/>
                  <a:gd name="T22" fmla="*/ 28 w 37"/>
                  <a:gd name="T23" fmla="*/ 18 h 45"/>
                  <a:gd name="T24" fmla="*/ 28 w 37"/>
                  <a:gd name="T25" fmla="*/ 17 h 45"/>
                  <a:gd name="T26" fmla="*/ 20 w 37"/>
                  <a:gd name="T27" fmla="*/ 8 h 45"/>
                  <a:gd name="T28" fmla="*/ 10 w 37"/>
                  <a:gd name="T2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45">
                    <a:moveTo>
                      <a:pt x="35" y="40"/>
                    </a:moveTo>
                    <a:cubicBezTo>
                      <a:pt x="32" y="43"/>
                      <a:pt x="28" y="45"/>
                      <a:pt x="20" y="45"/>
                    </a:cubicBezTo>
                    <a:cubicBezTo>
                      <a:pt x="7" y="45"/>
                      <a:pt x="0" y="38"/>
                      <a:pt x="0" y="22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7" y="7"/>
                      <a:pt x="37" y="17"/>
                    </a:cubicBezTo>
                    <a:cubicBezTo>
                      <a:pt x="37" y="20"/>
                      <a:pt x="37" y="22"/>
                      <a:pt x="36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3"/>
                      <a:pt x="14" y="37"/>
                      <a:pt x="21" y="37"/>
                    </a:cubicBezTo>
                    <a:cubicBezTo>
                      <a:pt x="26" y="37"/>
                      <a:pt x="29" y="35"/>
                      <a:pt x="31" y="33"/>
                    </a:cubicBezTo>
                    <a:lnTo>
                      <a:pt x="35" y="40"/>
                    </a:lnTo>
                    <a:close/>
                    <a:moveTo>
                      <a:pt x="10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1"/>
                      <a:pt x="25" y="8"/>
                      <a:pt x="20" y="8"/>
                    </a:cubicBezTo>
                    <a:cubicBezTo>
                      <a:pt x="14" y="8"/>
                      <a:pt x="10" y="11"/>
                      <a:pt x="1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621">
                <a:extLst>
                  <a:ext uri="{FF2B5EF4-FFF2-40B4-BE49-F238E27FC236}">
                    <a16:creationId xmlns:a16="http://schemas.microsoft.com/office/drawing/2014/main" id="{88F4A4BA-6580-4C92-973B-4DAB590DE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2657"/>
                <a:ext cx="18" cy="34"/>
              </a:xfrm>
              <a:custGeom>
                <a:avLst/>
                <a:gdLst>
                  <a:gd name="T0" fmla="*/ 25 w 25"/>
                  <a:gd name="T1" fmla="*/ 10 h 44"/>
                  <a:gd name="T2" fmla="*/ 20 w 25"/>
                  <a:gd name="T3" fmla="*/ 10 h 44"/>
                  <a:gd name="T4" fmla="*/ 9 w 25"/>
                  <a:gd name="T5" fmla="*/ 14 h 44"/>
                  <a:gd name="T6" fmla="*/ 9 w 25"/>
                  <a:gd name="T7" fmla="*/ 44 h 44"/>
                  <a:gd name="T8" fmla="*/ 0 w 25"/>
                  <a:gd name="T9" fmla="*/ 44 h 44"/>
                  <a:gd name="T10" fmla="*/ 0 w 25"/>
                  <a:gd name="T11" fmla="*/ 1 h 44"/>
                  <a:gd name="T12" fmla="*/ 7 w 25"/>
                  <a:gd name="T13" fmla="*/ 1 h 44"/>
                  <a:gd name="T14" fmla="*/ 9 w 25"/>
                  <a:gd name="T15" fmla="*/ 7 h 44"/>
                  <a:gd name="T16" fmla="*/ 10 w 25"/>
                  <a:gd name="T17" fmla="*/ 7 h 44"/>
                  <a:gd name="T18" fmla="*/ 21 w 25"/>
                  <a:gd name="T19" fmla="*/ 0 h 44"/>
                  <a:gd name="T20" fmla="*/ 25 w 25"/>
                  <a:gd name="T21" fmla="*/ 1 h 44"/>
                  <a:gd name="T22" fmla="*/ 25 w 25"/>
                  <a:gd name="T2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44">
                    <a:moveTo>
                      <a:pt x="25" y="10"/>
                    </a:moveTo>
                    <a:cubicBezTo>
                      <a:pt x="23" y="10"/>
                      <a:pt x="21" y="10"/>
                      <a:pt x="20" y="10"/>
                    </a:cubicBezTo>
                    <a:cubicBezTo>
                      <a:pt x="16" y="10"/>
                      <a:pt x="12" y="11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3"/>
                      <a:pt x="15" y="0"/>
                      <a:pt x="21" y="0"/>
                    </a:cubicBezTo>
                    <a:cubicBezTo>
                      <a:pt x="22" y="0"/>
                      <a:pt x="24" y="0"/>
                      <a:pt x="25" y="1"/>
                    </a:cubicBez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622">
                <a:extLst>
                  <a:ext uri="{FF2B5EF4-FFF2-40B4-BE49-F238E27FC236}">
                    <a16:creationId xmlns:a16="http://schemas.microsoft.com/office/drawing/2014/main" id="{F0CB9113-22B3-4E25-B27A-8CC1CEB8D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2658"/>
                <a:ext cx="29" cy="45"/>
              </a:xfrm>
              <a:custGeom>
                <a:avLst/>
                <a:gdLst>
                  <a:gd name="T0" fmla="*/ 4 w 39"/>
                  <a:gd name="T1" fmla="*/ 50 h 59"/>
                  <a:gd name="T2" fmla="*/ 8 w 39"/>
                  <a:gd name="T3" fmla="*/ 51 h 59"/>
                  <a:gd name="T4" fmla="*/ 16 w 39"/>
                  <a:gd name="T5" fmla="*/ 44 h 59"/>
                  <a:gd name="T6" fmla="*/ 0 w 39"/>
                  <a:gd name="T7" fmla="*/ 0 h 59"/>
                  <a:gd name="T8" fmla="*/ 11 w 39"/>
                  <a:gd name="T9" fmla="*/ 0 h 59"/>
                  <a:gd name="T10" fmla="*/ 16 w 39"/>
                  <a:gd name="T11" fmla="*/ 17 h 59"/>
                  <a:gd name="T12" fmla="*/ 21 w 39"/>
                  <a:gd name="T13" fmla="*/ 32 h 59"/>
                  <a:gd name="T14" fmla="*/ 21 w 39"/>
                  <a:gd name="T15" fmla="*/ 32 h 59"/>
                  <a:gd name="T16" fmla="*/ 25 w 39"/>
                  <a:gd name="T17" fmla="*/ 17 h 59"/>
                  <a:gd name="T18" fmla="*/ 30 w 39"/>
                  <a:gd name="T19" fmla="*/ 0 h 59"/>
                  <a:gd name="T20" fmla="*/ 39 w 39"/>
                  <a:gd name="T21" fmla="*/ 0 h 59"/>
                  <a:gd name="T22" fmla="*/ 25 w 39"/>
                  <a:gd name="T23" fmla="*/ 46 h 59"/>
                  <a:gd name="T24" fmla="*/ 8 w 39"/>
                  <a:gd name="T25" fmla="*/ 59 h 59"/>
                  <a:gd name="T26" fmla="*/ 2 w 39"/>
                  <a:gd name="T27" fmla="*/ 58 h 59"/>
                  <a:gd name="T28" fmla="*/ 4 w 39"/>
                  <a:gd name="T29" fmla="*/ 5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59">
                    <a:moveTo>
                      <a:pt x="4" y="50"/>
                    </a:moveTo>
                    <a:cubicBezTo>
                      <a:pt x="5" y="51"/>
                      <a:pt x="6" y="51"/>
                      <a:pt x="8" y="51"/>
                    </a:cubicBezTo>
                    <a:cubicBezTo>
                      <a:pt x="13" y="51"/>
                      <a:pt x="15" y="49"/>
                      <a:pt x="16" y="4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8" y="23"/>
                      <a:pt x="20" y="29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29"/>
                      <a:pt x="23" y="24"/>
                      <a:pt x="25" y="1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2" y="53"/>
                      <a:pt x="18" y="59"/>
                      <a:pt x="8" y="59"/>
                    </a:cubicBezTo>
                    <a:cubicBezTo>
                      <a:pt x="6" y="59"/>
                      <a:pt x="3" y="59"/>
                      <a:pt x="2" y="58"/>
                    </a:cubicBezTo>
                    <a:lnTo>
                      <a:pt x="4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623">
                <a:extLst>
                  <a:ext uri="{FF2B5EF4-FFF2-40B4-BE49-F238E27FC236}">
                    <a16:creationId xmlns:a16="http://schemas.microsoft.com/office/drawing/2014/main" id="{BD158F10-D173-4C4F-A5AC-144B3E2FB0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5" y="2657"/>
                <a:ext cx="28" cy="35"/>
              </a:xfrm>
              <a:custGeom>
                <a:avLst/>
                <a:gdLst>
                  <a:gd name="T0" fmla="*/ 33 w 37"/>
                  <a:gd name="T1" fmla="*/ 14 h 45"/>
                  <a:gd name="T2" fmla="*/ 33 w 37"/>
                  <a:gd name="T3" fmla="*/ 32 h 45"/>
                  <a:gd name="T4" fmla="*/ 36 w 37"/>
                  <a:gd name="T5" fmla="*/ 37 h 45"/>
                  <a:gd name="T6" fmla="*/ 37 w 37"/>
                  <a:gd name="T7" fmla="*/ 37 h 45"/>
                  <a:gd name="T8" fmla="*/ 37 w 37"/>
                  <a:gd name="T9" fmla="*/ 43 h 45"/>
                  <a:gd name="T10" fmla="*/ 33 w 37"/>
                  <a:gd name="T11" fmla="*/ 45 h 45"/>
                  <a:gd name="T12" fmla="*/ 25 w 37"/>
                  <a:gd name="T13" fmla="*/ 40 h 45"/>
                  <a:gd name="T14" fmla="*/ 25 w 37"/>
                  <a:gd name="T15" fmla="*/ 40 h 45"/>
                  <a:gd name="T16" fmla="*/ 13 w 37"/>
                  <a:gd name="T17" fmla="*/ 45 h 45"/>
                  <a:gd name="T18" fmla="*/ 0 w 37"/>
                  <a:gd name="T19" fmla="*/ 33 h 45"/>
                  <a:gd name="T20" fmla="*/ 24 w 37"/>
                  <a:gd name="T21" fmla="*/ 19 h 45"/>
                  <a:gd name="T22" fmla="*/ 24 w 37"/>
                  <a:gd name="T23" fmla="*/ 15 h 45"/>
                  <a:gd name="T24" fmla="*/ 16 w 37"/>
                  <a:gd name="T25" fmla="*/ 8 h 45"/>
                  <a:gd name="T26" fmla="*/ 8 w 37"/>
                  <a:gd name="T27" fmla="*/ 13 h 45"/>
                  <a:gd name="T28" fmla="*/ 1 w 37"/>
                  <a:gd name="T29" fmla="*/ 8 h 45"/>
                  <a:gd name="T30" fmla="*/ 16 w 37"/>
                  <a:gd name="T31" fmla="*/ 0 h 45"/>
                  <a:gd name="T32" fmla="*/ 33 w 37"/>
                  <a:gd name="T33" fmla="*/ 14 h 45"/>
                  <a:gd name="T34" fmla="*/ 24 w 37"/>
                  <a:gd name="T35" fmla="*/ 26 h 45"/>
                  <a:gd name="T36" fmla="*/ 10 w 37"/>
                  <a:gd name="T37" fmla="*/ 32 h 45"/>
                  <a:gd name="T38" fmla="*/ 15 w 37"/>
                  <a:gd name="T39" fmla="*/ 37 h 45"/>
                  <a:gd name="T40" fmla="*/ 24 w 37"/>
                  <a:gd name="T41" fmla="*/ 33 h 45"/>
                  <a:gd name="T42" fmla="*/ 24 w 37"/>
                  <a:gd name="T43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45">
                    <a:moveTo>
                      <a:pt x="33" y="14"/>
                    </a:move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5"/>
                      <a:pt x="34" y="37"/>
                      <a:pt x="36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6" y="44"/>
                      <a:pt x="34" y="45"/>
                      <a:pt x="33" y="45"/>
                    </a:cubicBezTo>
                    <a:cubicBezTo>
                      <a:pt x="29" y="45"/>
                      <a:pt x="26" y="42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3" y="42"/>
                      <a:pt x="20" y="45"/>
                      <a:pt x="13" y="45"/>
                    </a:cubicBezTo>
                    <a:cubicBezTo>
                      <a:pt x="5" y="45"/>
                      <a:pt x="0" y="39"/>
                      <a:pt x="0" y="33"/>
                    </a:cubicBezTo>
                    <a:cubicBezTo>
                      <a:pt x="0" y="23"/>
                      <a:pt x="9" y="19"/>
                      <a:pt x="24" y="19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0"/>
                      <a:pt x="21" y="8"/>
                      <a:pt x="16" y="8"/>
                    </a:cubicBezTo>
                    <a:cubicBezTo>
                      <a:pt x="12" y="8"/>
                      <a:pt x="9" y="11"/>
                      <a:pt x="8" y="13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6"/>
                      <a:pt x="7" y="0"/>
                      <a:pt x="16" y="0"/>
                    </a:cubicBezTo>
                    <a:cubicBezTo>
                      <a:pt x="27" y="0"/>
                      <a:pt x="33" y="4"/>
                      <a:pt x="33" y="14"/>
                    </a:cubicBezTo>
                    <a:moveTo>
                      <a:pt x="24" y="26"/>
                    </a:moveTo>
                    <a:cubicBezTo>
                      <a:pt x="15" y="25"/>
                      <a:pt x="10" y="27"/>
                      <a:pt x="10" y="32"/>
                    </a:cubicBezTo>
                    <a:cubicBezTo>
                      <a:pt x="10" y="35"/>
                      <a:pt x="12" y="37"/>
                      <a:pt x="15" y="37"/>
                    </a:cubicBezTo>
                    <a:cubicBezTo>
                      <a:pt x="19" y="37"/>
                      <a:pt x="22" y="36"/>
                      <a:pt x="24" y="33"/>
                    </a:cubicBez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624">
                <a:extLst>
                  <a:ext uri="{FF2B5EF4-FFF2-40B4-BE49-F238E27FC236}">
                    <a16:creationId xmlns:a16="http://schemas.microsoft.com/office/drawing/2014/main" id="{75BF9B8B-E9E8-44DD-AD24-C51AB3143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2645"/>
                <a:ext cx="12" cy="47"/>
              </a:xfrm>
              <a:custGeom>
                <a:avLst/>
                <a:gdLst>
                  <a:gd name="T0" fmla="*/ 10 w 16"/>
                  <a:gd name="T1" fmla="*/ 0 h 60"/>
                  <a:gd name="T2" fmla="*/ 10 w 16"/>
                  <a:gd name="T3" fmla="*/ 47 h 60"/>
                  <a:gd name="T4" fmla="*/ 13 w 16"/>
                  <a:gd name="T5" fmla="*/ 51 h 60"/>
                  <a:gd name="T6" fmla="*/ 16 w 16"/>
                  <a:gd name="T7" fmla="*/ 51 h 60"/>
                  <a:gd name="T8" fmla="*/ 16 w 16"/>
                  <a:gd name="T9" fmla="*/ 59 h 60"/>
                  <a:gd name="T10" fmla="*/ 10 w 16"/>
                  <a:gd name="T11" fmla="*/ 60 h 60"/>
                  <a:gd name="T12" fmla="*/ 0 w 16"/>
                  <a:gd name="T13" fmla="*/ 49 h 60"/>
                  <a:gd name="T14" fmla="*/ 0 w 16"/>
                  <a:gd name="T15" fmla="*/ 0 h 60"/>
                  <a:gd name="T16" fmla="*/ 10 w 16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0">
                    <a:moveTo>
                      <a:pt x="10" y="0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50"/>
                      <a:pt x="11" y="51"/>
                      <a:pt x="13" y="51"/>
                    </a:cubicBezTo>
                    <a:cubicBezTo>
                      <a:pt x="15" y="51"/>
                      <a:pt x="15" y="51"/>
                      <a:pt x="16" y="51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4" y="59"/>
                      <a:pt x="13" y="60"/>
                      <a:pt x="10" y="60"/>
                    </a:cubicBezTo>
                    <a:cubicBezTo>
                      <a:pt x="4" y="60"/>
                      <a:pt x="0" y="56"/>
                      <a:pt x="0" y="4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625">
                <a:extLst>
                  <a:ext uri="{FF2B5EF4-FFF2-40B4-BE49-F238E27FC236}">
                    <a16:creationId xmlns:a16="http://schemas.microsoft.com/office/drawing/2014/main" id="{F6CD16E1-1331-4D25-A351-01780409D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2645"/>
                <a:ext cx="12" cy="47"/>
              </a:xfrm>
              <a:custGeom>
                <a:avLst/>
                <a:gdLst>
                  <a:gd name="T0" fmla="*/ 10 w 16"/>
                  <a:gd name="T1" fmla="*/ 0 h 60"/>
                  <a:gd name="T2" fmla="*/ 10 w 16"/>
                  <a:gd name="T3" fmla="*/ 47 h 60"/>
                  <a:gd name="T4" fmla="*/ 14 w 16"/>
                  <a:gd name="T5" fmla="*/ 51 h 60"/>
                  <a:gd name="T6" fmla="*/ 16 w 16"/>
                  <a:gd name="T7" fmla="*/ 51 h 60"/>
                  <a:gd name="T8" fmla="*/ 16 w 16"/>
                  <a:gd name="T9" fmla="*/ 59 h 60"/>
                  <a:gd name="T10" fmla="*/ 11 w 16"/>
                  <a:gd name="T11" fmla="*/ 60 h 60"/>
                  <a:gd name="T12" fmla="*/ 0 w 16"/>
                  <a:gd name="T13" fmla="*/ 49 h 60"/>
                  <a:gd name="T14" fmla="*/ 0 w 16"/>
                  <a:gd name="T15" fmla="*/ 0 h 60"/>
                  <a:gd name="T16" fmla="*/ 10 w 16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0">
                    <a:moveTo>
                      <a:pt x="10" y="0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50"/>
                      <a:pt x="11" y="51"/>
                      <a:pt x="14" y="51"/>
                    </a:cubicBezTo>
                    <a:cubicBezTo>
                      <a:pt x="15" y="51"/>
                      <a:pt x="16" y="51"/>
                      <a:pt x="16" y="51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5" y="59"/>
                      <a:pt x="13" y="60"/>
                      <a:pt x="11" y="60"/>
                    </a:cubicBezTo>
                    <a:cubicBezTo>
                      <a:pt x="4" y="60"/>
                      <a:pt x="0" y="56"/>
                      <a:pt x="0" y="4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626">
                <a:extLst>
                  <a:ext uri="{FF2B5EF4-FFF2-40B4-BE49-F238E27FC236}">
                    <a16:creationId xmlns:a16="http://schemas.microsoft.com/office/drawing/2014/main" id="{C0D7DD49-6CA4-4B81-A258-00BE7F90F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5" y="2657"/>
                <a:ext cx="28" cy="35"/>
              </a:xfrm>
              <a:custGeom>
                <a:avLst/>
                <a:gdLst>
                  <a:gd name="T0" fmla="*/ 35 w 37"/>
                  <a:gd name="T1" fmla="*/ 40 h 45"/>
                  <a:gd name="T2" fmla="*/ 20 w 37"/>
                  <a:gd name="T3" fmla="*/ 45 h 45"/>
                  <a:gd name="T4" fmla="*/ 0 w 37"/>
                  <a:gd name="T5" fmla="*/ 22 h 45"/>
                  <a:gd name="T6" fmla="*/ 20 w 37"/>
                  <a:gd name="T7" fmla="*/ 0 h 45"/>
                  <a:gd name="T8" fmla="*/ 37 w 37"/>
                  <a:gd name="T9" fmla="*/ 17 h 45"/>
                  <a:gd name="T10" fmla="*/ 36 w 37"/>
                  <a:gd name="T11" fmla="*/ 25 h 45"/>
                  <a:gd name="T12" fmla="*/ 10 w 37"/>
                  <a:gd name="T13" fmla="*/ 25 h 45"/>
                  <a:gd name="T14" fmla="*/ 21 w 37"/>
                  <a:gd name="T15" fmla="*/ 37 h 45"/>
                  <a:gd name="T16" fmla="*/ 31 w 37"/>
                  <a:gd name="T17" fmla="*/ 33 h 45"/>
                  <a:gd name="T18" fmla="*/ 35 w 37"/>
                  <a:gd name="T19" fmla="*/ 40 h 45"/>
                  <a:gd name="T20" fmla="*/ 10 w 37"/>
                  <a:gd name="T21" fmla="*/ 18 h 45"/>
                  <a:gd name="T22" fmla="*/ 28 w 37"/>
                  <a:gd name="T23" fmla="*/ 18 h 45"/>
                  <a:gd name="T24" fmla="*/ 28 w 37"/>
                  <a:gd name="T25" fmla="*/ 17 h 45"/>
                  <a:gd name="T26" fmla="*/ 19 w 37"/>
                  <a:gd name="T27" fmla="*/ 8 h 45"/>
                  <a:gd name="T28" fmla="*/ 10 w 37"/>
                  <a:gd name="T2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45">
                    <a:moveTo>
                      <a:pt x="35" y="40"/>
                    </a:moveTo>
                    <a:cubicBezTo>
                      <a:pt x="32" y="43"/>
                      <a:pt x="28" y="45"/>
                      <a:pt x="20" y="45"/>
                    </a:cubicBezTo>
                    <a:cubicBezTo>
                      <a:pt x="7" y="45"/>
                      <a:pt x="0" y="38"/>
                      <a:pt x="0" y="22"/>
                    </a:cubicBezTo>
                    <a:cubicBezTo>
                      <a:pt x="0" y="8"/>
                      <a:pt x="8" y="0"/>
                      <a:pt x="20" y="0"/>
                    </a:cubicBezTo>
                    <a:cubicBezTo>
                      <a:pt x="31" y="0"/>
                      <a:pt x="37" y="7"/>
                      <a:pt x="37" y="17"/>
                    </a:cubicBezTo>
                    <a:cubicBezTo>
                      <a:pt x="37" y="20"/>
                      <a:pt x="36" y="22"/>
                      <a:pt x="36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3"/>
                      <a:pt x="14" y="37"/>
                      <a:pt x="21" y="37"/>
                    </a:cubicBezTo>
                    <a:cubicBezTo>
                      <a:pt x="26" y="37"/>
                      <a:pt x="29" y="35"/>
                      <a:pt x="31" y="33"/>
                    </a:cubicBezTo>
                    <a:lnTo>
                      <a:pt x="35" y="40"/>
                    </a:lnTo>
                    <a:close/>
                    <a:moveTo>
                      <a:pt x="10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1"/>
                      <a:pt x="25" y="8"/>
                      <a:pt x="19" y="8"/>
                    </a:cubicBezTo>
                    <a:cubicBezTo>
                      <a:pt x="14" y="8"/>
                      <a:pt x="10" y="11"/>
                      <a:pt x="1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627">
                <a:extLst>
                  <a:ext uri="{FF2B5EF4-FFF2-40B4-BE49-F238E27FC236}">
                    <a16:creationId xmlns:a16="http://schemas.microsoft.com/office/drawing/2014/main" id="{E945BD6E-2F9C-433B-B8D0-1B8C66BED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2657"/>
                <a:ext cx="18" cy="34"/>
              </a:xfrm>
              <a:custGeom>
                <a:avLst/>
                <a:gdLst>
                  <a:gd name="T0" fmla="*/ 24 w 24"/>
                  <a:gd name="T1" fmla="*/ 10 h 44"/>
                  <a:gd name="T2" fmla="*/ 20 w 24"/>
                  <a:gd name="T3" fmla="*/ 10 h 44"/>
                  <a:gd name="T4" fmla="*/ 9 w 24"/>
                  <a:gd name="T5" fmla="*/ 14 h 44"/>
                  <a:gd name="T6" fmla="*/ 9 w 24"/>
                  <a:gd name="T7" fmla="*/ 44 h 44"/>
                  <a:gd name="T8" fmla="*/ 0 w 24"/>
                  <a:gd name="T9" fmla="*/ 44 h 44"/>
                  <a:gd name="T10" fmla="*/ 0 w 24"/>
                  <a:gd name="T11" fmla="*/ 1 h 44"/>
                  <a:gd name="T12" fmla="*/ 7 w 24"/>
                  <a:gd name="T13" fmla="*/ 1 h 44"/>
                  <a:gd name="T14" fmla="*/ 9 w 24"/>
                  <a:gd name="T15" fmla="*/ 7 h 44"/>
                  <a:gd name="T16" fmla="*/ 10 w 24"/>
                  <a:gd name="T17" fmla="*/ 7 h 44"/>
                  <a:gd name="T18" fmla="*/ 21 w 24"/>
                  <a:gd name="T19" fmla="*/ 0 h 44"/>
                  <a:gd name="T20" fmla="*/ 24 w 24"/>
                  <a:gd name="T21" fmla="*/ 1 h 44"/>
                  <a:gd name="T22" fmla="*/ 24 w 24"/>
                  <a:gd name="T2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44">
                    <a:moveTo>
                      <a:pt x="24" y="10"/>
                    </a:moveTo>
                    <a:cubicBezTo>
                      <a:pt x="23" y="10"/>
                      <a:pt x="21" y="10"/>
                      <a:pt x="20" y="10"/>
                    </a:cubicBezTo>
                    <a:cubicBezTo>
                      <a:pt x="16" y="10"/>
                      <a:pt x="12" y="11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3"/>
                      <a:pt x="15" y="0"/>
                      <a:pt x="21" y="0"/>
                    </a:cubicBezTo>
                    <a:cubicBezTo>
                      <a:pt x="22" y="0"/>
                      <a:pt x="24" y="0"/>
                      <a:pt x="24" y="1"/>
                    </a:cubicBez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628">
                <a:extLst>
                  <a:ext uri="{FF2B5EF4-FFF2-40B4-BE49-F238E27FC236}">
                    <a16:creationId xmlns:a16="http://schemas.microsoft.com/office/drawing/2014/main" id="{59CC7A00-1B8E-465B-B085-00702AE7FA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8" y="2644"/>
                <a:ext cx="9" cy="47"/>
              </a:xfrm>
              <a:custGeom>
                <a:avLst/>
                <a:gdLst>
                  <a:gd name="T0" fmla="*/ 6 w 12"/>
                  <a:gd name="T1" fmla="*/ 0 h 61"/>
                  <a:gd name="T2" fmla="*/ 12 w 12"/>
                  <a:gd name="T3" fmla="*/ 6 h 61"/>
                  <a:gd name="T4" fmla="*/ 6 w 12"/>
                  <a:gd name="T5" fmla="*/ 12 h 61"/>
                  <a:gd name="T6" fmla="*/ 0 w 12"/>
                  <a:gd name="T7" fmla="*/ 6 h 61"/>
                  <a:gd name="T8" fmla="*/ 6 w 12"/>
                  <a:gd name="T9" fmla="*/ 0 h 61"/>
                  <a:gd name="T10" fmla="*/ 1 w 12"/>
                  <a:gd name="T11" fmla="*/ 18 h 61"/>
                  <a:gd name="T12" fmla="*/ 11 w 12"/>
                  <a:gd name="T13" fmla="*/ 18 h 61"/>
                  <a:gd name="T14" fmla="*/ 11 w 12"/>
                  <a:gd name="T15" fmla="*/ 61 h 61"/>
                  <a:gd name="T16" fmla="*/ 1 w 12"/>
                  <a:gd name="T17" fmla="*/ 61 h 61"/>
                  <a:gd name="T18" fmla="*/ 1 w 12"/>
                  <a:gd name="T19" fmla="*/ 1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1">
                    <a:moveTo>
                      <a:pt x="6" y="0"/>
                    </a:moveTo>
                    <a:cubicBezTo>
                      <a:pt x="9" y="0"/>
                      <a:pt x="12" y="3"/>
                      <a:pt x="12" y="6"/>
                    </a:cubicBezTo>
                    <a:cubicBezTo>
                      <a:pt x="12" y="9"/>
                      <a:pt x="9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moveTo>
                      <a:pt x="1" y="18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" y="61"/>
                      <a:pt x="1" y="61"/>
                      <a:pt x="1" y="61"/>
                    </a:cubicBez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629">
                <a:extLst>
                  <a:ext uri="{FF2B5EF4-FFF2-40B4-BE49-F238E27FC236}">
                    <a16:creationId xmlns:a16="http://schemas.microsoft.com/office/drawing/2014/main" id="{9B45A7D1-F010-4EC3-B068-0909A2194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3" y="2657"/>
                <a:ext cx="26" cy="34"/>
              </a:xfrm>
              <a:custGeom>
                <a:avLst/>
                <a:gdLst>
                  <a:gd name="T0" fmla="*/ 35 w 35"/>
                  <a:gd name="T1" fmla="*/ 44 h 44"/>
                  <a:gd name="T2" fmla="*/ 25 w 35"/>
                  <a:gd name="T3" fmla="*/ 44 h 44"/>
                  <a:gd name="T4" fmla="*/ 25 w 35"/>
                  <a:gd name="T5" fmla="*/ 16 h 44"/>
                  <a:gd name="T6" fmla="*/ 18 w 35"/>
                  <a:gd name="T7" fmla="*/ 8 h 44"/>
                  <a:gd name="T8" fmla="*/ 10 w 35"/>
                  <a:gd name="T9" fmla="*/ 14 h 44"/>
                  <a:gd name="T10" fmla="*/ 10 w 35"/>
                  <a:gd name="T11" fmla="*/ 44 h 44"/>
                  <a:gd name="T12" fmla="*/ 0 w 35"/>
                  <a:gd name="T13" fmla="*/ 44 h 44"/>
                  <a:gd name="T14" fmla="*/ 0 w 35"/>
                  <a:gd name="T15" fmla="*/ 1 h 44"/>
                  <a:gd name="T16" fmla="*/ 7 w 35"/>
                  <a:gd name="T17" fmla="*/ 1 h 44"/>
                  <a:gd name="T18" fmla="*/ 9 w 35"/>
                  <a:gd name="T19" fmla="*/ 5 h 44"/>
                  <a:gd name="T20" fmla="*/ 10 w 35"/>
                  <a:gd name="T21" fmla="*/ 5 h 44"/>
                  <a:gd name="T22" fmla="*/ 21 w 35"/>
                  <a:gd name="T23" fmla="*/ 0 h 44"/>
                  <a:gd name="T24" fmla="*/ 35 w 35"/>
                  <a:gd name="T25" fmla="*/ 14 h 44"/>
                  <a:gd name="T26" fmla="*/ 35 w 35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4">
                    <a:moveTo>
                      <a:pt x="35" y="44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1"/>
                      <a:pt x="23" y="8"/>
                      <a:pt x="18" y="8"/>
                    </a:cubicBezTo>
                    <a:cubicBezTo>
                      <a:pt x="14" y="8"/>
                      <a:pt x="11" y="11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3"/>
                      <a:pt x="16" y="0"/>
                      <a:pt x="21" y="0"/>
                    </a:cubicBezTo>
                    <a:cubicBezTo>
                      <a:pt x="30" y="0"/>
                      <a:pt x="35" y="5"/>
                      <a:pt x="35" y="14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630">
                <a:extLst>
                  <a:ext uri="{FF2B5EF4-FFF2-40B4-BE49-F238E27FC236}">
                    <a16:creationId xmlns:a16="http://schemas.microsoft.com/office/drawing/2014/main" id="{588599E6-B5F7-4306-BACF-DE1B54A4A4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5" y="2644"/>
                <a:ext cx="9" cy="47"/>
              </a:xfrm>
              <a:custGeom>
                <a:avLst/>
                <a:gdLst>
                  <a:gd name="T0" fmla="*/ 6 w 12"/>
                  <a:gd name="T1" fmla="*/ 0 h 61"/>
                  <a:gd name="T2" fmla="*/ 12 w 12"/>
                  <a:gd name="T3" fmla="*/ 6 h 61"/>
                  <a:gd name="T4" fmla="*/ 6 w 12"/>
                  <a:gd name="T5" fmla="*/ 12 h 61"/>
                  <a:gd name="T6" fmla="*/ 0 w 12"/>
                  <a:gd name="T7" fmla="*/ 6 h 61"/>
                  <a:gd name="T8" fmla="*/ 6 w 12"/>
                  <a:gd name="T9" fmla="*/ 0 h 61"/>
                  <a:gd name="T10" fmla="*/ 1 w 12"/>
                  <a:gd name="T11" fmla="*/ 18 h 61"/>
                  <a:gd name="T12" fmla="*/ 11 w 12"/>
                  <a:gd name="T13" fmla="*/ 18 h 61"/>
                  <a:gd name="T14" fmla="*/ 11 w 12"/>
                  <a:gd name="T15" fmla="*/ 61 h 61"/>
                  <a:gd name="T16" fmla="*/ 1 w 12"/>
                  <a:gd name="T17" fmla="*/ 61 h 61"/>
                  <a:gd name="T18" fmla="*/ 1 w 12"/>
                  <a:gd name="T19" fmla="*/ 1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1">
                    <a:moveTo>
                      <a:pt x="6" y="0"/>
                    </a:moveTo>
                    <a:cubicBezTo>
                      <a:pt x="9" y="0"/>
                      <a:pt x="12" y="3"/>
                      <a:pt x="12" y="6"/>
                    </a:cubicBezTo>
                    <a:cubicBezTo>
                      <a:pt x="12" y="9"/>
                      <a:pt x="9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moveTo>
                      <a:pt x="1" y="18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" y="61"/>
                      <a:pt x="1" y="61"/>
                      <a:pt x="1" y="61"/>
                    </a:cubicBez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631">
                <a:extLst>
                  <a:ext uri="{FF2B5EF4-FFF2-40B4-BE49-F238E27FC236}">
                    <a16:creationId xmlns:a16="http://schemas.microsoft.com/office/drawing/2014/main" id="{F0315836-4595-4683-B3B6-EF4C688B2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657"/>
                <a:ext cx="26" cy="34"/>
              </a:xfrm>
              <a:custGeom>
                <a:avLst/>
                <a:gdLst>
                  <a:gd name="T0" fmla="*/ 35 w 35"/>
                  <a:gd name="T1" fmla="*/ 44 h 44"/>
                  <a:gd name="T2" fmla="*/ 25 w 35"/>
                  <a:gd name="T3" fmla="*/ 44 h 44"/>
                  <a:gd name="T4" fmla="*/ 25 w 35"/>
                  <a:gd name="T5" fmla="*/ 16 h 44"/>
                  <a:gd name="T6" fmla="*/ 18 w 35"/>
                  <a:gd name="T7" fmla="*/ 8 h 44"/>
                  <a:gd name="T8" fmla="*/ 9 w 35"/>
                  <a:gd name="T9" fmla="*/ 14 h 44"/>
                  <a:gd name="T10" fmla="*/ 9 w 35"/>
                  <a:gd name="T11" fmla="*/ 44 h 44"/>
                  <a:gd name="T12" fmla="*/ 0 w 35"/>
                  <a:gd name="T13" fmla="*/ 44 h 44"/>
                  <a:gd name="T14" fmla="*/ 0 w 35"/>
                  <a:gd name="T15" fmla="*/ 1 h 44"/>
                  <a:gd name="T16" fmla="*/ 7 w 35"/>
                  <a:gd name="T17" fmla="*/ 1 h 44"/>
                  <a:gd name="T18" fmla="*/ 9 w 35"/>
                  <a:gd name="T19" fmla="*/ 5 h 44"/>
                  <a:gd name="T20" fmla="*/ 9 w 35"/>
                  <a:gd name="T21" fmla="*/ 5 h 44"/>
                  <a:gd name="T22" fmla="*/ 21 w 35"/>
                  <a:gd name="T23" fmla="*/ 0 h 44"/>
                  <a:gd name="T24" fmla="*/ 35 w 35"/>
                  <a:gd name="T25" fmla="*/ 14 h 44"/>
                  <a:gd name="T26" fmla="*/ 35 w 35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4">
                    <a:moveTo>
                      <a:pt x="35" y="44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1"/>
                      <a:pt x="23" y="8"/>
                      <a:pt x="18" y="8"/>
                    </a:cubicBezTo>
                    <a:cubicBezTo>
                      <a:pt x="14" y="8"/>
                      <a:pt x="11" y="11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3"/>
                      <a:pt x="16" y="0"/>
                      <a:pt x="21" y="0"/>
                    </a:cubicBezTo>
                    <a:cubicBezTo>
                      <a:pt x="30" y="0"/>
                      <a:pt x="35" y="5"/>
                      <a:pt x="35" y="14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632">
                <a:extLst>
                  <a:ext uri="{FF2B5EF4-FFF2-40B4-BE49-F238E27FC236}">
                    <a16:creationId xmlns:a16="http://schemas.microsoft.com/office/drawing/2014/main" id="{4C1A0654-5EA7-44D2-86C5-303CF7342D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77" y="2635"/>
                <a:ext cx="30" cy="57"/>
              </a:xfrm>
              <a:custGeom>
                <a:avLst/>
                <a:gdLst>
                  <a:gd name="T0" fmla="*/ 31 w 41"/>
                  <a:gd name="T1" fmla="*/ 53 h 73"/>
                  <a:gd name="T2" fmla="*/ 31 w 41"/>
                  <a:gd name="T3" fmla="*/ 18 h 73"/>
                  <a:gd name="T4" fmla="*/ 41 w 41"/>
                  <a:gd name="T5" fmla="*/ 18 h 73"/>
                  <a:gd name="T6" fmla="*/ 41 w 41"/>
                  <a:gd name="T7" fmla="*/ 52 h 73"/>
                  <a:gd name="T8" fmla="*/ 20 w 41"/>
                  <a:gd name="T9" fmla="*/ 73 h 73"/>
                  <a:gd name="T10" fmla="*/ 0 w 41"/>
                  <a:gd name="T11" fmla="*/ 54 h 73"/>
                  <a:gd name="T12" fmla="*/ 0 w 41"/>
                  <a:gd name="T13" fmla="*/ 18 h 73"/>
                  <a:gd name="T14" fmla="*/ 10 w 41"/>
                  <a:gd name="T15" fmla="*/ 18 h 73"/>
                  <a:gd name="T16" fmla="*/ 10 w 41"/>
                  <a:gd name="T17" fmla="*/ 52 h 73"/>
                  <a:gd name="T18" fmla="*/ 21 w 41"/>
                  <a:gd name="T19" fmla="*/ 65 h 73"/>
                  <a:gd name="T20" fmla="*/ 31 w 41"/>
                  <a:gd name="T21" fmla="*/ 53 h 73"/>
                  <a:gd name="T22" fmla="*/ 12 w 41"/>
                  <a:gd name="T23" fmla="*/ 0 h 73"/>
                  <a:gd name="T24" fmla="*/ 17 w 41"/>
                  <a:gd name="T25" fmla="*/ 6 h 73"/>
                  <a:gd name="T26" fmla="*/ 12 w 41"/>
                  <a:gd name="T27" fmla="*/ 11 h 73"/>
                  <a:gd name="T28" fmla="*/ 7 w 41"/>
                  <a:gd name="T29" fmla="*/ 6 h 73"/>
                  <a:gd name="T30" fmla="*/ 12 w 41"/>
                  <a:gd name="T31" fmla="*/ 0 h 73"/>
                  <a:gd name="T32" fmla="*/ 29 w 41"/>
                  <a:gd name="T33" fmla="*/ 0 h 73"/>
                  <a:gd name="T34" fmla="*/ 35 w 41"/>
                  <a:gd name="T35" fmla="*/ 6 h 73"/>
                  <a:gd name="T36" fmla="*/ 29 w 41"/>
                  <a:gd name="T37" fmla="*/ 11 h 73"/>
                  <a:gd name="T38" fmla="*/ 24 w 41"/>
                  <a:gd name="T39" fmla="*/ 6 h 73"/>
                  <a:gd name="T40" fmla="*/ 29 w 41"/>
                  <a:gd name="T4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73">
                    <a:moveTo>
                      <a:pt x="31" y="53"/>
                    </a:moveTo>
                    <a:cubicBezTo>
                      <a:pt x="31" y="18"/>
                      <a:pt x="31" y="18"/>
                      <a:pt x="3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1" y="67"/>
                      <a:pt x="32" y="73"/>
                      <a:pt x="20" y="73"/>
                    </a:cubicBezTo>
                    <a:cubicBezTo>
                      <a:pt x="6" y="73"/>
                      <a:pt x="0" y="65"/>
                      <a:pt x="0" y="5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60"/>
                      <a:pt x="14" y="65"/>
                      <a:pt x="21" y="65"/>
                    </a:cubicBezTo>
                    <a:cubicBezTo>
                      <a:pt x="27" y="65"/>
                      <a:pt x="31" y="61"/>
                      <a:pt x="31" y="53"/>
                    </a:cubicBezTo>
                    <a:moveTo>
                      <a:pt x="12" y="0"/>
                    </a:moveTo>
                    <a:cubicBezTo>
                      <a:pt x="15" y="0"/>
                      <a:pt x="17" y="3"/>
                      <a:pt x="17" y="6"/>
                    </a:cubicBezTo>
                    <a:cubicBezTo>
                      <a:pt x="17" y="8"/>
                      <a:pt x="15" y="11"/>
                      <a:pt x="12" y="11"/>
                    </a:cubicBezTo>
                    <a:cubicBezTo>
                      <a:pt x="9" y="11"/>
                      <a:pt x="7" y="8"/>
                      <a:pt x="7" y="6"/>
                    </a:cubicBezTo>
                    <a:cubicBezTo>
                      <a:pt x="7" y="3"/>
                      <a:pt x="9" y="0"/>
                      <a:pt x="12" y="0"/>
                    </a:cubicBezTo>
                    <a:moveTo>
                      <a:pt x="29" y="0"/>
                    </a:moveTo>
                    <a:cubicBezTo>
                      <a:pt x="32" y="0"/>
                      <a:pt x="35" y="3"/>
                      <a:pt x="35" y="6"/>
                    </a:cubicBezTo>
                    <a:cubicBezTo>
                      <a:pt x="35" y="8"/>
                      <a:pt x="32" y="11"/>
                      <a:pt x="29" y="11"/>
                    </a:cubicBezTo>
                    <a:cubicBezTo>
                      <a:pt x="26" y="11"/>
                      <a:pt x="24" y="8"/>
                      <a:pt x="24" y="6"/>
                    </a:cubicBezTo>
                    <a:cubicBezTo>
                      <a:pt x="24" y="3"/>
                      <a:pt x="26" y="0"/>
                      <a:pt x="29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633">
                <a:extLst>
                  <a:ext uri="{FF2B5EF4-FFF2-40B4-BE49-F238E27FC236}">
                    <a16:creationId xmlns:a16="http://schemas.microsoft.com/office/drawing/2014/main" id="{18A4A4B2-D356-42DB-8DC5-B0E1861DD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2657"/>
                <a:ext cx="19" cy="34"/>
              </a:xfrm>
              <a:custGeom>
                <a:avLst/>
                <a:gdLst>
                  <a:gd name="T0" fmla="*/ 25 w 25"/>
                  <a:gd name="T1" fmla="*/ 10 h 44"/>
                  <a:gd name="T2" fmla="*/ 20 w 25"/>
                  <a:gd name="T3" fmla="*/ 10 h 44"/>
                  <a:gd name="T4" fmla="*/ 9 w 25"/>
                  <a:gd name="T5" fmla="*/ 14 h 44"/>
                  <a:gd name="T6" fmla="*/ 9 w 25"/>
                  <a:gd name="T7" fmla="*/ 44 h 44"/>
                  <a:gd name="T8" fmla="*/ 0 w 25"/>
                  <a:gd name="T9" fmla="*/ 44 h 44"/>
                  <a:gd name="T10" fmla="*/ 0 w 25"/>
                  <a:gd name="T11" fmla="*/ 1 h 44"/>
                  <a:gd name="T12" fmla="*/ 7 w 25"/>
                  <a:gd name="T13" fmla="*/ 1 h 44"/>
                  <a:gd name="T14" fmla="*/ 9 w 25"/>
                  <a:gd name="T15" fmla="*/ 7 h 44"/>
                  <a:gd name="T16" fmla="*/ 10 w 25"/>
                  <a:gd name="T17" fmla="*/ 7 h 44"/>
                  <a:gd name="T18" fmla="*/ 21 w 25"/>
                  <a:gd name="T19" fmla="*/ 0 h 44"/>
                  <a:gd name="T20" fmla="*/ 25 w 25"/>
                  <a:gd name="T21" fmla="*/ 1 h 44"/>
                  <a:gd name="T22" fmla="*/ 25 w 25"/>
                  <a:gd name="T2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44">
                    <a:moveTo>
                      <a:pt x="25" y="10"/>
                    </a:moveTo>
                    <a:cubicBezTo>
                      <a:pt x="23" y="10"/>
                      <a:pt x="21" y="10"/>
                      <a:pt x="20" y="10"/>
                    </a:cubicBezTo>
                    <a:cubicBezTo>
                      <a:pt x="16" y="10"/>
                      <a:pt x="12" y="11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3"/>
                      <a:pt x="15" y="0"/>
                      <a:pt x="21" y="0"/>
                    </a:cubicBezTo>
                    <a:cubicBezTo>
                      <a:pt x="22" y="0"/>
                      <a:pt x="24" y="0"/>
                      <a:pt x="25" y="1"/>
                    </a:cubicBez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634">
                <a:extLst>
                  <a:ext uri="{FF2B5EF4-FFF2-40B4-BE49-F238E27FC236}">
                    <a16:creationId xmlns:a16="http://schemas.microsoft.com/office/drawing/2014/main" id="{005E5A2C-3D67-499F-9351-4E82FA6D8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3" y="2657"/>
                <a:ext cx="27" cy="35"/>
              </a:xfrm>
              <a:custGeom>
                <a:avLst/>
                <a:gdLst>
                  <a:gd name="T0" fmla="*/ 35 w 36"/>
                  <a:gd name="T1" fmla="*/ 40 h 45"/>
                  <a:gd name="T2" fmla="*/ 20 w 36"/>
                  <a:gd name="T3" fmla="*/ 45 h 45"/>
                  <a:gd name="T4" fmla="*/ 0 w 36"/>
                  <a:gd name="T5" fmla="*/ 22 h 45"/>
                  <a:gd name="T6" fmla="*/ 20 w 36"/>
                  <a:gd name="T7" fmla="*/ 0 h 45"/>
                  <a:gd name="T8" fmla="*/ 36 w 36"/>
                  <a:gd name="T9" fmla="*/ 17 h 45"/>
                  <a:gd name="T10" fmla="*/ 36 w 36"/>
                  <a:gd name="T11" fmla="*/ 25 h 45"/>
                  <a:gd name="T12" fmla="*/ 10 w 36"/>
                  <a:gd name="T13" fmla="*/ 25 h 45"/>
                  <a:gd name="T14" fmla="*/ 21 w 36"/>
                  <a:gd name="T15" fmla="*/ 37 h 45"/>
                  <a:gd name="T16" fmla="*/ 31 w 36"/>
                  <a:gd name="T17" fmla="*/ 33 h 45"/>
                  <a:gd name="T18" fmla="*/ 35 w 36"/>
                  <a:gd name="T19" fmla="*/ 40 h 45"/>
                  <a:gd name="T20" fmla="*/ 10 w 36"/>
                  <a:gd name="T21" fmla="*/ 18 h 45"/>
                  <a:gd name="T22" fmla="*/ 27 w 36"/>
                  <a:gd name="T23" fmla="*/ 18 h 45"/>
                  <a:gd name="T24" fmla="*/ 27 w 36"/>
                  <a:gd name="T25" fmla="*/ 17 h 45"/>
                  <a:gd name="T26" fmla="*/ 19 w 36"/>
                  <a:gd name="T27" fmla="*/ 8 h 45"/>
                  <a:gd name="T28" fmla="*/ 10 w 36"/>
                  <a:gd name="T2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5">
                    <a:moveTo>
                      <a:pt x="35" y="40"/>
                    </a:moveTo>
                    <a:cubicBezTo>
                      <a:pt x="32" y="43"/>
                      <a:pt x="28" y="45"/>
                      <a:pt x="20" y="45"/>
                    </a:cubicBezTo>
                    <a:cubicBezTo>
                      <a:pt x="7" y="45"/>
                      <a:pt x="0" y="38"/>
                      <a:pt x="0" y="22"/>
                    </a:cubicBezTo>
                    <a:cubicBezTo>
                      <a:pt x="0" y="8"/>
                      <a:pt x="8" y="0"/>
                      <a:pt x="20" y="0"/>
                    </a:cubicBezTo>
                    <a:cubicBezTo>
                      <a:pt x="30" y="0"/>
                      <a:pt x="36" y="7"/>
                      <a:pt x="36" y="17"/>
                    </a:cubicBezTo>
                    <a:cubicBezTo>
                      <a:pt x="36" y="20"/>
                      <a:pt x="36" y="22"/>
                      <a:pt x="36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3"/>
                      <a:pt x="13" y="37"/>
                      <a:pt x="21" y="37"/>
                    </a:cubicBezTo>
                    <a:cubicBezTo>
                      <a:pt x="26" y="37"/>
                      <a:pt x="29" y="35"/>
                      <a:pt x="31" y="33"/>
                    </a:cubicBezTo>
                    <a:lnTo>
                      <a:pt x="35" y="40"/>
                    </a:lnTo>
                    <a:close/>
                    <a:moveTo>
                      <a:pt x="10" y="18"/>
                    </a:move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1"/>
                      <a:pt x="25" y="8"/>
                      <a:pt x="19" y="8"/>
                    </a:cubicBezTo>
                    <a:cubicBezTo>
                      <a:pt x="14" y="8"/>
                      <a:pt x="10" y="11"/>
                      <a:pt x="1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635">
                <a:extLst>
                  <a:ext uri="{FF2B5EF4-FFF2-40B4-BE49-F238E27FC236}">
                    <a16:creationId xmlns:a16="http://schemas.microsoft.com/office/drawing/2014/main" id="{F2AFA299-1048-45F9-8509-61655A3F0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649"/>
                <a:ext cx="22" cy="42"/>
              </a:xfrm>
              <a:custGeom>
                <a:avLst/>
                <a:gdLst>
                  <a:gd name="T0" fmla="*/ 6 w 29"/>
                  <a:gd name="T1" fmla="*/ 41 h 54"/>
                  <a:gd name="T2" fmla="*/ 6 w 29"/>
                  <a:gd name="T3" fmla="*/ 18 h 54"/>
                  <a:gd name="T4" fmla="*/ 0 w 29"/>
                  <a:gd name="T5" fmla="*/ 18 h 54"/>
                  <a:gd name="T6" fmla="*/ 0 w 29"/>
                  <a:gd name="T7" fmla="*/ 12 h 54"/>
                  <a:gd name="T8" fmla="*/ 6 w 29"/>
                  <a:gd name="T9" fmla="*/ 10 h 54"/>
                  <a:gd name="T10" fmla="*/ 9 w 29"/>
                  <a:gd name="T11" fmla="*/ 0 h 54"/>
                  <a:gd name="T12" fmla="*/ 15 w 29"/>
                  <a:gd name="T13" fmla="*/ 0 h 54"/>
                  <a:gd name="T14" fmla="*/ 15 w 29"/>
                  <a:gd name="T15" fmla="*/ 11 h 54"/>
                  <a:gd name="T16" fmla="*/ 26 w 29"/>
                  <a:gd name="T17" fmla="*/ 11 h 54"/>
                  <a:gd name="T18" fmla="*/ 26 w 29"/>
                  <a:gd name="T19" fmla="*/ 18 h 54"/>
                  <a:gd name="T20" fmla="*/ 15 w 29"/>
                  <a:gd name="T21" fmla="*/ 18 h 54"/>
                  <a:gd name="T22" fmla="*/ 15 w 29"/>
                  <a:gd name="T23" fmla="*/ 41 h 54"/>
                  <a:gd name="T24" fmla="*/ 20 w 29"/>
                  <a:gd name="T25" fmla="*/ 47 h 54"/>
                  <a:gd name="T26" fmla="*/ 27 w 29"/>
                  <a:gd name="T27" fmla="*/ 45 h 54"/>
                  <a:gd name="T28" fmla="*/ 29 w 29"/>
                  <a:gd name="T29" fmla="*/ 52 h 54"/>
                  <a:gd name="T30" fmla="*/ 18 w 29"/>
                  <a:gd name="T31" fmla="*/ 54 h 54"/>
                  <a:gd name="T32" fmla="*/ 6 w 29"/>
                  <a:gd name="T33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54">
                    <a:moveTo>
                      <a:pt x="6" y="41"/>
                    </a:moveTo>
                    <a:cubicBezTo>
                      <a:pt x="6" y="18"/>
                      <a:pt x="6" y="18"/>
                      <a:pt x="6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5"/>
                      <a:pt x="17" y="47"/>
                      <a:pt x="20" y="47"/>
                    </a:cubicBezTo>
                    <a:cubicBezTo>
                      <a:pt x="23" y="47"/>
                      <a:pt x="25" y="46"/>
                      <a:pt x="27" y="45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4" y="54"/>
                      <a:pt x="18" y="54"/>
                    </a:cubicBezTo>
                    <a:cubicBezTo>
                      <a:pt x="11" y="54"/>
                      <a:pt x="6" y="51"/>
                      <a:pt x="6" y="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636">
                <a:extLst>
                  <a:ext uri="{FF2B5EF4-FFF2-40B4-BE49-F238E27FC236}">
                    <a16:creationId xmlns:a16="http://schemas.microsoft.com/office/drawing/2014/main" id="{CC690292-48FE-4363-9A7A-3FBF2C843D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85" y="2644"/>
                <a:ext cx="9" cy="47"/>
              </a:xfrm>
              <a:custGeom>
                <a:avLst/>
                <a:gdLst>
                  <a:gd name="T0" fmla="*/ 6 w 12"/>
                  <a:gd name="T1" fmla="*/ 0 h 61"/>
                  <a:gd name="T2" fmla="*/ 12 w 12"/>
                  <a:gd name="T3" fmla="*/ 6 h 61"/>
                  <a:gd name="T4" fmla="*/ 6 w 12"/>
                  <a:gd name="T5" fmla="*/ 12 h 61"/>
                  <a:gd name="T6" fmla="*/ 0 w 12"/>
                  <a:gd name="T7" fmla="*/ 6 h 61"/>
                  <a:gd name="T8" fmla="*/ 6 w 12"/>
                  <a:gd name="T9" fmla="*/ 0 h 61"/>
                  <a:gd name="T10" fmla="*/ 1 w 12"/>
                  <a:gd name="T11" fmla="*/ 18 h 61"/>
                  <a:gd name="T12" fmla="*/ 11 w 12"/>
                  <a:gd name="T13" fmla="*/ 18 h 61"/>
                  <a:gd name="T14" fmla="*/ 11 w 12"/>
                  <a:gd name="T15" fmla="*/ 61 h 61"/>
                  <a:gd name="T16" fmla="*/ 1 w 12"/>
                  <a:gd name="T17" fmla="*/ 61 h 61"/>
                  <a:gd name="T18" fmla="*/ 1 w 12"/>
                  <a:gd name="T19" fmla="*/ 1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1">
                    <a:moveTo>
                      <a:pt x="6" y="0"/>
                    </a:moveTo>
                    <a:cubicBezTo>
                      <a:pt x="9" y="0"/>
                      <a:pt x="12" y="3"/>
                      <a:pt x="12" y="6"/>
                    </a:cubicBezTo>
                    <a:cubicBezTo>
                      <a:pt x="12" y="9"/>
                      <a:pt x="9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moveTo>
                      <a:pt x="1" y="18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" y="61"/>
                      <a:pt x="1" y="61"/>
                      <a:pt x="1" y="61"/>
                    </a:cubicBez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637">
                <a:extLst>
                  <a:ext uri="{FF2B5EF4-FFF2-40B4-BE49-F238E27FC236}">
                    <a16:creationId xmlns:a16="http://schemas.microsoft.com/office/drawing/2014/main" id="{51E2DA45-BF00-4009-BF7D-F181C070C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2645"/>
                <a:ext cx="12" cy="47"/>
              </a:xfrm>
              <a:custGeom>
                <a:avLst/>
                <a:gdLst>
                  <a:gd name="T0" fmla="*/ 9 w 16"/>
                  <a:gd name="T1" fmla="*/ 0 h 60"/>
                  <a:gd name="T2" fmla="*/ 9 w 16"/>
                  <a:gd name="T3" fmla="*/ 47 h 60"/>
                  <a:gd name="T4" fmla="*/ 13 w 16"/>
                  <a:gd name="T5" fmla="*/ 51 h 60"/>
                  <a:gd name="T6" fmla="*/ 16 w 16"/>
                  <a:gd name="T7" fmla="*/ 51 h 60"/>
                  <a:gd name="T8" fmla="*/ 16 w 16"/>
                  <a:gd name="T9" fmla="*/ 59 h 60"/>
                  <a:gd name="T10" fmla="*/ 10 w 16"/>
                  <a:gd name="T11" fmla="*/ 60 h 60"/>
                  <a:gd name="T12" fmla="*/ 0 w 16"/>
                  <a:gd name="T13" fmla="*/ 49 h 60"/>
                  <a:gd name="T14" fmla="*/ 0 w 16"/>
                  <a:gd name="T15" fmla="*/ 0 h 60"/>
                  <a:gd name="T16" fmla="*/ 9 w 16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0">
                    <a:moveTo>
                      <a:pt x="9" y="0"/>
                    </a:moveTo>
                    <a:cubicBezTo>
                      <a:pt x="9" y="47"/>
                      <a:pt x="9" y="47"/>
                      <a:pt x="9" y="47"/>
                    </a:cubicBezTo>
                    <a:cubicBezTo>
                      <a:pt x="9" y="50"/>
                      <a:pt x="11" y="51"/>
                      <a:pt x="13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4" y="59"/>
                      <a:pt x="12" y="60"/>
                      <a:pt x="10" y="60"/>
                    </a:cubicBezTo>
                    <a:cubicBezTo>
                      <a:pt x="4" y="60"/>
                      <a:pt x="0" y="56"/>
                      <a:pt x="0" y="4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638">
                <a:extLst>
                  <a:ext uri="{FF2B5EF4-FFF2-40B4-BE49-F238E27FC236}">
                    <a16:creationId xmlns:a16="http://schemas.microsoft.com/office/drawing/2014/main" id="{0EFCCB8B-8CED-4E8F-B8E6-6D0550239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" y="2657"/>
                <a:ext cx="44" cy="34"/>
              </a:xfrm>
              <a:custGeom>
                <a:avLst/>
                <a:gdLst>
                  <a:gd name="T0" fmla="*/ 45 w 58"/>
                  <a:gd name="T1" fmla="*/ 0 h 44"/>
                  <a:gd name="T2" fmla="*/ 58 w 58"/>
                  <a:gd name="T3" fmla="*/ 14 h 44"/>
                  <a:gd name="T4" fmla="*/ 58 w 58"/>
                  <a:gd name="T5" fmla="*/ 44 h 44"/>
                  <a:gd name="T6" fmla="*/ 49 w 58"/>
                  <a:gd name="T7" fmla="*/ 44 h 44"/>
                  <a:gd name="T8" fmla="*/ 49 w 58"/>
                  <a:gd name="T9" fmla="*/ 16 h 44"/>
                  <a:gd name="T10" fmla="*/ 42 w 58"/>
                  <a:gd name="T11" fmla="*/ 8 h 44"/>
                  <a:gd name="T12" fmla="*/ 34 w 58"/>
                  <a:gd name="T13" fmla="*/ 14 h 44"/>
                  <a:gd name="T14" fmla="*/ 34 w 58"/>
                  <a:gd name="T15" fmla="*/ 44 h 44"/>
                  <a:gd name="T16" fmla="*/ 24 w 58"/>
                  <a:gd name="T17" fmla="*/ 44 h 44"/>
                  <a:gd name="T18" fmla="*/ 24 w 58"/>
                  <a:gd name="T19" fmla="*/ 17 h 44"/>
                  <a:gd name="T20" fmla="*/ 17 w 58"/>
                  <a:gd name="T21" fmla="*/ 8 h 44"/>
                  <a:gd name="T22" fmla="*/ 10 w 58"/>
                  <a:gd name="T23" fmla="*/ 14 h 44"/>
                  <a:gd name="T24" fmla="*/ 10 w 58"/>
                  <a:gd name="T25" fmla="*/ 44 h 44"/>
                  <a:gd name="T26" fmla="*/ 0 w 58"/>
                  <a:gd name="T27" fmla="*/ 44 h 44"/>
                  <a:gd name="T28" fmla="*/ 0 w 58"/>
                  <a:gd name="T29" fmla="*/ 1 h 44"/>
                  <a:gd name="T30" fmla="*/ 8 w 58"/>
                  <a:gd name="T31" fmla="*/ 1 h 44"/>
                  <a:gd name="T32" fmla="*/ 10 w 58"/>
                  <a:gd name="T33" fmla="*/ 5 h 44"/>
                  <a:gd name="T34" fmla="*/ 10 w 58"/>
                  <a:gd name="T35" fmla="*/ 5 h 44"/>
                  <a:gd name="T36" fmla="*/ 21 w 58"/>
                  <a:gd name="T37" fmla="*/ 0 h 44"/>
                  <a:gd name="T38" fmla="*/ 32 w 58"/>
                  <a:gd name="T39" fmla="*/ 6 h 44"/>
                  <a:gd name="T40" fmla="*/ 32 w 58"/>
                  <a:gd name="T41" fmla="*/ 6 h 44"/>
                  <a:gd name="T42" fmla="*/ 45 w 58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44">
                    <a:moveTo>
                      <a:pt x="45" y="0"/>
                    </a:moveTo>
                    <a:cubicBezTo>
                      <a:pt x="54" y="0"/>
                      <a:pt x="58" y="5"/>
                      <a:pt x="58" y="14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0"/>
                      <a:pt x="46" y="8"/>
                      <a:pt x="42" y="8"/>
                    </a:cubicBezTo>
                    <a:cubicBezTo>
                      <a:pt x="38" y="8"/>
                      <a:pt x="35" y="11"/>
                      <a:pt x="34" y="1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1"/>
                      <a:pt x="22" y="8"/>
                      <a:pt x="17" y="8"/>
                    </a:cubicBezTo>
                    <a:cubicBezTo>
                      <a:pt x="14" y="8"/>
                      <a:pt x="11" y="11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2"/>
                      <a:pt x="16" y="0"/>
                      <a:pt x="21" y="0"/>
                    </a:cubicBezTo>
                    <a:cubicBezTo>
                      <a:pt x="28" y="0"/>
                      <a:pt x="31" y="3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4" y="3"/>
                      <a:pt x="39" y="0"/>
                      <a:pt x="4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639">
                <a:extLst>
                  <a:ext uri="{FF2B5EF4-FFF2-40B4-BE49-F238E27FC236}">
                    <a16:creationId xmlns:a16="http://schemas.microsoft.com/office/drawing/2014/main" id="{5DB0CDFE-586D-40D5-9877-1F7DB88EC4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3" y="2657"/>
                <a:ext cx="27" cy="35"/>
              </a:xfrm>
              <a:custGeom>
                <a:avLst/>
                <a:gdLst>
                  <a:gd name="T0" fmla="*/ 35 w 36"/>
                  <a:gd name="T1" fmla="*/ 40 h 45"/>
                  <a:gd name="T2" fmla="*/ 20 w 36"/>
                  <a:gd name="T3" fmla="*/ 45 h 45"/>
                  <a:gd name="T4" fmla="*/ 0 w 36"/>
                  <a:gd name="T5" fmla="*/ 22 h 45"/>
                  <a:gd name="T6" fmla="*/ 20 w 36"/>
                  <a:gd name="T7" fmla="*/ 0 h 45"/>
                  <a:gd name="T8" fmla="*/ 36 w 36"/>
                  <a:gd name="T9" fmla="*/ 17 h 45"/>
                  <a:gd name="T10" fmla="*/ 36 w 36"/>
                  <a:gd name="T11" fmla="*/ 25 h 45"/>
                  <a:gd name="T12" fmla="*/ 10 w 36"/>
                  <a:gd name="T13" fmla="*/ 25 h 45"/>
                  <a:gd name="T14" fmla="*/ 21 w 36"/>
                  <a:gd name="T15" fmla="*/ 37 h 45"/>
                  <a:gd name="T16" fmla="*/ 31 w 36"/>
                  <a:gd name="T17" fmla="*/ 33 h 45"/>
                  <a:gd name="T18" fmla="*/ 35 w 36"/>
                  <a:gd name="T19" fmla="*/ 40 h 45"/>
                  <a:gd name="T20" fmla="*/ 10 w 36"/>
                  <a:gd name="T21" fmla="*/ 18 h 45"/>
                  <a:gd name="T22" fmla="*/ 27 w 36"/>
                  <a:gd name="T23" fmla="*/ 18 h 45"/>
                  <a:gd name="T24" fmla="*/ 27 w 36"/>
                  <a:gd name="T25" fmla="*/ 17 h 45"/>
                  <a:gd name="T26" fmla="*/ 19 w 36"/>
                  <a:gd name="T27" fmla="*/ 8 h 45"/>
                  <a:gd name="T28" fmla="*/ 10 w 36"/>
                  <a:gd name="T2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5">
                    <a:moveTo>
                      <a:pt x="35" y="40"/>
                    </a:moveTo>
                    <a:cubicBezTo>
                      <a:pt x="32" y="43"/>
                      <a:pt x="28" y="45"/>
                      <a:pt x="20" y="45"/>
                    </a:cubicBezTo>
                    <a:cubicBezTo>
                      <a:pt x="7" y="45"/>
                      <a:pt x="0" y="38"/>
                      <a:pt x="0" y="22"/>
                    </a:cubicBezTo>
                    <a:cubicBezTo>
                      <a:pt x="0" y="8"/>
                      <a:pt x="8" y="0"/>
                      <a:pt x="20" y="0"/>
                    </a:cubicBezTo>
                    <a:cubicBezTo>
                      <a:pt x="30" y="0"/>
                      <a:pt x="36" y="7"/>
                      <a:pt x="36" y="17"/>
                    </a:cubicBezTo>
                    <a:cubicBezTo>
                      <a:pt x="36" y="20"/>
                      <a:pt x="36" y="22"/>
                      <a:pt x="36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3"/>
                      <a:pt x="13" y="37"/>
                      <a:pt x="21" y="37"/>
                    </a:cubicBezTo>
                    <a:cubicBezTo>
                      <a:pt x="26" y="37"/>
                      <a:pt x="29" y="35"/>
                      <a:pt x="31" y="33"/>
                    </a:cubicBezTo>
                    <a:lnTo>
                      <a:pt x="35" y="40"/>
                    </a:lnTo>
                    <a:close/>
                    <a:moveTo>
                      <a:pt x="10" y="18"/>
                    </a:move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1"/>
                      <a:pt x="25" y="8"/>
                      <a:pt x="19" y="8"/>
                    </a:cubicBezTo>
                    <a:cubicBezTo>
                      <a:pt x="14" y="8"/>
                      <a:pt x="10" y="11"/>
                      <a:pt x="1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640">
                <a:extLst>
                  <a:ext uri="{FF2B5EF4-FFF2-40B4-BE49-F238E27FC236}">
                    <a16:creationId xmlns:a16="http://schemas.microsoft.com/office/drawing/2014/main" id="{EEF0BE35-27AE-40B0-A011-ABD496044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" y="2657"/>
                <a:ext cx="25" cy="35"/>
              </a:xfrm>
              <a:custGeom>
                <a:avLst/>
                <a:gdLst>
                  <a:gd name="T0" fmla="*/ 3 w 33"/>
                  <a:gd name="T1" fmla="*/ 13 h 45"/>
                  <a:gd name="T2" fmla="*/ 19 w 33"/>
                  <a:gd name="T3" fmla="*/ 0 h 45"/>
                  <a:gd name="T4" fmla="*/ 33 w 33"/>
                  <a:gd name="T5" fmla="*/ 6 h 45"/>
                  <a:gd name="T6" fmla="*/ 27 w 33"/>
                  <a:gd name="T7" fmla="*/ 12 h 45"/>
                  <a:gd name="T8" fmla="*/ 18 w 33"/>
                  <a:gd name="T9" fmla="*/ 8 h 45"/>
                  <a:gd name="T10" fmla="*/ 13 w 33"/>
                  <a:gd name="T11" fmla="*/ 13 h 45"/>
                  <a:gd name="T12" fmla="*/ 33 w 33"/>
                  <a:gd name="T13" fmla="*/ 32 h 45"/>
                  <a:gd name="T14" fmla="*/ 17 w 33"/>
                  <a:gd name="T15" fmla="*/ 45 h 45"/>
                  <a:gd name="T16" fmla="*/ 0 w 33"/>
                  <a:gd name="T17" fmla="*/ 39 h 45"/>
                  <a:gd name="T18" fmla="*/ 6 w 33"/>
                  <a:gd name="T19" fmla="*/ 32 h 45"/>
                  <a:gd name="T20" fmla="*/ 17 w 33"/>
                  <a:gd name="T21" fmla="*/ 37 h 45"/>
                  <a:gd name="T22" fmla="*/ 24 w 33"/>
                  <a:gd name="T23" fmla="*/ 32 h 45"/>
                  <a:gd name="T24" fmla="*/ 3 w 33"/>
                  <a:gd name="T25" fmla="*/ 1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5">
                    <a:moveTo>
                      <a:pt x="3" y="13"/>
                    </a:moveTo>
                    <a:cubicBezTo>
                      <a:pt x="3" y="6"/>
                      <a:pt x="9" y="0"/>
                      <a:pt x="19" y="0"/>
                    </a:cubicBezTo>
                    <a:cubicBezTo>
                      <a:pt x="25" y="0"/>
                      <a:pt x="30" y="3"/>
                      <a:pt x="33" y="6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0"/>
                      <a:pt x="22" y="8"/>
                      <a:pt x="18" y="8"/>
                    </a:cubicBezTo>
                    <a:cubicBezTo>
                      <a:pt x="15" y="8"/>
                      <a:pt x="13" y="10"/>
                      <a:pt x="13" y="13"/>
                    </a:cubicBezTo>
                    <a:cubicBezTo>
                      <a:pt x="13" y="20"/>
                      <a:pt x="33" y="17"/>
                      <a:pt x="33" y="32"/>
                    </a:cubicBezTo>
                    <a:cubicBezTo>
                      <a:pt x="33" y="38"/>
                      <a:pt x="29" y="45"/>
                      <a:pt x="17" y="45"/>
                    </a:cubicBezTo>
                    <a:cubicBezTo>
                      <a:pt x="8" y="45"/>
                      <a:pt x="3" y="41"/>
                      <a:pt x="0" y="39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8" y="34"/>
                      <a:pt x="12" y="37"/>
                      <a:pt x="17" y="37"/>
                    </a:cubicBezTo>
                    <a:cubicBezTo>
                      <a:pt x="22" y="37"/>
                      <a:pt x="24" y="35"/>
                      <a:pt x="24" y="32"/>
                    </a:cubicBezTo>
                    <a:cubicBezTo>
                      <a:pt x="24" y="25"/>
                      <a:pt x="3" y="28"/>
                      <a:pt x="3" y="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641">
                <a:extLst>
                  <a:ext uri="{FF2B5EF4-FFF2-40B4-BE49-F238E27FC236}">
                    <a16:creationId xmlns:a16="http://schemas.microsoft.com/office/drawing/2014/main" id="{78871D00-2993-4BA3-B241-69407DD7DE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1" y="2644"/>
                <a:ext cx="9" cy="47"/>
              </a:xfrm>
              <a:custGeom>
                <a:avLst/>
                <a:gdLst>
                  <a:gd name="T0" fmla="*/ 6 w 12"/>
                  <a:gd name="T1" fmla="*/ 0 h 61"/>
                  <a:gd name="T2" fmla="*/ 12 w 12"/>
                  <a:gd name="T3" fmla="*/ 6 h 61"/>
                  <a:gd name="T4" fmla="*/ 6 w 12"/>
                  <a:gd name="T5" fmla="*/ 12 h 61"/>
                  <a:gd name="T6" fmla="*/ 0 w 12"/>
                  <a:gd name="T7" fmla="*/ 6 h 61"/>
                  <a:gd name="T8" fmla="*/ 6 w 12"/>
                  <a:gd name="T9" fmla="*/ 0 h 61"/>
                  <a:gd name="T10" fmla="*/ 1 w 12"/>
                  <a:gd name="T11" fmla="*/ 18 h 61"/>
                  <a:gd name="T12" fmla="*/ 11 w 12"/>
                  <a:gd name="T13" fmla="*/ 18 h 61"/>
                  <a:gd name="T14" fmla="*/ 11 w 12"/>
                  <a:gd name="T15" fmla="*/ 61 h 61"/>
                  <a:gd name="T16" fmla="*/ 1 w 12"/>
                  <a:gd name="T17" fmla="*/ 61 h 61"/>
                  <a:gd name="T18" fmla="*/ 1 w 12"/>
                  <a:gd name="T19" fmla="*/ 1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1">
                    <a:moveTo>
                      <a:pt x="6" y="0"/>
                    </a:moveTo>
                    <a:cubicBezTo>
                      <a:pt x="9" y="0"/>
                      <a:pt x="12" y="3"/>
                      <a:pt x="12" y="6"/>
                    </a:cubicBezTo>
                    <a:cubicBezTo>
                      <a:pt x="12" y="9"/>
                      <a:pt x="9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moveTo>
                      <a:pt x="1" y="18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" y="61"/>
                      <a:pt x="1" y="61"/>
                      <a:pt x="1" y="61"/>
                    </a:cubicBez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642">
                <a:extLst>
                  <a:ext uri="{FF2B5EF4-FFF2-40B4-BE49-F238E27FC236}">
                    <a16:creationId xmlns:a16="http://schemas.microsoft.com/office/drawing/2014/main" id="{E7F0F87F-63A0-473E-9D45-F63BA8916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3175"/>
                <a:ext cx="2024" cy="216"/>
              </a:xfrm>
              <a:custGeom>
                <a:avLst/>
                <a:gdLst>
                  <a:gd name="T0" fmla="*/ 0 w 2024"/>
                  <a:gd name="T1" fmla="*/ 0 h 216"/>
                  <a:gd name="T2" fmla="*/ 0 w 2024"/>
                  <a:gd name="T3" fmla="*/ 107 h 216"/>
                  <a:gd name="T4" fmla="*/ 0 w 2024"/>
                  <a:gd name="T5" fmla="*/ 108 h 216"/>
                  <a:gd name="T6" fmla="*/ 0 w 2024"/>
                  <a:gd name="T7" fmla="*/ 216 h 216"/>
                  <a:gd name="T8" fmla="*/ 2024 w 2024"/>
                  <a:gd name="T9" fmla="*/ 216 h 216"/>
                  <a:gd name="T10" fmla="*/ 2024 w 2024"/>
                  <a:gd name="T11" fmla="*/ 108 h 216"/>
                  <a:gd name="T12" fmla="*/ 2024 w 2024"/>
                  <a:gd name="T13" fmla="*/ 107 h 216"/>
                  <a:gd name="T14" fmla="*/ 2024 w 2024"/>
                  <a:gd name="T15" fmla="*/ 0 h 216"/>
                  <a:gd name="T16" fmla="*/ 0 w 2024"/>
                  <a:gd name="T17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24" h="216">
                    <a:moveTo>
                      <a:pt x="0" y="0"/>
                    </a:moveTo>
                    <a:lnTo>
                      <a:pt x="0" y="107"/>
                    </a:lnTo>
                    <a:lnTo>
                      <a:pt x="0" y="108"/>
                    </a:lnTo>
                    <a:lnTo>
                      <a:pt x="0" y="216"/>
                    </a:lnTo>
                    <a:lnTo>
                      <a:pt x="2024" y="216"/>
                    </a:lnTo>
                    <a:lnTo>
                      <a:pt x="2024" y="108"/>
                    </a:lnTo>
                    <a:lnTo>
                      <a:pt x="2024" y="107"/>
                    </a:lnTo>
                    <a:lnTo>
                      <a:pt x="20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643">
                <a:extLst>
                  <a:ext uri="{FF2B5EF4-FFF2-40B4-BE49-F238E27FC236}">
                    <a16:creationId xmlns:a16="http://schemas.microsoft.com/office/drawing/2014/main" id="{A18BFB04-A093-4982-B0CD-7699153F3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3260"/>
                <a:ext cx="20" cy="41"/>
              </a:xfrm>
              <a:custGeom>
                <a:avLst/>
                <a:gdLst>
                  <a:gd name="T0" fmla="*/ 27 w 27"/>
                  <a:gd name="T1" fmla="*/ 0 h 53"/>
                  <a:gd name="T2" fmla="*/ 27 w 27"/>
                  <a:gd name="T3" fmla="*/ 53 h 53"/>
                  <a:gd name="T4" fmla="*/ 17 w 27"/>
                  <a:gd name="T5" fmla="*/ 53 h 53"/>
                  <a:gd name="T6" fmla="*/ 17 w 27"/>
                  <a:gd name="T7" fmla="*/ 26 h 53"/>
                  <a:gd name="T8" fmla="*/ 17 w 27"/>
                  <a:gd name="T9" fmla="*/ 10 h 53"/>
                  <a:gd name="T10" fmla="*/ 17 w 27"/>
                  <a:gd name="T11" fmla="*/ 10 h 53"/>
                  <a:gd name="T12" fmla="*/ 12 w 27"/>
                  <a:gd name="T13" fmla="*/ 14 h 53"/>
                  <a:gd name="T14" fmla="*/ 6 w 27"/>
                  <a:gd name="T15" fmla="*/ 18 h 53"/>
                  <a:gd name="T16" fmla="*/ 0 w 27"/>
                  <a:gd name="T17" fmla="*/ 11 h 53"/>
                  <a:gd name="T18" fmla="*/ 17 w 27"/>
                  <a:gd name="T19" fmla="*/ 0 h 53"/>
                  <a:gd name="T20" fmla="*/ 27 w 27"/>
                  <a:gd name="T2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53">
                    <a:moveTo>
                      <a:pt x="27" y="0"/>
                    </a:moveTo>
                    <a:cubicBezTo>
                      <a:pt x="27" y="53"/>
                      <a:pt x="27" y="53"/>
                      <a:pt x="2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2"/>
                      <a:pt x="17" y="14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7" y="0"/>
                      <a:pt x="17" y="0"/>
                      <a:pt x="17" y="0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644">
                <a:extLst>
                  <a:ext uri="{FF2B5EF4-FFF2-40B4-BE49-F238E27FC236}">
                    <a16:creationId xmlns:a16="http://schemas.microsoft.com/office/drawing/2014/main" id="{7ED0C2A7-7F82-4379-AA58-65FEC68A8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3259"/>
                <a:ext cx="26" cy="42"/>
              </a:xfrm>
              <a:custGeom>
                <a:avLst/>
                <a:gdLst>
                  <a:gd name="T0" fmla="*/ 11 w 34"/>
                  <a:gd name="T1" fmla="*/ 47 h 54"/>
                  <a:gd name="T2" fmla="*/ 23 w 34"/>
                  <a:gd name="T3" fmla="*/ 46 h 54"/>
                  <a:gd name="T4" fmla="*/ 34 w 34"/>
                  <a:gd name="T5" fmla="*/ 46 h 54"/>
                  <a:gd name="T6" fmla="*/ 34 w 34"/>
                  <a:gd name="T7" fmla="*/ 54 h 54"/>
                  <a:gd name="T8" fmla="*/ 1 w 34"/>
                  <a:gd name="T9" fmla="*/ 54 h 54"/>
                  <a:gd name="T10" fmla="*/ 0 w 34"/>
                  <a:gd name="T11" fmla="*/ 46 h 54"/>
                  <a:gd name="T12" fmla="*/ 19 w 34"/>
                  <a:gd name="T13" fmla="*/ 26 h 54"/>
                  <a:gd name="T14" fmla="*/ 23 w 34"/>
                  <a:gd name="T15" fmla="*/ 15 h 54"/>
                  <a:gd name="T16" fmla="*/ 17 w 34"/>
                  <a:gd name="T17" fmla="*/ 8 h 54"/>
                  <a:gd name="T18" fmla="*/ 10 w 34"/>
                  <a:gd name="T19" fmla="*/ 16 h 54"/>
                  <a:gd name="T20" fmla="*/ 0 w 34"/>
                  <a:gd name="T21" fmla="*/ 14 h 54"/>
                  <a:gd name="T22" fmla="*/ 17 w 34"/>
                  <a:gd name="T23" fmla="*/ 0 h 54"/>
                  <a:gd name="T24" fmla="*/ 33 w 34"/>
                  <a:gd name="T25" fmla="*/ 14 h 54"/>
                  <a:gd name="T26" fmla="*/ 26 w 34"/>
                  <a:gd name="T27" fmla="*/ 31 h 54"/>
                  <a:gd name="T28" fmla="*/ 19 w 34"/>
                  <a:gd name="T29" fmla="*/ 39 h 54"/>
                  <a:gd name="T30" fmla="*/ 11 w 34"/>
                  <a:gd name="T31" fmla="*/ 46 h 54"/>
                  <a:gd name="T32" fmla="*/ 11 w 34"/>
                  <a:gd name="T33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54">
                    <a:moveTo>
                      <a:pt x="11" y="47"/>
                    </a:moveTo>
                    <a:cubicBezTo>
                      <a:pt x="14" y="46"/>
                      <a:pt x="20" y="46"/>
                      <a:pt x="23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6" y="41"/>
                      <a:pt x="16" y="30"/>
                      <a:pt x="19" y="26"/>
                    </a:cubicBezTo>
                    <a:cubicBezTo>
                      <a:pt x="22" y="22"/>
                      <a:pt x="23" y="19"/>
                      <a:pt x="23" y="15"/>
                    </a:cubicBezTo>
                    <a:cubicBezTo>
                      <a:pt x="23" y="11"/>
                      <a:pt x="20" y="8"/>
                      <a:pt x="17" y="8"/>
                    </a:cubicBezTo>
                    <a:cubicBezTo>
                      <a:pt x="12" y="8"/>
                      <a:pt x="10" y="12"/>
                      <a:pt x="10" y="1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7"/>
                      <a:pt x="7" y="0"/>
                      <a:pt x="17" y="0"/>
                    </a:cubicBezTo>
                    <a:cubicBezTo>
                      <a:pt x="27" y="0"/>
                      <a:pt x="33" y="6"/>
                      <a:pt x="33" y="14"/>
                    </a:cubicBezTo>
                    <a:cubicBezTo>
                      <a:pt x="33" y="20"/>
                      <a:pt x="31" y="25"/>
                      <a:pt x="26" y="31"/>
                    </a:cubicBezTo>
                    <a:cubicBezTo>
                      <a:pt x="25" y="33"/>
                      <a:pt x="21" y="37"/>
                      <a:pt x="19" y="39"/>
                    </a:cubicBezTo>
                    <a:cubicBezTo>
                      <a:pt x="17" y="41"/>
                      <a:pt x="13" y="45"/>
                      <a:pt x="11" y="46"/>
                    </a:cubicBezTo>
                    <a:lnTo>
                      <a:pt x="11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Oval 645">
                <a:extLst>
                  <a:ext uri="{FF2B5EF4-FFF2-40B4-BE49-F238E27FC236}">
                    <a16:creationId xmlns:a16="http://schemas.microsoft.com/office/drawing/2014/main" id="{939799C9-A4CC-4CB9-9BEF-EFBFB23AD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2" y="3292"/>
                <a:ext cx="9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646">
                <a:extLst>
                  <a:ext uri="{FF2B5EF4-FFF2-40B4-BE49-F238E27FC236}">
                    <a16:creationId xmlns:a16="http://schemas.microsoft.com/office/drawing/2014/main" id="{A3530E2A-F9AB-4A04-8FE8-5A4CD08B7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3258"/>
                <a:ext cx="28" cy="44"/>
              </a:xfrm>
              <a:custGeom>
                <a:avLst/>
                <a:gdLst>
                  <a:gd name="T0" fmla="*/ 28 w 37"/>
                  <a:gd name="T1" fmla="*/ 41 h 56"/>
                  <a:gd name="T2" fmla="*/ 2 w 37"/>
                  <a:gd name="T3" fmla="*/ 16 h 56"/>
                  <a:gd name="T4" fmla="*/ 21 w 37"/>
                  <a:gd name="T5" fmla="*/ 0 h 56"/>
                  <a:gd name="T6" fmla="*/ 36 w 37"/>
                  <a:gd name="T7" fmla="*/ 6 h 56"/>
                  <a:gd name="T8" fmla="*/ 30 w 37"/>
                  <a:gd name="T9" fmla="*/ 13 h 56"/>
                  <a:gd name="T10" fmla="*/ 20 w 37"/>
                  <a:gd name="T11" fmla="*/ 9 h 56"/>
                  <a:gd name="T12" fmla="*/ 12 w 37"/>
                  <a:gd name="T13" fmla="*/ 15 h 56"/>
                  <a:gd name="T14" fmla="*/ 37 w 37"/>
                  <a:gd name="T15" fmla="*/ 40 h 56"/>
                  <a:gd name="T16" fmla="*/ 18 w 37"/>
                  <a:gd name="T17" fmla="*/ 56 h 56"/>
                  <a:gd name="T18" fmla="*/ 0 w 37"/>
                  <a:gd name="T19" fmla="*/ 50 h 56"/>
                  <a:gd name="T20" fmla="*/ 5 w 37"/>
                  <a:gd name="T21" fmla="*/ 42 h 56"/>
                  <a:gd name="T22" fmla="*/ 19 w 37"/>
                  <a:gd name="T23" fmla="*/ 48 h 56"/>
                  <a:gd name="T24" fmla="*/ 28 w 37"/>
                  <a:gd name="T25" fmla="*/ 4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6">
                    <a:moveTo>
                      <a:pt x="28" y="41"/>
                    </a:moveTo>
                    <a:cubicBezTo>
                      <a:pt x="28" y="31"/>
                      <a:pt x="2" y="33"/>
                      <a:pt x="2" y="16"/>
                    </a:cubicBezTo>
                    <a:cubicBezTo>
                      <a:pt x="2" y="7"/>
                      <a:pt x="10" y="0"/>
                      <a:pt x="21" y="0"/>
                    </a:cubicBezTo>
                    <a:cubicBezTo>
                      <a:pt x="28" y="0"/>
                      <a:pt x="34" y="4"/>
                      <a:pt x="36" y="6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8" y="11"/>
                      <a:pt x="25" y="9"/>
                      <a:pt x="20" y="9"/>
                    </a:cubicBezTo>
                    <a:cubicBezTo>
                      <a:pt x="15" y="9"/>
                      <a:pt x="12" y="11"/>
                      <a:pt x="12" y="15"/>
                    </a:cubicBezTo>
                    <a:cubicBezTo>
                      <a:pt x="12" y="25"/>
                      <a:pt x="37" y="23"/>
                      <a:pt x="37" y="40"/>
                    </a:cubicBezTo>
                    <a:cubicBezTo>
                      <a:pt x="37" y="49"/>
                      <a:pt x="31" y="56"/>
                      <a:pt x="18" y="56"/>
                    </a:cubicBezTo>
                    <a:cubicBezTo>
                      <a:pt x="8" y="56"/>
                      <a:pt x="2" y="52"/>
                      <a:pt x="0" y="50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44"/>
                      <a:pt x="12" y="48"/>
                      <a:pt x="19" y="48"/>
                    </a:cubicBezTo>
                    <a:cubicBezTo>
                      <a:pt x="25" y="48"/>
                      <a:pt x="28" y="45"/>
                      <a:pt x="28" y="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647">
                <a:extLst>
                  <a:ext uri="{FF2B5EF4-FFF2-40B4-BE49-F238E27FC236}">
                    <a16:creationId xmlns:a16="http://schemas.microsoft.com/office/drawing/2014/main" id="{D4B970DD-F6E0-4544-9DDA-699D4A47C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268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648">
                <a:extLst>
                  <a:ext uri="{FF2B5EF4-FFF2-40B4-BE49-F238E27FC236}">
                    <a16:creationId xmlns:a16="http://schemas.microsoft.com/office/drawing/2014/main" id="{1D9508CA-C561-44EF-AF71-5CDEB003B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3267"/>
                <a:ext cx="26" cy="34"/>
              </a:xfrm>
              <a:custGeom>
                <a:avLst/>
                <a:gdLst>
                  <a:gd name="T0" fmla="*/ 35 w 35"/>
                  <a:gd name="T1" fmla="*/ 44 h 44"/>
                  <a:gd name="T2" fmla="*/ 25 w 35"/>
                  <a:gd name="T3" fmla="*/ 44 h 44"/>
                  <a:gd name="T4" fmla="*/ 25 w 35"/>
                  <a:gd name="T5" fmla="*/ 17 h 44"/>
                  <a:gd name="T6" fmla="*/ 18 w 35"/>
                  <a:gd name="T7" fmla="*/ 8 h 44"/>
                  <a:gd name="T8" fmla="*/ 9 w 35"/>
                  <a:gd name="T9" fmla="*/ 14 h 44"/>
                  <a:gd name="T10" fmla="*/ 9 w 35"/>
                  <a:gd name="T11" fmla="*/ 44 h 44"/>
                  <a:gd name="T12" fmla="*/ 0 w 35"/>
                  <a:gd name="T13" fmla="*/ 44 h 44"/>
                  <a:gd name="T14" fmla="*/ 0 w 35"/>
                  <a:gd name="T15" fmla="*/ 1 h 44"/>
                  <a:gd name="T16" fmla="*/ 7 w 35"/>
                  <a:gd name="T17" fmla="*/ 1 h 44"/>
                  <a:gd name="T18" fmla="*/ 9 w 35"/>
                  <a:gd name="T19" fmla="*/ 5 h 44"/>
                  <a:gd name="T20" fmla="*/ 9 w 35"/>
                  <a:gd name="T21" fmla="*/ 5 h 44"/>
                  <a:gd name="T22" fmla="*/ 21 w 35"/>
                  <a:gd name="T23" fmla="*/ 0 h 44"/>
                  <a:gd name="T24" fmla="*/ 35 w 35"/>
                  <a:gd name="T25" fmla="*/ 15 h 44"/>
                  <a:gd name="T26" fmla="*/ 35 w 35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4">
                    <a:moveTo>
                      <a:pt x="35" y="44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1"/>
                      <a:pt x="23" y="8"/>
                      <a:pt x="18" y="8"/>
                    </a:cubicBezTo>
                    <a:cubicBezTo>
                      <a:pt x="14" y="8"/>
                      <a:pt x="11" y="11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2" y="3"/>
                      <a:pt x="16" y="0"/>
                      <a:pt x="21" y="0"/>
                    </a:cubicBezTo>
                    <a:cubicBezTo>
                      <a:pt x="30" y="0"/>
                      <a:pt x="35" y="5"/>
                      <a:pt x="35" y="15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649">
                <a:extLst>
                  <a:ext uri="{FF2B5EF4-FFF2-40B4-BE49-F238E27FC236}">
                    <a16:creationId xmlns:a16="http://schemas.microsoft.com/office/drawing/2014/main" id="{C1479467-7467-449B-A361-E7B679A10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8" y="3268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650">
                <a:extLst>
                  <a:ext uri="{FF2B5EF4-FFF2-40B4-BE49-F238E27FC236}">
                    <a16:creationId xmlns:a16="http://schemas.microsoft.com/office/drawing/2014/main" id="{6F2BA765-A1B8-49B1-89C9-714CCA37B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9" y="3255"/>
                <a:ext cx="21" cy="46"/>
              </a:xfrm>
              <a:custGeom>
                <a:avLst/>
                <a:gdLst>
                  <a:gd name="T0" fmla="*/ 26 w 27"/>
                  <a:gd name="T1" fmla="*/ 9 h 60"/>
                  <a:gd name="T2" fmla="*/ 21 w 27"/>
                  <a:gd name="T3" fmla="*/ 8 h 60"/>
                  <a:gd name="T4" fmla="*/ 16 w 27"/>
                  <a:gd name="T5" fmla="*/ 13 h 60"/>
                  <a:gd name="T6" fmla="*/ 16 w 27"/>
                  <a:gd name="T7" fmla="*/ 17 h 60"/>
                  <a:gd name="T8" fmla="*/ 26 w 27"/>
                  <a:gd name="T9" fmla="*/ 17 h 60"/>
                  <a:gd name="T10" fmla="*/ 26 w 27"/>
                  <a:gd name="T11" fmla="*/ 24 h 60"/>
                  <a:gd name="T12" fmla="*/ 16 w 27"/>
                  <a:gd name="T13" fmla="*/ 24 h 60"/>
                  <a:gd name="T14" fmla="*/ 16 w 27"/>
                  <a:gd name="T15" fmla="*/ 60 h 60"/>
                  <a:gd name="T16" fmla="*/ 6 w 27"/>
                  <a:gd name="T17" fmla="*/ 60 h 60"/>
                  <a:gd name="T18" fmla="*/ 6 w 27"/>
                  <a:gd name="T19" fmla="*/ 24 h 60"/>
                  <a:gd name="T20" fmla="*/ 0 w 27"/>
                  <a:gd name="T21" fmla="*/ 24 h 60"/>
                  <a:gd name="T22" fmla="*/ 0 w 27"/>
                  <a:gd name="T23" fmla="*/ 17 h 60"/>
                  <a:gd name="T24" fmla="*/ 6 w 27"/>
                  <a:gd name="T25" fmla="*/ 17 h 60"/>
                  <a:gd name="T26" fmla="*/ 6 w 27"/>
                  <a:gd name="T27" fmla="*/ 13 h 60"/>
                  <a:gd name="T28" fmla="*/ 21 w 27"/>
                  <a:gd name="T29" fmla="*/ 0 h 60"/>
                  <a:gd name="T30" fmla="*/ 27 w 27"/>
                  <a:gd name="T31" fmla="*/ 1 h 60"/>
                  <a:gd name="T32" fmla="*/ 26 w 27"/>
                  <a:gd name="T33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60">
                    <a:moveTo>
                      <a:pt x="26" y="9"/>
                    </a:moveTo>
                    <a:cubicBezTo>
                      <a:pt x="24" y="8"/>
                      <a:pt x="22" y="8"/>
                      <a:pt x="21" y="8"/>
                    </a:cubicBezTo>
                    <a:cubicBezTo>
                      <a:pt x="17" y="8"/>
                      <a:pt x="16" y="10"/>
                      <a:pt x="16" y="13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6"/>
                      <a:pt x="11" y="0"/>
                      <a:pt x="21" y="0"/>
                    </a:cubicBezTo>
                    <a:cubicBezTo>
                      <a:pt x="24" y="0"/>
                      <a:pt x="26" y="1"/>
                      <a:pt x="27" y="1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651">
                <a:extLst>
                  <a:ext uri="{FF2B5EF4-FFF2-40B4-BE49-F238E27FC236}">
                    <a16:creationId xmlns:a16="http://schemas.microsoft.com/office/drawing/2014/main" id="{0AEAC3D2-D59B-4BC2-86BF-5A0F95884F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6" y="3259"/>
                <a:ext cx="31" cy="42"/>
              </a:xfrm>
              <a:custGeom>
                <a:avLst/>
                <a:gdLst>
                  <a:gd name="T0" fmla="*/ 0 w 41"/>
                  <a:gd name="T1" fmla="*/ 0 h 54"/>
                  <a:gd name="T2" fmla="*/ 16 w 41"/>
                  <a:gd name="T3" fmla="*/ 0 h 54"/>
                  <a:gd name="T4" fmla="*/ 41 w 41"/>
                  <a:gd name="T5" fmla="*/ 26 h 54"/>
                  <a:gd name="T6" fmla="*/ 16 w 41"/>
                  <a:gd name="T7" fmla="*/ 54 h 54"/>
                  <a:gd name="T8" fmla="*/ 0 w 41"/>
                  <a:gd name="T9" fmla="*/ 54 h 54"/>
                  <a:gd name="T10" fmla="*/ 0 w 41"/>
                  <a:gd name="T11" fmla="*/ 0 h 54"/>
                  <a:gd name="T12" fmla="*/ 10 w 41"/>
                  <a:gd name="T13" fmla="*/ 46 h 54"/>
                  <a:gd name="T14" fmla="*/ 16 w 41"/>
                  <a:gd name="T15" fmla="*/ 46 h 54"/>
                  <a:gd name="T16" fmla="*/ 31 w 41"/>
                  <a:gd name="T17" fmla="*/ 27 h 54"/>
                  <a:gd name="T18" fmla="*/ 16 w 41"/>
                  <a:gd name="T19" fmla="*/ 8 h 54"/>
                  <a:gd name="T20" fmla="*/ 10 w 41"/>
                  <a:gd name="T21" fmla="*/ 8 h 54"/>
                  <a:gd name="T22" fmla="*/ 10 w 41"/>
                  <a:gd name="T23" fmla="*/ 4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54">
                    <a:moveTo>
                      <a:pt x="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33" y="0"/>
                      <a:pt x="41" y="9"/>
                      <a:pt x="41" y="26"/>
                    </a:cubicBezTo>
                    <a:cubicBezTo>
                      <a:pt x="41" y="42"/>
                      <a:pt x="35" y="54"/>
                      <a:pt x="16" y="5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0" y="0"/>
                    </a:lnTo>
                    <a:close/>
                    <a:moveTo>
                      <a:pt x="10" y="46"/>
                    </a:moveTo>
                    <a:cubicBezTo>
                      <a:pt x="16" y="46"/>
                      <a:pt x="16" y="46"/>
                      <a:pt x="16" y="46"/>
                    </a:cubicBezTo>
                    <a:cubicBezTo>
                      <a:pt x="27" y="46"/>
                      <a:pt x="31" y="40"/>
                      <a:pt x="31" y="27"/>
                    </a:cubicBezTo>
                    <a:cubicBezTo>
                      <a:pt x="31" y="13"/>
                      <a:pt x="25" y="8"/>
                      <a:pt x="16" y="8"/>
                    </a:cubicBezTo>
                    <a:cubicBezTo>
                      <a:pt x="10" y="8"/>
                      <a:pt x="10" y="8"/>
                      <a:pt x="10" y="8"/>
                    </a:cubicBezTo>
                    <a:lnTo>
                      <a:pt x="1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652">
                <a:extLst>
                  <a:ext uri="{FF2B5EF4-FFF2-40B4-BE49-F238E27FC236}">
                    <a16:creationId xmlns:a16="http://schemas.microsoft.com/office/drawing/2014/main" id="{4619482C-FD4D-47FE-9CB6-9BB7F96BD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20" y="3267"/>
                <a:ext cx="28" cy="35"/>
              </a:xfrm>
              <a:custGeom>
                <a:avLst/>
                <a:gdLst>
                  <a:gd name="T0" fmla="*/ 35 w 37"/>
                  <a:gd name="T1" fmla="*/ 41 h 45"/>
                  <a:gd name="T2" fmla="*/ 20 w 37"/>
                  <a:gd name="T3" fmla="*/ 45 h 45"/>
                  <a:gd name="T4" fmla="*/ 0 w 37"/>
                  <a:gd name="T5" fmla="*/ 23 h 45"/>
                  <a:gd name="T6" fmla="*/ 20 w 37"/>
                  <a:gd name="T7" fmla="*/ 0 h 45"/>
                  <a:gd name="T8" fmla="*/ 37 w 37"/>
                  <a:gd name="T9" fmla="*/ 18 h 45"/>
                  <a:gd name="T10" fmla="*/ 36 w 37"/>
                  <a:gd name="T11" fmla="*/ 25 h 45"/>
                  <a:gd name="T12" fmla="*/ 10 w 37"/>
                  <a:gd name="T13" fmla="*/ 25 h 45"/>
                  <a:gd name="T14" fmla="*/ 22 w 37"/>
                  <a:gd name="T15" fmla="*/ 37 h 45"/>
                  <a:gd name="T16" fmla="*/ 31 w 37"/>
                  <a:gd name="T17" fmla="*/ 34 h 45"/>
                  <a:gd name="T18" fmla="*/ 35 w 37"/>
                  <a:gd name="T19" fmla="*/ 41 h 45"/>
                  <a:gd name="T20" fmla="*/ 10 w 37"/>
                  <a:gd name="T21" fmla="*/ 19 h 45"/>
                  <a:gd name="T22" fmla="*/ 28 w 37"/>
                  <a:gd name="T23" fmla="*/ 19 h 45"/>
                  <a:gd name="T24" fmla="*/ 28 w 37"/>
                  <a:gd name="T25" fmla="*/ 17 h 45"/>
                  <a:gd name="T26" fmla="*/ 20 w 37"/>
                  <a:gd name="T27" fmla="*/ 8 h 45"/>
                  <a:gd name="T28" fmla="*/ 10 w 37"/>
                  <a:gd name="T29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45">
                    <a:moveTo>
                      <a:pt x="35" y="41"/>
                    </a:moveTo>
                    <a:cubicBezTo>
                      <a:pt x="32" y="43"/>
                      <a:pt x="28" y="45"/>
                      <a:pt x="20" y="45"/>
                    </a:cubicBezTo>
                    <a:cubicBezTo>
                      <a:pt x="7" y="45"/>
                      <a:pt x="0" y="38"/>
                      <a:pt x="0" y="23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7" y="7"/>
                      <a:pt x="37" y="18"/>
                    </a:cubicBezTo>
                    <a:cubicBezTo>
                      <a:pt x="37" y="20"/>
                      <a:pt x="37" y="22"/>
                      <a:pt x="36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3"/>
                      <a:pt x="14" y="37"/>
                      <a:pt x="22" y="37"/>
                    </a:cubicBezTo>
                    <a:cubicBezTo>
                      <a:pt x="26" y="37"/>
                      <a:pt x="29" y="35"/>
                      <a:pt x="31" y="34"/>
                    </a:cubicBezTo>
                    <a:lnTo>
                      <a:pt x="35" y="41"/>
                    </a:lnTo>
                    <a:close/>
                    <a:moveTo>
                      <a:pt x="10" y="19"/>
                    </a:move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1"/>
                      <a:pt x="25" y="8"/>
                      <a:pt x="20" y="8"/>
                    </a:cubicBezTo>
                    <a:cubicBezTo>
                      <a:pt x="14" y="8"/>
                      <a:pt x="10" y="12"/>
                      <a:pt x="1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653">
                <a:extLst>
                  <a:ext uri="{FF2B5EF4-FFF2-40B4-BE49-F238E27FC236}">
                    <a16:creationId xmlns:a16="http://schemas.microsoft.com/office/drawing/2014/main" id="{C5BCDA78-A144-4813-8EC9-153CFE062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2" y="3267"/>
                <a:ext cx="19" cy="34"/>
              </a:xfrm>
              <a:custGeom>
                <a:avLst/>
                <a:gdLst>
                  <a:gd name="T0" fmla="*/ 25 w 25"/>
                  <a:gd name="T1" fmla="*/ 10 h 44"/>
                  <a:gd name="T2" fmla="*/ 20 w 25"/>
                  <a:gd name="T3" fmla="*/ 10 h 44"/>
                  <a:gd name="T4" fmla="*/ 9 w 25"/>
                  <a:gd name="T5" fmla="*/ 14 h 44"/>
                  <a:gd name="T6" fmla="*/ 9 w 25"/>
                  <a:gd name="T7" fmla="*/ 44 h 44"/>
                  <a:gd name="T8" fmla="*/ 0 w 25"/>
                  <a:gd name="T9" fmla="*/ 44 h 44"/>
                  <a:gd name="T10" fmla="*/ 0 w 25"/>
                  <a:gd name="T11" fmla="*/ 1 h 44"/>
                  <a:gd name="T12" fmla="*/ 7 w 25"/>
                  <a:gd name="T13" fmla="*/ 1 h 44"/>
                  <a:gd name="T14" fmla="*/ 9 w 25"/>
                  <a:gd name="T15" fmla="*/ 7 h 44"/>
                  <a:gd name="T16" fmla="*/ 10 w 25"/>
                  <a:gd name="T17" fmla="*/ 7 h 44"/>
                  <a:gd name="T18" fmla="*/ 21 w 25"/>
                  <a:gd name="T19" fmla="*/ 0 h 44"/>
                  <a:gd name="T20" fmla="*/ 25 w 25"/>
                  <a:gd name="T21" fmla="*/ 1 h 44"/>
                  <a:gd name="T22" fmla="*/ 25 w 25"/>
                  <a:gd name="T2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44">
                    <a:moveTo>
                      <a:pt x="25" y="10"/>
                    </a:moveTo>
                    <a:cubicBezTo>
                      <a:pt x="23" y="10"/>
                      <a:pt x="21" y="10"/>
                      <a:pt x="20" y="10"/>
                    </a:cubicBezTo>
                    <a:cubicBezTo>
                      <a:pt x="16" y="10"/>
                      <a:pt x="12" y="11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3"/>
                      <a:pt x="15" y="0"/>
                      <a:pt x="21" y="0"/>
                    </a:cubicBezTo>
                    <a:cubicBezTo>
                      <a:pt x="22" y="0"/>
                      <a:pt x="24" y="1"/>
                      <a:pt x="25" y="1"/>
                    </a:cubicBez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654">
                <a:extLst>
                  <a:ext uri="{FF2B5EF4-FFF2-40B4-BE49-F238E27FC236}">
                    <a16:creationId xmlns:a16="http://schemas.microsoft.com/office/drawing/2014/main" id="{C6EE3365-EDD7-4710-987E-11A96F835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267"/>
                <a:ext cx="25" cy="35"/>
              </a:xfrm>
              <a:custGeom>
                <a:avLst/>
                <a:gdLst>
                  <a:gd name="T0" fmla="*/ 3 w 33"/>
                  <a:gd name="T1" fmla="*/ 13 h 45"/>
                  <a:gd name="T2" fmla="*/ 18 w 33"/>
                  <a:gd name="T3" fmla="*/ 0 h 45"/>
                  <a:gd name="T4" fmla="*/ 33 w 33"/>
                  <a:gd name="T5" fmla="*/ 6 h 45"/>
                  <a:gd name="T6" fmla="*/ 27 w 33"/>
                  <a:gd name="T7" fmla="*/ 12 h 45"/>
                  <a:gd name="T8" fmla="*/ 18 w 33"/>
                  <a:gd name="T9" fmla="*/ 8 h 45"/>
                  <a:gd name="T10" fmla="*/ 12 w 33"/>
                  <a:gd name="T11" fmla="*/ 13 h 45"/>
                  <a:gd name="T12" fmla="*/ 33 w 33"/>
                  <a:gd name="T13" fmla="*/ 32 h 45"/>
                  <a:gd name="T14" fmla="*/ 17 w 33"/>
                  <a:gd name="T15" fmla="*/ 45 h 45"/>
                  <a:gd name="T16" fmla="*/ 0 w 33"/>
                  <a:gd name="T17" fmla="*/ 39 h 45"/>
                  <a:gd name="T18" fmla="*/ 6 w 33"/>
                  <a:gd name="T19" fmla="*/ 32 h 45"/>
                  <a:gd name="T20" fmla="*/ 17 w 33"/>
                  <a:gd name="T21" fmla="*/ 37 h 45"/>
                  <a:gd name="T22" fmla="*/ 24 w 33"/>
                  <a:gd name="T23" fmla="*/ 33 h 45"/>
                  <a:gd name="T24" fmla="*/ 3 w 33"/>
                  <a:gd name="T25" fmla="*/ 1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5">
                    <a:moveTo>
                      <a:pt x="3" y="13"/>
                    </a:moveTo>
                    <a:cubicBezTo>
                      <a:pt x="3" y="7"/>
                      <a:pt x="8" y="0"/>
                      <a:pt x="18" y="0"/>
                    </a:cubicBezTo>
                    <a:cubicBezTo>
                      <a:pt x="25" y="0"/>
                      <a:pt x="30" y="3"/>
                      <a:pt x="33" y="6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0"/>
                      <a:pt x="22" y="8"/>
                      <a:pt x="18" y="8"/>
                    </a:cubicBezTo>
                    <a:cubicBezTo>
                      <a:pt x="14" y="8"/>
                      <a:pt x="12" y="10"/>
                      <a:pt x="12" y="13"/>
                    </a:cubicBezTo>
                    <a:cubicBezTo>
                      <a:pt x="12" y="20"/>
                      <a:pt x="33" y="18"/>
                      <a:pt x="33" y="32"/>
                    </a:cubicBezTo>
                    <a:cubicBezTo>
                      <a:pt x="33" y="38"/>
                      <a:pt x="28" y="45"/>
                      <a:pt x="17" y="45"/>
                    </a:cubicBezTo>
                    <a:cubicBezTo>
                      <a:pt x="8" y="45"/>
                      <a:pt x="2" y="42"/>
                      <a:pt x="0" y="39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8" y="35"/>
                      <a:pt x="12" y="37"/>
                      <a:pt x="17" y="37"/>
                    </a:cubicBezTo>
                    <a:cubicBezTo>
                      <a:pt x="22" y="37"/>
                      <a:pt x="24" y="35"/>
                      <a:pt x="24" y="33"/>
                    </a:cubicBezTo>
                    <a:cubicBezTo>
                      <a:pt x="24" y="25"/>
                      <a:pt x="3" y="28"/>
                      <a:pt x="3" y="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655">
                <a:extLst>
                  <a:ext uri="{FF2B5EF4-FFF2-40B4-BE49-F238E27FC236}">
                    <a16:creationId xmlns:a16="http://schemas.microsoft.com/office/drawing/2014/main" id="{A54C61B2-AEFE-4254-921C-F8ECB3FCFD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4" y="3259"/>
                <a:ext cx="30" cy="42"/>
              </a:xfrm>
              <a:custGeom>
                <a:avLst/>
                <a:gdLst>
                  <a:gd name="T0" fmla="*/ 6 w 30"/>
                  <a:gd name="T1" fmla="*/ 42 h 42"/>
                  <a:gd name="T2" fmla="*/ 0 w 30"/>
                  <a:gd name="T3" fmla="*/ 42 h 42"/>
                  <a:gd name="T4" fmla="*/ 0 w 30"/>
                  <a:gd name="T5" fmla="*/ 0 h 42"/>
                  <a:gd name="T6" fmla="*/ 6 w 30"/>
                  <a:gd name="T7" fmla="*/ 0 h 42"/>
                  <a:gd name="T8" fmla="*/ 6 w 30"/>
                  <a:gd name="T9" fmla="*/ 42 h 42"/>
                  <a:gd name="T10" fmla="*/ 21 w 30"/>
                  <a:gd name="T11" fmla="*/ 0 h 42"/>
                  <a:gd name="T12" fmla="*/ 29 w 30"/>
                  <a:gd name="T13" fmla="*/ 0 h 42"/>
                  <a:gd name="T14" fmla="*/ 15 w 30"/>
                  <a:gd name="T15" fmla="*/ 21 h 42"/>
                  <a:gd name="T16" fmla="*/ 30 w 30"/>
                  <a:gd name="T17" fmla="*/ 42 h 42"/>
                  <a:gd name="T18" fmla="*/ 21 w 30"/>
                  <a:gd name="T19" fmla="*/ 42 h 42"/>
                  <a:gd name="T20" fmla="*/ 7 w 30"/>
                  <a:gd name="T21" fmla="*/ 21 h 42"/>
                  <a:gd name="T22" fmla="*/ 7 w 30"/>
                  <a:gd name="T23" fmla="*/ 21 h 42"/>
                  <a:gd name="T24" fmla="*/ 21 w 30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42">
                    <a:moveTo>
                      <a:pt x="6" y="42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42"/>
                    </a:lnTo>
                    <a:close/>
                    <a:moveTo>
                      <a:pt x="21" y="0"/>
                    </a:moveTo>
                    <a:lnTo>
                      <a:pt x="29" y="0"/>
                    </a:lnTo>
                    <a:lnTo>
                      <a:pt x="15" y="21"/>
                    </a:lnTo>
                    <a:lnTo>
                      <a:pt x="30" y="42"/>
                    </a:lnTo>
                    <a:lnTo>
                      <a:pt x="21" y="4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656">
                <a:extLst>
                  <a:ext uri="{FF2B5EF4-FFF2-40B4-BE49-F238E27FC236}">
                    <a16:creationId xmlns:a16="http://schemas.microsoft.com/office/drawing/2014/main" id="{3EA92B6E-7E51-4146-9FCF-00989C0A66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" y="3255"/>
                <a:ext cx="9" cy="46"/>
              </a:xfrm>
              <a:custGeom>
                <a:avLst/>
                <a:gdLst>
                  <a:gd name="T0" fmla="*/ 6 w 12"/>
                  <a:gd name="T1" fmla="*/ 0 h 60"/>
                  <a:gd name="T2" fmla="*/ 12 w 12"/>
                  <a:gd name="T3" fmla="*/ 6 h 60"/>
                  <a:gd name="T4" fmla="*/ 6 w 12"/>
                  <a:gd name="T5" fmla="*/ 11 h 60"/>
                  <a:gd name="T6" fmla="*/ 0 w 12"/>
                  <a:gd name="T7" fmla="*/ 6 h 60"/>
                  <a:gd name="T8" fmla="*/ 6 w 12"/>
                  <a:gd name="T9" fmla="*/ 0 h 60"/>
                  <a:gd name="T10" fmla="*/ 2 w 12"/>
                  <a:gd name="T11" fmla="*/ 17 h 60"/>
                  <a:gd name="T12" fmla="*/ 11 w 12"/>
                  <a:gd name="T13" fmla="*/ 17 h 60"/>
                  <a:gd name="T14" fmla="*/ 11 w 12"/>
                  <a:gd name="T15" fmla="*/ 60 h 60"/>
                  <a:gd name="T16" fmla="*/ 2 w 12"/>
                  <a:gd name="T17" fmla="*/ 60 h 60"/>
                  <a:gd name="T18" fmla="*/ 2 w 12"/>
                  <a:gd name="T19" fmla="*/ 1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0">
                    <a:moveTo>
                      <a:pt x="6" y="0"/>
                    </a:moveTo>
                    <a:cubicBezTo>
                      <a:pt x="10" y="0"/>
                      <a:pt x="12" y="2"/>
                      <a:pt x="12" y="6"/>
                    </a:cubicBezTo>
                    <a:cubicBezTo>
                      <a:pt x="12" y="9"/>
                      <a:pt x="10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moveTo>
                      <a:pt x="2" y="17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2" y="60"/>
                      <a:pt x="2" y="60"/>
                      <a:pt x="2" y="6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657">
                <a:extLst>
                  <a:ext uri="{FF2B5EF4-FFF2-40B4-BE49-F238E27FC236}">
                    <a16:creationId xmlns:a16="http://schemas.microsoft.com/office/drawing/2014/main" id="{0AA1BBEC-603E-49CF-87AF-55A25AEBF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3259"/>
                <a:ext cx="22" cy="43"/>
              </a:xfrm>
              <a:custGeom>
                <a:avLst/>
                <a:gdLst>
                  <a:gd name="T0" fmla="*/ 5 w 29"/>
                  <a:gd name="T1" fmla="*/ 41 h 55"/>
                  <a:gd name="T2" fmla="*/ 5 w 29"/>
                  <a:gd name="T3" fmla="*/ 19 h 55"/>
                  <a:gd name="T4" fmla="*/ 0 w 29"/>
                  <a:gd name="T5" fmla="*/ 19 h 55"/>
                  <a:gd name="T6" fmla="*/ 0 w 29"/>
                  <a:gd name="T7" fmla="*/ 13 h 55"/>
                  <a:gd name="T8" fmla="*/ 5 w 29"/>
                  <a:gd name="T9" fmla="*/ 11 h 55"/>
                  <a:gd name="T10" fmla="*/ 9 w 29"/>
                  <a:gd name="T11" fmla="*/ 0 h 55"/>
                  <a:gd name="T12" fmla="*/ 15 w 29"/>
                  <a:gd name="T13" fmla="*/ 0 h 55"/>
                  <a:gd name="T14" fmla="*/ 15 w 29"/>
                  <a:gd name="T15" fmla="*/ 11 h 55"/>
                  <a:gd name="T16" fmla="*/ 26 w 29"/>
                  <a:gd name="T17" fmla="*/ 11 h 55"/>
                  <a:gd name="T18" fmla="*/ 26 w 29"/>
                  <a:gd name="T19" fmla="*/ 19 h 55"/>
                  <a:gd name="T20" fmla="*/ 15 w 29"/>
                  <a:gd name="T21" fmla="*/ 19 h 55"/>
                  <a:gd name="T22" fmla="*/ 15 w 29"/>
                  <a:gd name="T23" fmla="*/ 41 h 55"/>
                  <a:gd name="T24" fmla="*/ 20 w 29"/>
                  <a:gd name="T25" fmla="*/ 47 h 55"/>
                  <a:gd name="T26" fmla="*/ 26 w 29"/>
                  <a:gd name="T27" fmla="*/ 45 h 55"/>
                  <a:gd name="T28" fmla="*/ 29 w 29"/>
                  <a:gd name="T29" fmla="*/ 52 h 55"/>
                  <a:gd name="T30" fmla="*/ 17 w 29"/>
                  <a:gd name="T31" fmla="*/ 55 h 55"/>
                  <a:gd name="T32" fmla="*/ 5 w 29"/>
                  <a:gd name="T33" fmla="*/ 4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55">
                    <a:moveTo>
                      <a:pt x="5" y="41"/>
                    </a:moveTo>
                    <a:cubicBezTo>
                      <a:pt x="5" y="19"/>
                      <a:pt x="5" y="19"/>
                      <a:pt x="5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5"/>
                      <a:pt x="17" y="47"/>
                      <a:pt x="20" y="47"/>
                    </a:cubicBezTo>
                    <a:cubicBezTo>
                      <a:pt x="22" y="47"/>
                      <a:pt x="25" y="46"/>
                      <a:pt x="26" y="45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7" y="53"/>
                      <a:pt x="24" y="55"/>
                      <a:pt x="17" y="55"/>
                    </a:cubicBezTo>
                    <a:cubicBezTo>
                      <a:pt x="10" y="55"/>
                      <a:pt x="5" y="51"/>
                      <a:pt x="5" y="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658">
                <a:extLst>
                  <a:ext uri="{FF2B5EF4-FFF2-40B4-BE49-F238E27FC236}">
                    <a16:creationId xmlns:a16="http://schemas.microsoft.com/office/drawing/2014/main" id="{C68FCB16-05FE-42B5-AF51-F5F5AB8E9D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0" y="3268"/>
                <a:ext cx="27" cy="34"/>
              </a:xfrm>
              <a:custGeom>
                <a:avLst/>
                <a:gdLst>
                  <a:gd name="T0" fmla="*/ 33 w 37"/>
                  <a:gd name="T1" fmla="*/ 13 h 44"/>
                  <a:gd name="T2" fmla="*/ 33 w 37"/>
                  <a:gd name="T3" fmla="*/ 31 h 44"/>
                  <a:gd name="T4" fmla="*/ 36 w 37"/>
                  <a:gd name="T5" fmla="*/ 36 h 44"/>
                  <a:gd name="T6" fmla="*/ 37 w 37"/>
                  <a:gd name="T7" fmla="*/ 36 h 44"/>
                  <a:gd name="T8" fmla="*/ 37 w 37"/>
                  <a:gd name="T9" fmla="*/ 43 h 44"/>
                  <a:gd name="T10" fmla="*/ 33 w 37"/>
                  <a:gd name="T11" fmla="*/ 44 h 44"/>
                  <a:gd name="T12" fmla="*/ 25 w 37"/>
                  <a:gd name="T13" fmla="*/ 39 h 44"/>
                  <a:gd name="T14" fmla="*/ 25 w 37"/>
                  <a:gd name="T15" fmla="*/ 39 h 44"/>
                  <a:gd name="T16" fmla="*/ 13 w 37"/>
                  <a:gd name="T17" fmla="*/ 44 h 44"/>
                  <a:gd name="T18" fmla="*/ 0 w 37"/>
                  <a:gd name="T19" fmla="*/ 32 h 44"/>
                  <a:gd name="T20" fmla="*/ 24 w 37"/>
                  <a:gd name="T21" fmla="*/ 18 h 44"/>
                  <a:gd name="T22" fmla="*/ 24 w 37"/>
                  <a:gd name="T23" fmla="*/ 15 h 44"/>
                  <a:gd name="T24" fmla="*/ 16 w 37"/>
                  <a:gd name="T25" fmla="*/ 7 h 44"/>
                  <a:gd name="T26" fmla="*/ 8 w 37"/>
                  <a:gd name="T27" fmla="*/ 12 h 44"/>
                  <a:gd name="T28" fmla="*/ 1 w 37"/>
                  <a:gd name="T29" fmla="*/ 7 h 44"/>
                  <a:gd name="T30" fmla="*/ 16 w 37"/>
                  <a:gd name="T31" fmla="*/ 0 h 44"/>
                  <a:gd name="T32" fmla="*/ 33 w 37"/>
                  <a:gd name="T33" fmla="*/ 13 h 44"/>
                  <a:gd name="T34" fmla="*/ 24 w 37"/>
                  <a:gd name="T35" fmla="*/ 25 h 44"/>
                  <a:gd name="T36" fmla="*/ 10 w 37"/>
                  <a:gd name="T37" fmla="*/ 31 h 44"/>
                  <a:gd name="T38" fmla="*/ 15 w 37"/>
                  <a:gd name="T39" fmla="*/ 37 h 44"/>
                  <a:gd name="T40" fmla="*/ 24 w 37"/>
                  <a:gd name="T41" fmla="*/ 33 h 44"/>
                  <a:gd name="T42" fmla="*/ 24 w 37"/>
                  <a:gd name="T43" fmla="*/ 2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44">
                    <a:moveTo>
                      <a:pt x="33" y="13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4"/>
                      <a:pt x="34" y="36"/>
                      <a:pt x="36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6" y="44"/>
                      <a:pt x="34" y="44"/>
                      <a:pt x="33" y="44"/>
                    </a:cubicBezTo>
                    <a:cubicBezTo>
                      <a:pt x="29" y="44"/>
                      <a:pt x="26" y="42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3" y="41"/>
                      <a:pt x="20" y="44"/>
                      <a:pt x="13" y="44"/>
                    </a:cubicBezTo>
                    <a:cubicBezTo>
                      <a:pt x="5" y="44"/>
                      <a:pt x="0" y="38"/>
                      <a:pt x="0" y="32"/>
                    </a:cubicBezTo>
                    <a:cubicBezTo>
                      <a:pt x="0" y="23"/>
                      <a:pt x="9" y="18"/>
                      <a:pt x="24" y="18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9"/>
                      <a:pt x="21" y="7"/>
                      <a:pt x="16" y="7"/>
                    </a:cubicBezTo>
                    <a:cubicBezTo>
                      <a:pt x="12" y="7"/>
                      <a:pt x="9" y="10"/>
                      <a:pt x="8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5"/>
                      <a:pt x="7" y="0"/>
                      <a:pt x="16" y="0"/>
                    </a:cubicBezTo>
                    <a:cubicBezTo>
                      <a:pt x="27" y="0"/>
                      <a:pt x="33" y="3"/>
                      <a:pt x="33" y="13"/>
                    </a:cubicBezTo>
                    <a:moveTo>
                      <a:pt x="24" y="25"/>
                    </a:moveTo>
                    <a:cubicBezTo>
                      <a:pt x="15" y="25"/>
                      <a:pt x="10" y="27"/>
                      <a:pt x="10" y="31"/>
                    </a:cubicBezTo>
                    <a:cubicBezTo>
                      <a:pt x="10" y="34"/>
                      <a:pt x="12" y="37"/>
                      <a:pt x="15" y="37"/>
                    </a:cubicBezTo>
                    <a:cubicBezTo>
                      <a:pt x="19" y="37"/>
                      <a:pt x="22" y="35"/>
                      <a:pt x="24" y="33"/>
                    </a:cubicBez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659">
                <a:extLst>
                  <a:ext uri="{FF2B5EF4-FFF2-40B4-BE49-F238E27FC236}">
                    <a16:creationId xmlns:a16="http://schemas.microsoft.com/office/drawing/2014/main" id="{D7A579D7-7017-45DE-9706-FB9356DF90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11" y="3267"/>
                <a:ext cx="27" cy="46"/>
              </a:xfrm>
              <a:custGeom>
                <a:avLst/>
                <a:gdLst>
                  <a:gd name="T0" fmla="*/ 16 w 36"/>
                  <a:gd name="T1" fmla="*/ 44 h 59"/>
                  <a:gd name="T2" fmla="*/ 9 w 36"/>
                  <a:gd name="T3" fmla="*/ 44 h 59"/>
                  <a:gd name="T4" fmla="*/ 9 w 36"/>
                  <a:gd name="T5" fmla="*/ 59 h 59"/>
                  <a:gd name="T6" fmla="*/ 0 w 36"/>
                  <a:gd name="T7" fmla="*/ 59 h 59"/>
                  <a:gd name="T8" fmla="*/ 0 w 36"/>
                  <a:gd name="T9" fmla="*/ 1 h 59"/>
                  <a:gd name="T10" fmla="*/ 7 w 36"/>
                  <a:gd name="T11" fmla="*/ 1 h 59"/>
                  <a:gd name="T12" fmla="*/ 9 w 36"/>
                  <a:gd name="T13" fmla="*/ 5 h 59"/>
                  <a:gd name="T14" fmla="*/ 9 w 36"/>
                  <a:gd name="T15" fmla="*/ 5 h 59"/>
                  <a:gd name="T16" fmla="*/ 20 w 36"/>
                  <a:gd name="T17" fmla="*/ 0 h 59"/>
                  <a:gd name="T18" fmla="*/ 36 w 36"/>
                  <a:gd name="T19" fmla="*/ 21 h 59"/>
                  <a:gd name="T20" fmla="*/ 16 w 36"/>
                  <a:gd name="T21" fmla="*/ 44 h 59"/>
                  <a:gd name="T22" fmla="*/ 15 w 36"/>
                  <a:gd name="T23" fmla="*/ 37 h 59"/>
                  <a:gd name="T24" fmla="*/ 26 w 36"/>
                  <a:gd name="T25" fmla="*/ 22 h 59"/>
                  <a:gd name="T26" fmla="*/ 17 w 36"/>
                  <a:gd name="T27" fmla="*/ 8 h 59"/>
                  <a:gd name="T28" fmla="*/ 9 w 36"/>
                  <a:gd name="T29" fmla="*/ 13 h 59"/>
                  <a:gd name="T30" fmla="*/ 9 w 36"/>
                  <a:gd name="T31" fmla="*/ 35 h 59"/>
                  <a:gd name="T32" fmla="*/ 15 w 36"/>
                  <a:gd name="T33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9">
                    <a:moveTo>
                      <a:pt x="16" y="44"/>
                    </a:moveTo>
                    <a:cubicBezTo>
                      <a:pt x="14" y="44"/>
                      <a:pt x="11" y="44"/>
                      <a:pt x="9" y="44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3"/>
                      <a:pt x="14" y="0"/>
                      <a:pt x="20" y="0"/>
                    </a:cubicBezTo>
                    <a:cubicBezTo>
                      <a:pt x="29" y="0"/>
                      <a:pt x="36" y="7"/>
                      <a:pt x="36" y="21"/>
                    </a:cubicBezTo>
                    <a:cubicBezTo>
                      <a:pt x="36" y="37"/>
                      <a:pt x="27" y="44"/>
                      <a:pt x="16" y="44"/>
                    </a:cubicBezTo>
                    <a:moveTo>
                      <a:pt x="15" y="37"/>
                    </a:moveTo>
                    <a:cubicBezTo>
                      <a:pt x="22" y="37"/>
                      <a:pt x="26" y="32"/>
                      <a:pt x="26" y="22"/>
                    </a:cubicBezTo>
                    <a:cubicBezTo>
                      <a:pt x="26" y="12"/>
                      <a:pt x="22" y="8"/>
                      <a:pt x="17" y="8"/>
                    </a:cubicBezTo>
                    <a:cubicBezTo>
                      <a:pt x="13" y="8"/>
                      <a:pt x="11" y="10"/>
                      <a:pt x="9" y="1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1" y="36"/>
                      <a:pt x="14" y="37"/>
                      <a:pt x="15" y="3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660">
                <a:extLst>
                  <a:ext uri="{FF2B5EF4-FFF2-40B4-BE49-F238E27FC236}">
                    <a16:creationId xmlns:a16="http://schemas.microsoft.com/office/drawing/2014/main" id="{5E22EFCE-BA1B-4D5A-A734-AC4393523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3256"/>
                <a:ext cx="12" cy="46"/>
              </a:xfrm>
              <a:custGeom>
                <a:avLst/>
                <a:gdLst>
                  <a:gd name="T0" fmla="*/ 9 w 16"/>
                  <a:gd name="T1" fmla="*/ 0 h 59"/>
                  <a:gd name="T2" fmla="*/ 9 w 16"/>
                  <a:gd name="T3" fmla="*/ 46 h 59"/>
                  <a:gd name="T4" fmla="*/ 13 w 16"/>
                  <a:gd name="T5" fmla="*/ 51 h 59"/>
                  <a:gd name="T6" fmla="*/ 16 w 16"/>
                  <a:gd name="T7" fmla="*/ 50 h 59"/>
                  <a:gd name="T8" fmla="*/ 16 w 16"/>
                  <a:gd name="T9" fmla="*/ 58 h 59"/>
                  <a:gd name="T10" fmla="*/ 10 w 16"/>
                  <a:gd name="T11" fmla="*/ 59 h 59"/>
                  <a:gd name="T12" fmla="*/ 0 w 16"/>
                  <a:gd name="T13" fmla="*/ 48 h 59"/>
                  <a:gd name="T14" fmla="*/ 0 w 16"/>
                  <a:gd name="T15" fmla="*/ 0 h 59"/>
                  <a:gd name="T16" fmla="*/ 9 w 16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9">
                    <a:moveTo>
                      <a:pt x="9" y="0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9"/>
                      <a:pt x="11" y="51"/>
                      <a:pt x="13" y="51"/>
                    </a:cubicBezTo>
                    <a:cubicBezTo>
                      <a:pt x="14" y="51"/>
                      <a:pt x="15" y="50"/>
                      <a:pt x="16" y="50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4" y="59"/>
                      <a:pt x="12" y="59"/>
                      <a:pt x="10" y="59"/>
                    </a:cubicBezTo>
                    <a:cubicBezTo>
                      <a:pt x="4" y="59"/>
                      <a:pt x="0" y="55"/>
                      <a:pt x="0" y="4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661">
                <a:extLst>
                  <a:ext uri="{FF2B5EF4-FFF2-40B4-BE49-F238E27FC236}">
                    <a16:creationId xmlns:a16="http://schemas.microsoft.com/office/drawing/2014/main" id="{E94A1F01-AE0D-4159-90F0-C9D5079773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6" y="3268"/>
                <a:ext cx="28" cy="34"/>
              </a:xfrm>
              <a:custGeom>
                <a:avLst/>
                <a:gdLst>
                  <a:gd name="T0" fmla="*/ 32 w 37"/>
                  <a:gd name="T1" fmla="*/ 13 h 44"/>
                  <a:gd name="T2" fmla="*/ 32 w 37"/>
                  <a:gd name="T3" fmla="*/ 31 h 44"/>
                  <a:gd name="T4" fmla="*/ 35 w 37"/>
                  <a:gd name="T5" fmla="*/ 36 h 44"/>
                  <a:gd name="T6" fmla="*/ 37 w 37"/>
                  <a:gd name="T7" fmla="*/ 36 h 44"/>
                  <a:gd name="T8" fmla="*/ 37 w 37"/>
                  <a:gd name="T9" fmla="*/ 43 h 44"/>
                  <a:gd name="T10" fmla="*/ 32 w 37"/>
                  <a:gd name="T11" fmla="*/ 44 h 44"/>
                  <a:gd name="T12" fmla="*/ 24 w 37"/>
                  <a:gd name="T13" fmla="*/ 39 h 44"/>
                  <a:gd name="T14" fmla="*/ 24 w 37"/>
                  <a:gd name="T15" fmla="*/ 39 h 44"/>
                  <a:gd name="T16" fmla="*/ 12 w 37"/>
                  <a:gd name="T17" fmla="*/ 44 h 44"/>
                  <a:gd name="T18" fmla="*/ 0 w 37"/>
                  <a:gd name="T19" fmla="*/ 32 h 44"/>
                  <a:gd name="T20" fmla="*/ 23 w 37"/>
                  <a:gd name="T21" fmla="*/ 18 h 44"/>
                  <a:gd name="T22" fmla="*/ 23 w 37"/>
                  <a:gd name="T23" fmla="*/ 15 h 44"/>
                  <a:gd name="T24" fmla="*/ 16 w 37"/>
                  <a:gd name="T25" fmla="*/ 7 h 44"/>
                  <a:gd name="T26" fmla="*/ 8 w 37"/>
                  <a:gd name="T27" fmla="*/ 12 h 44"/>
                  <a:gd name="T28" fmla="*/ 1 w 37"/>
                  <a:gd name="T29" fmla="*/ 7 h 44"/>
                  <a:gd name="T30" fmla="*/ 16 w 37"/>
                  <a:gd name="T31" fmla="*/ 0 h 44"/>
                  <a:gd name="T32" fmla="*/ 32 w 37"/>
                  <a:gd name="T33" fmla="*/ 13 h 44"/>
                  <a:gd name="T34" fmla="*/ 23 w 37"/>
                  <a:gd name="T35" fmla="*/ 25 h 44"/>
                  <a:gd name="T36" fmla="*/ 9 w 37"/>
                  <a:gd name="T37" fmla="*/ 31 h 44"/>
                  <a:gd name="T38" fmla="*/ 15 w 37"/>
                  <a:gd name="T39" fmla="*/ 37 h 44"/>
                  <a:gd name="T40" fmla="*/ 23 w 37"/>
                  <a:gd name="T41" fmla="*/ 33 h 44"/>
                  <a:gd name="T42" fmla="*/ 23 w 37"/>
                  <a:gd name="T43" fmla="*/ 2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44">
                    <a:moveTo>
                      <a:pt x="32" y="13"/>
                    </a:move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4"/>
                      <a:pt x="33" y="36"/>
                      <a:pt x="35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5" y="44"/>
                      <a:pt x="34" y="44"/>
                      <a:pt x="32" y="44"/>
                    </a:cubicBezTo>
                    <a:cubicBezTo>
                      <a:pt x="28" y="44"/>
                      <a:pt x="26" y="4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2" y="41"/>
                      <a:pt x="19" y="44"/>
                      <a:pt x="12" y="44"/>
                    </a:cubicBezTo>
                    <a:cubicBezTo>
                      <a:pt x="4" y="44"/>
                      <a:pt x="0" y="38"/>
                      <a:pt x="0" y="32"/>
                    </a:cubicBezTo>
                    <a:cubicBezTo>
                      <a:pt x="0" y="23"/>
                      <a:pt x="9" y="18"/>
                      <a:pt x="23" y="18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9"/>
                      <a:pt x="20" y="7"/>
                      <a:pt x="16" y="7"/>
                    </a:cubicBezTo>
                    <a:cubicBezTo>
                      <a:pt x="11" y="7"/>
                      <a:pt x="9" y="10"/>
                      <a:pt x="8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5"/>
                      <a:pt x="7" y="0"/>
                      <a:pt x="16" y="0"/>
                    </a:cubicBezTo>
                    <a:cubicBezTo>
                      <a:pt x="26" y="0"/>
                      <a:pt x="32" y="3"/>
                      <a:pt x="32" y="13"/>
                    </a:cubicBezTo>
                    <a:moveTo>
                      <a:pt x="23" y="25"/>
                    </a:moveTo>
                    <a:cubicBezTo>
                      <a:pt x="15" y="25"/>
                      <a:pt x="9" y="27"/>
                      <a:pt x="9" y="31"/>
                    </a:cubicBezTo>
                    <a:cubicBezTo>
                      <a:pt x="9" y="34"/>
                      <a:pt x="11" y="37"/>
                      <a:pt x="15" y="37"/>
                    </a:cubicBezTo>
                    <a:cubicBezTo>
                      <a:pt x="19" y="37"/>
                      <a:pt x="22" y="35"/>
                      <a:pt x="23" y="33"/>
                    </a:cubicBez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662">
                <a:extLst>
                  <a:ext uri="{FF2B5EF4-FFF2-40B4-BE49-F238E27FC236}">
                    <a16:creationId xmlns:a16="http://schemas.microsoft.com/office/drawing/2014/main" id="{3D25E0C8-62D4-431C-A178-18CCA22B5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267"/>
                <a:ext cx="19" cy="34"/>
              </a:xfrm>
              <a:custGeom>
                <a:avLst/>
                <a:gdLst>
                  <a:gd name="T0" fmla="*/ 25 w 25"/>
                  <a:gd name="T1" fmla="*/ 10 h 44"/>
                  <a:gd name="T2" fmla="*/ 20 w 25"/>
                  <a:gd name="T3" fmla="*/ 10 h 44"/>
                  <a:gd name="T4" fmla="*/ 10 w 25"/>
                  <a:gd name="T5" fmla="*/ 14 h 44"/>
                  <a:gd name="T6" fmla="*/ 10 w 25"/>
                  <a:gd name="T7" fmla="*/ 44 h 44"/>
                  <a:gd name="T8" fmla="*/ 0 w 25"/>
                  <a:gd name="T9" fmla="*/ 44 h 44"/>
                  <a:gd name="T10" fmla="*/ 0 w 25"/>
                  <a:gd name="T11" fmla="*/ 1 h 44"/>
                  <a:gd name="T12" fmla="*/ 8 w 25"/>
                  <a:gd name="T13" fmla="*/ 1 h 44"/>
                  <a:gd name="T14" fmla="*/ 10 w 25"/>
                  <a:gd name="T15" fmla="*/ 7 h 44"/>
                  <a:gd name="T16" fmla="*/ 10 w 25"/>
                  <a:gd name="T17" fmla="*/ 7 h 44"/>
                  <a:gd name="T18" fmla="*/ 21 w 25"/>
                  <a:gd name="T19" fmla="*/ 0 h 44"/>
                  <a:gd name="T20" fmla="*/ 25 w 25"/>
                  <a:gd name="T21" fmla="*/ 1 h 44"/>
                  <a:gd name="T22" fmla="*/ 25 w 25"/>
                  <a:gd name="T2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44">
                    <a:moveTo>
                      <a:pt x="25" y="10"/>
                    </a:moveTo>
                    <a:cubicBezTo>
                      <a:pt x="23" y="10"/>
                      <a:pt x="22" y="10"/>
                      <a:pt x="20" y="10"/>
                    </a:cubicBezTo>
                    <a:cubicBezTo>
                      <a:pt x="16" y="10"/>
                      <a:pt x="12" y="11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2" y="3"/>
                      <a:pt x="16" y="0"/>
                      <a:pt x="21" y="0"/>
                    </a:cubicBezTo>
                    <a:cubicBezTo>
                      <a:pt x="23" y="0"/>
                      <a:pt x="24" y="1"/>
                      <a:pt x="25" y="1"/>
                    </a:cubicBez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Rectangle 663">
                <a:extLst>
                  <a:ext uri="{FF2B5EF4-FFF2-40B4-BE49-F238E27FC236}">
                    <a16:creationId xmlns:a16="http://schemas.microsoft.com/office/drawing/2014/main" id="{9E5DD31A-7C33-4E1C-81BB-61107530E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9" y="3268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664">
                <a:extLst>
                  <a:ext uri="{FF2B5EF4-FFF2-40B4-BE49-F238E27FC236}">
                    <a16:creationId xmlns:a16="http://schemas.microsoft.com/office/drawing/2014/main" id="{DF28C44E-F458-4B48-9F7B-A4511D7FC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3267"/>
                <a:ext cx="25" cy="34"/>
              </a:xfrm>
              <a:custGeom>
                <a:avLst/>
                <a:gdLst>
                  <a:gd name="T0" fmla="*/ 34 w 34"/>
                  <a:gd name="T1" fmla="*/ 44 h 44"/>
                  <a:gd name="T2" fmla="*/ 25 w 34"/>
                  <a:gd name="T3" fmla="*/ 44 h 44"/>
                  <a:gd name="T4" fmla="*/ 25 w 34"/>
                  <a:gd name="T5" fmla="*/ 17 h 44"/>
                  <a:gd name="T6" fmla="*/ 18 w 34"/>
                  <a:gd name="T7" fmla="*/ 8 h 44"/>
                  <a:gd name="T8" fmla="*/ 9 w 34"/>
                  <a:gd name="T9" fmla="*/ 14 h 44"/>
                  <a:gd name="T10" fmla="*/ 9 w 34"/>
                  <a:gd name="T11" fmla="*/ 44 h 44"/>
                  <a:gd name="T12" fmla="*/ 0 w 34"/>
                  <a:gd name="T13" fmla="*/ 44 h 44"/>
                  <a:gd name="T14" fmla="*/ 0 w 34"/>
                  <a:gd name="T15" fmla="*/ 1 h 44"/>
                  <a:gd name="T16" fmla="*/ 7 w 34"/>
                  <a:gd name="T17" fmla="*/ 1 h 44"/>
                  <a:gd name="T18" fmla="*/ 9 w 34"/>
                  <a:gd name="T19" fmla="*/ 5 h 44"/>
                  <a:gd name="T20" fmla="*/ 9 w 34"/>
                  <a:gd name="T21" fmla="*/ 5 h 44"/>
                  <a:gd name="T22" fmla="*/ 21 w 34"/>
                  <a:gd name="T23" fmla="*/ 0 h 44"/>
                  <a:gd name="T24" fmla="*/ 34 w 34"/>
                  <a:gd name="T25" fmla="*/ 15 h 44"/>
                  <a:gd name="T26" fmla="*/ 34 w 34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44">
                    <a:moveTo>
                      <a:pt x="34" y="44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1"/>
                      <a:pt x="22" y="8"/>
                      <a:pt x="18" y="8"/>
                    </a:cubicBezTo>
                    <a:cubicBezTo>
                      <a:pt x="14" y="8"/>
                      <a:pt x="10" y="11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3"/>
                      <a:pt x="16" y="0"/>
                      <a:pt x="21" y="0"/>
                    </a:cubicBezTo>
                    <a:cubicBezTo>
                      <a:pt x="29" y="0"/>
                      <a:pt x="34" y="5"/>
                      <a:pt x="34" y="15"/>
                    </a:cubicBezTo>
                    <a:lnTo>
                      <a:pt x="34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Rectangle 665">
                <a:extLst>
                  <a:ext uri="{FF2B5EF4-FFF2-40B4-BE49-F238E27FC236}">
                    <a16:creationId xmlns:a16="http://schemas.microsoft.com/office/drawing/2014/main" id="{5575E5B1-FCF5-4449-9192-95CED224A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6" y="3268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666">
                <a:extLst>
                  <a:ext uri="{FF2B5EF4-FFF2-40B4-BE49-F238E27FC236}">
                    <a16:creationId xmlns:a16="http://schemas.microsoft.com/office/drawing/2014/main" id="{A3A73AD7-E510-4AE8-A77E-77BAC6601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3267"/>
                <a:ext cx="27" cy="34"/>
              </a:xfrm>
              <a:custGeom>
                <a:avLst/>
                <a:gdLst>
                  <a:gd name="T0" fmla="*/ 35 w 35"/>
                  <a:gd name="T1" fmla="*/ 44 h 44"/>
                  <a:gd name="T2" fmla="*/ 26 w 35"/>
                  <a:gd name="T3" fmla="*/ 44 h 44"/>
                  <a:gd name="T4" fmla="*/ 26 w 35"/>
                  <a:gd name="T5" fmla="*/ 17 h 44"/>
                  <a:gd name="T6" fmla="*/ 18 w 35"/>
                  <a:gd name="T7" fmla="*/ 8 h 44"/>
                  <a:gd name="T8" fmla="*/ 10 w 35"/>
                  <a:gd name="T9" fmla="*/ 14 h 44"/>
                  <a:gd name="T10" fmla="*/ 10 w 35"/>
                  <a:gd name="T11" fmla="*/ 44 h 44"/>
                  <a:gd name="T12" fmla="*/ 0 w 35"/>
                  <a:gd name="T13" fmla="*/ 44 h 44"/>
                  <a:gd name="T14" fmla="*/ 0 w 35"/>
                  <a:gd name="T15" fmla="*/ 1 h 44"/>
                  <a:gd name="T16" fmla="*/ 7 w 35"/>
                  <a:gd name="T17" fmla="*/ 1 h 44"/>
                  <a:gd name="T18" fmla="*/ 9 w 35"/>
                  <a:gd name="T19" fmla="*/ 5 h 44"/>
                  <a:gd name="T20" fmla="*/ 10 w 35"/>
                  <a:gd name="T21" fmla="*/ 5 h 44"/>
                  <a:gd name="T22" fmla="*/ 22 w 35"/>
                  <a:gd name="T23" fmla="*/ 0 h 44"/>
                  <a:gd name="T24" fmla="*/ 35 w 35"/>
                  <a:gd name="T25" fmla="*/ 15 h 44"/>
                  <a:gd name="T26" fmla="*/ 35 w 35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4">
                    <a:moveTo>
                      <a:pt x="35" y="44"/>
                    </a:move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1"/>
                      <a:pt x="23" y="8"/>
                      <a:pt x="18" y="8"/>
                    </a:cubicBezTo>
                    <a:cubicBezTo>
                      <a:pt x="14" y="8"/>
                      <a:pt x="11" y="11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3"/>
                      <a:pt x="16" y="0"/>
                      <a:pt x="22" y="0"/>
                    </a:cubicBezTo>
                    <a:cubicBezTo>
                      <a:pt x="30" y="0"/>
                      <a:pt x="35" y="5"/>
                      <a:pt x="35" y="15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667">
                <a:extLst>
                  <a:ext uri="{FF2B5EF4-FFF2-40B4-BE49-F238E27FC236}">
                    <a16:creationId xmlns:a16="http://schemas.microsoft.com/office/drawing/2014/main" id="{0FFDD5FA-7643-4E3A-ADEF-D84AFD63C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3268"/>
                <a:ext cx="29" cy="33"/>
              </a:xfrm>
              <a:custGeom>
                <a:avLst/>
                <a:gdLst>
                  <a:gd name="T0" fmla="*/ 17 w 39"/>
                  <a:gd name="T1" fmla="*/ 23 h 43"/>
                  <a:gd name="T2" fmla="*/ 20 w 39"/>
                  <a:gd name="T3" fmla="*/ 34 h 43"/>
                  <a:gd name="T4" fmla="*/ 20 w 39"/>
                  <a:gd name="T5" fmla="*/ 34 h 43"/>
                  <a:gd name="T6" fmla="*/ 23 w 39"/>
                  <a:gd name="T7" fmla="*/ 23 h 43"/>
                  <a:gd name="T8" fmla="*/ 30 w 39"/>
                  <a:gd name="T9" fmla="*/ 0 h 43"/>
                  <a:gd name="T10" fmla="*/ 39 w 39"/>
                  <a:gd name="T11" fmla="*/ 0 h 43"/>
                  <a:gd name="T12" fmla="*/ 25 w 39"/>
                  <a:gd name="T13" fmla="*/ 43 h 43"/>
                  <a:gd name="T14" fmla="*/ 15 w 39"/>
                  <a:gd name="T15" fmla="*/ 43 h 43"/>
                  <a:gd name="T16" fmla="*/ 0 w 39"/>
                  <a:gd name="T17" fmla="*/ 0 h 43"/>
                  <a:gd name="T18" fmla="*/ 10 w 39"/>
                  <a:gd name="T19" fmla="*/ 0 h 43"/>
                  <a:gd name="T20" fmla="*/ 17 w 39"/>
                  <a:gd name="T21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3">
                    <a:moveTo>
                      <a:pt x="17" y="23"/>
                    </a:moveTo>
                    <a:cubicBezTo>
                      <a:pt x="18" y="28"/>
                      <a:pt x="19" y="31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1" y="31"/>
                      <a:pt x="22" y="28"/>
                      <a:pt x="23" y="2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668">
                <a:extLst>
                  <a:ext uri="{FF2B5EF4-FFF2-40B4-BE49-F238E27FC236}">
                    <a16:creationId xmlns:a16="http://schemas.microsoft.com/office/drawing/2014/main" id="{B5E9263A-71E6-4E4C-AF6B-96FE14F91B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2" y="3267"/>
                <a:ext cx="27" cy="35"/>
              </a:xfrm>
              <a:custGeom>
                <a:avLst/>
                <a:gdLst>
                  <a:gd name="T0" fmla="*/ 35 w 36"/>
                  <a:gd name="T1" fmla="*/ 41 h 45"/>
                  <a:gd name="T2" fmla="*/ 20 w 36"/>
                  <a:gd name="T3" fmla="*/ 45 h 45"/>
                  <a:gd name="T4" fmla="*/ 0 w 36"/>
                  <a:gd name="T5" fmla="*/ 23 h 45"/>
                  <a:gd name="T6" fmla="*/ 20 w 36"/>
                  <a:gd name="T7" fmla="*/ 0 h 45"/>
                  <a:gd name="T8" fmla="*/ 36 w 36"/>
                  <a:gd name="T9" fmla="*/ 18 h 45"/>
                  <a:gd name="T10" fmla="*/ 36 w 36"/>
                  <a:gd name="T11" fmla="*/ 25 h 45"/>
                  <a:gd name="T12" fmla="*/ 9 w 36"/>
                  <a:gd name="T13" fmla="*/ 25 h 45"/>
                  <a:gd name="T14" fmla="*/ 21 w 36"/>
                  <a:gd name="T15" fmla="*/ 37 h 45"/>
                  <a:gd name="T16" fmla="*/ 31 w 36"/>
                  <a:gd name="T17" fmla="*/ 34 h 45"/>
                  <a:gd name="T18" fmla="*/ 35 w 36"/>
                  <a:gd name="T19" fmla="*/ 41 h 45"/>
                  <a:gd name="T20" fmla="*/ 10 w 36"/>
                  <a:gd name="T21" fmla="*/ 19 h 45"/>
                  <a:gd name="T22" fmla="*/ 27 w 36"/>
                  <a:gd name="T23" fmla="*/ 19 h 45"/>
                  <a:gd name="T24" fmla="*/ 27 w 36"/>
                  <a:gd name="T25" fmla="*/ 17 h 45"/>
                  <a:gd name="T26" fmla="*/ 19 w 36"/>
                  <a:gd name="T27" fmla="*/ 8 h 45"/>
                  <a:gd name="T28" fmla="*/ 10 w 36"/>
                  <a:gd name="T29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5">
                    <a:moveTo>
                      <a:pt x="35" y="41"/>
                    </a:moveTo>
                    <a:cubicBezTo>
                      <a:pt x="32" y="43"/>
                      <a:pt x="27" y="45"/>
                      <a:pt x="20" y="45"/>
                    </a:cubicBezTo>
                    <a:cubicBezTo>
                      <a:pt x="7" y="45"/>
                      <a:pt x="0" y="38"/>
                      <a:pt x="0" y="23"/>
                    </a:cubicBezTo>
                    <a:cubicBezTo>
                      <a:pt x="0" y="8"/>
                      <a:pt x="8" y="0"/>
                      <a:pt x="20" y="0"/>
                    </a:cubicBezTo>
                    <a:cubicBezTo>
                      <a:pt x="30" y="0"/>
                      <a:pt x="36" y="7"/>
                      <a:pt x="36" y="18"/>
                    </a:cubicBezTo>
                    <a:cubicBezTo>
                      <a:pt x="36" y="20"/>
                      <a:pt x="36" y="22"/>
                      <a:pt x="36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33"/>
                      <a:pt x="13" y="37"/>
                      <a:pt x="21" y="37"/>
                    </a:cubicBezTo>
                    <a:cubicBezTo>
                      <a:pt x="26" y="37"/>
                      <a:pt x="29" y="35"/>
                      <a:pt x="31" y="34"/>
                    </a:cubicBezTo>
                    <a:lnTo>
                      <a:pt x="35" y="41"/>
                    </a:lnTo>
                    <a:close/>
                    <a:moveTo>
                      <a:pt x="10" y="19"/>
                    </a:move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1"/>
                      <a:pt x="25" y="8"/>
                      <a:pt x="19" y="8"/>
                    </a:cubicBezTo>
                    <a:cubicBezTo>
                      <a:pt x="14" y="8"/>
                      <a:pt x="10" y="12"/>
                      <a:pt x="1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669">
                <a:extLst>
                  <a:ext uri="{FF2B5EF4-FFF2-40B4-BE49-F238E27FC236}">
                    <a16:creationId xmlns:a16="http://schemas.microsoft.com/office/drawing/2014/main" id="{A24EC6D1-81AB-4C37-A0F2-9FB72A1ED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3259"/>
                <a:ext cx="41" cy="42"/>
              </a:xfrm>
              <a:custGeom>
                <a:avLst/>
                <a:gdLst>
                  <a:gd name="T0" fmla="*/ 27 w 54"/>
                  <a:gd name="T1" fmla="*/ 33 h 54"/>
                  <a:gd name="T2" fmla="*/ 27 w 54"/>
                  <a:gd name="T3" fmla="*/ 33 h 54"/>
                  <a:gd name="T4" fmla="*/ 39 w 54"/>
                  <a:gd name="T5" fmla="*/ 0 h 54"/>
                  <a:gd name="T6" fmla="*/ 54 w 54"/>
                  <a:gd name="T7" fmla="*/ 0 h 54"/>
                  <a:gd name="T8" fmla="*/ 54 w 54"/>
                  <a:gd name="T9" fmla="*/ 54 h 54"/>
                  <a:gd name="T10" fmla="*/ 45 w 54"/>
                  <a:gd name="T11" fmla="*/ 54 h 54"/>
                  <a:gd name="T12" fmla="*/ 45 w 54"/>
                  <a:gd name="T13" fmla="*/ 12 h 54"/>
                  <a:gd name="T14" fmla="*/ 44 w 54"/>
                  <a:gd name="T15" fmla="*/ 12 h 54"/>
                  <a:gd name="T16" fmla="*/ 31 w 54"/>
                  <a:gd name="T17" fmla="*/ 47 h 54"/>
                  <a:gd name="T18" fmla="*/ 22 w 54"/>
                  <a:gd name="T19" fmla="*/ 47 h 54"/>
                  <a:gd name="T20" fmla="*/ 9 w 54"/>
                  <a:gd name="T21" fmla="*/ 12 h 54"/>
                  <a:gd name="T22" fmla="*/ 8 w 54"/>
                  <a:gd name="T23" fmla="*/ 12 h 54"/>
                  <a:gd name="T24" fmla="*/ 8 w 54"/>
                  <a:gd name="T25" fmla="*/ 54 h 54"/>
                  <a:gd name="T26" fmla="*/ 0 w 54"/>
                  <a:gd name="T27" fmla="*/ 54 h 54"/>
                  <a:gd name="T28" fmla="*/ 0 w 54"/>
                  <a:gd name="T29" fmla="*/ 0 h 54"/>
                  <a:gd name="T30" fmla="*/ 15 w 54"/>
                  <a:gd name="T31" fmla="*/ 0 h 54"/>
                  <a:gd name="T32" fmla="*/ 27 w 54"/>
                  <a:gd name="T3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54">
                    <a:moveTo>
                      <a:pt x="27" y="33"/>
                    </a:moveTo>
                    <a:cubicBezTo>
                      <a:pt x="27" y="33"/>
                      <a:pt x="27" y="33"/>
                      <a:pt x="27" y="33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3" y="16"/>
                      <a:pt x="33" y="43"/>
                      <a:pt x="31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27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670">
                <a:extLst>
                  <a:ext uri="{FF2B5EF4-FFF2-40B4-BE49-F238E27FC236}">
                    <a16:creationId xmlns:a16="http://schemas.microsoft.com/office/drawing/2014/main" id="{6C052F43-1F9F-4E4A-ACE3-00C1F9D87A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5" y="3268"/>
                <a:ext cx="28" cy="34"/>
              </a:xfrm>
              <a:custGeom>
                <a:avLst/>
                <a:gdLst>
                  <a:gd name="T0" fmla="*/ 32 w 37"/>
                  <a:gd name="T1" fmla="*/ 13 h 44"/>
                  <a:gd name="T2" fmla="*/ 32 w 37"/>
                  <a:gd name="T3" fmla="*/ 31 h 44"/>
                  <a:gd name="T4" fmla="*/ 36 w 37"/>
                  <a:gd name="T5" fmla="*/ 36 h 44"/>
                  <a:gd name="T6" fmla="*/ 37 w 37"/>
                  <a:gd name="T7" fmla="*/ 36 h 44"/>
                  <a:gd name="T8" fmla="*/ 37 w 37"/>
                  <a:gd name="T9" fmla="*/ 43 h 44"/>
                  <a:gd name="T10" fmla="*/ 32 w 37"/>
                  <a:gd name="T11" fmla="*/ 44 h 44"/>
                  <a:gd name="T12" fmla="*/ 25 w 37"/>
                  <a:gd name="T13" fmla="*/ 39 h 44"/>
                  <a:gd name="T14" fmla="*/ 24 w 37"/>
                  <a:gd name="T15" fmla="*/ 39 h 44"/>
                  <a:gd name="T16" fmla="*/ 13 w 37"/>
                  <a:gd name="T17" fmla="*/ 44 h 44"/>
                  <a:gd name="T18" fmla="*/ 0 w 37"/>
                  <a:gd name="T19" fmla="*/ 32 h 44"/>
                  <a:gd name="T20" fmla="*/ 23 w 37"/>
                  <a:gd name="T21" fmla="*/ 18 h 44"/>
                  <a:gd name="T22" fmla="*/ 23 w 37"/>
                  <a:gd name="T23" fmla="*/ 15 h 44"/>
                  <a:gd name="T24" fmla="*/ 16 w 37"/>
                  <a:gd name="T25" fmla="*/ 7 h 44"/>
                  <a:gd name="T26" fmla="*/ 8 w 37"/>
                  <a:gd name="T27" fmla="*/ 12 h 44"/>
                  <a:gd name="T28" fmla="*/ 1 w 37"/>
                  <a:gd name="T29" fmla="*/ 7 h 44"/>
                  <a:gd name="T30" fmla="*/ 16 w 37"/>
                  <a:gd name="T31" fmla="*/ 0 h 44"/>
                  <a:gd name="T32" fmla="*/ 32 w 37"/>
                  <a:gd name="T33" fmla="*/ 13 h 44"/>
                  <a:gd name="T34" fmla="*/ 23 w 37"/>
                  <a:gd name="T35" fmla="*/ 25 h 44"/>
                  <a:gd name="T36" fmla="*/ 9 w 37"/>
                  <a:gd name="T37" fmla="*/ 31 h 44"/>
                  <a:gd name="T38" fmla="*/ 15 w 37"/>
                  <a:gd name="T39" fmla="*/ 37 h 44"/>
                  <a:gd name="T40" fmla="*/ 23 w 37"/>
                  <a:gd name="T41" fmla="*/ 33 h 44"/>
                  <a:gd name="T42" fmla="*/ 23 w 37"/>
                  <a:gd name="T43" fmla="*/ 2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44">
                    <a:moveTo>
                      <a:pt x="32" y="13"/>
                    </a:move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4"/>
                      <a:pt x="33" y="36"/>
                      <a:pt x="36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5" y="44"/>
                      <a:pt x="34" y="44"/>
                      <a:pt x="32" y="44"/>
                    </a:cubicBezTo>
                    <a:cubicBezTo>
                      <a:pt x="28" y="44"/>
                      <a:pt x="26" y="42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1"/>
                      <a:pt x="19" y="44"/>
                      <a:pt x="13" y="44"/>
                    </a:cubicBezTo>
                    <a:cubicBezTo>
                      <a:pt x="4" y="44"/>
                      <a:pt x="0" y="38"/>
                      <a:pt x="0" y="32"/>
                    </a:cubicBezTo>
                    <a:cubicBezTo>
                      <a:pt x="0" y="23"/>
                      <a:pt x="9" y="18"/>
                      <a:pt x="23" y="18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9"/>
                      <a:pt x="20" y="7"/>
                      <a:pt x="16" y="7"/>
                    </a:cubicBezTo>
                    <a:cubicBezTo>
                      <a:pt x="11" y="7"/>
                      <a:pt x="9" y="10"/>
                      <a:pt x="8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5"/>
                      <a:pt x="7" y="0"/>
                      <a:pt x="16" y="0"/>
                    </a:cubicBezTo>
                    <a:cubicBezTo>
                      <a:pt x="26" y="0"/>
                      <a:pt x="32" y="3"/>
                      <a:pt x="32" y="13"/>
                    </a:cubicBezTo>
                    <a:moveTo>
                      <a:pt x="23" y="25"/>
                    </a:moveTo>
                    <a:cubicBezTo>
                      <a:pt x="15" y="25"/>
                      <a:pt x="9" y="27"/>
                      <a:pt x="9" y="31"/>
                    </a:cubicBezTo>
                    <a:cubicBezTo>
                      <a:pt x="9" y="34"/>
                      <a:pt x="11" y="37"/>
                      <a:pt x="15" y="37"/>
                    </a:cubicBezTo>
                    <a:cubicBezTo>
                      <a:pt x="19" y="37"/>
                      <a:pt x="22" y="35"/>
                      <a:pt x="23" y="33"/>
                    </a:cubicBez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671">
                <a:extLst>
                  <a:ext uri="{FF2B5EF4-FFF2-40B4-BE49-F238E27FC236}">
                    <a16:creationId xmlns:a16="http://schemas.microsoft.com/office/drawing/2014/main" id="{2B9EFA7B-F0C3-4F1D-A26E-986E1A4E5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" y="3259"/>
                <a:ext cx="22" cy="43"/>
              </a:xfrm>
              <a:custGeom>
                <a:avLst/>
                <a:gdLst>
                  <a:gd name="T0" fmla="*/ 6 w 29"/>
                  <a:gd name="T1" fmla="*/ 41 h 55"/>
                  <a:gd name="T2" fmla="*/ 6 w 29"/>
                  <a:gd name="T3" fmla="*/ 19 h 55"/>
                  <a:gd name="T4" fmla="*/ 0 w 29"/>
                  <a:gd name="T5" fmla="*/ 19 h 55"/>
                  <a:gd name="T6" fmla="*/ 0 w 29"/>
                  <a:gd name="T7" fmla="*/ 13 h 55"/>
                  <a:gd name="T8" fmla="*/ 6 w 29"/>
                  <a:gd name="T9" fmla="*/ 11 h 55"/>
                  <a:gd name="T10" fmla="*/ 9 w 29"/>
                  <a:gd name="T11" fmla="*/ 0 h 55"/>
                  <a:gd name="T12" fmla="*/ 15 w 29"/>
                  <a:gd name="T13" fmla="*/ 0 h 55"/>
                  <a:gd name="T14" fmla="*/ 15 w 29"/>
                  <a:gd name="T15" fmla="*/ 11 h 55"/>
                  <a:gd name="T16" fmla="*/ 26 w 29"/>
                  <a:gd name="T17" fmla="*/ 11 h 55"/>
                  <a:gd name="T18" fmla="*/ 26 w 29"/>
                  <a:gd name="T19" fmla="*/ 19 h 55"/>
                  <a:gd name="T20" fmla="*/ 15 w 29"/>
                  <a:gd name="T21" fmla="*/ 19 h 55"/>
                  <a:gd name="T22" fmla="*/ 15 w 29"/>
                  <a:gd name="T23" fmla="*/ 41 h 55"/>
                  <a:gd name="T24" fmla="*/ 20 w 29"/>
                  <a:gd name="T25" fmla="*/ 47 h 55"/>
                  <a:gd name="T26" fmla="*/ 26 w 29"/>
                  <a:gd name="T27" fmla="*/ 45 h 55"/>
                  <a:gd name="T28" fmla="*/ 29 w 29"/>
                  <a:gd name="T29" fmla="*/ 52 h 55"/>
                  <a:gd name="T30" fmla="*/ 18 w 29"/>
                  <a:gd name="T31" fmla="*/ 55 h 55"/>
                  <a:gd name="T32" fmla="*/ 6 w 29"/>
                  <a:gd name="T33" fmla="*/ 4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55">
                    <a:moveTo>
                      <a:pt x="6" y="41"/>
                    </a:moveTo>
                    <a:cubicBezTo>
                      <a:pt x="6" y="19"/>
                      <a:pt x="6" y="19"/>
                      <a:pt x="6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5"/>
                      <a:pt x="17" y="47"/>
                      <a:pt x="20" y="47"/>
                    </a:cubicBezTo>
                    <a:cubicBezTo>
                      <a:pt x="23" y="47"/>
                      <a:pt x="25" y="46"/>
                      <a:pt x="26" y="45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7" y="53"/>
                      <a:pt x="24" y="55"/>
                      <a:pt x="18" y="55"/>
                    </a:cubicBezTo>
                    <a:cubicBezTo>
                      <a:pt x="10" y="55"/>
                      <a:pt x="6" y="51"/>
                      <a:pt x="6" y="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672">
                <a:extLst>
                  <a:ext uri="{FF2B5EF4-FFF2-40B4-BE49-F238E27FC236}">
                    <a16:creationId xmlns:a16="http://schemas.microsoft.com/office/drawing/2014/main" id="{71BB17CF-9DC5-4B17-9245-1D36663688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5" y="3267"/>
                <a:ext cx="27" cy="35"/>
              </a:xfrm>
              <a:custGeom>
                <a:avLst/>
                <a:gdLst>
                  <a:gd name="T0" fmla="*/ 35 w 36"/>
                  <a:gd name="T1" fmla="*/ 41 h 45"/>
                  <a:gd name="T2" fmla="*/ 20 w 36"/>
                  <a:gd name="T3" fmla="*/ 45 h 45"/>
                  <a:gd name="T4" fmla="*/ 0 w 36"/>
                  <a:gd name="T5" fmla="*/ 23 h 45"/>
                  <a:gd name="T6" fmla="*/ 19 w 36"/>
                  <a:gd name="T7" fmla="*/ 0 h 45"/>
                  <a:gd name="T8" fmla="*/ 36 w 36"/>
                  <a:gd name="T9" fmla="*/ 18 h 45"/>
                  <a:gd name="T10" fmla="*/ 35 w 36"/>
                  <a:gd name="T11" fmla="*/ 25 h 45"/>
                  <a:gd name="T12" fmla="*/ 9 w 36"/>
                  <a:gd name="T13" fmla="*/ 25 h 45"/>
                  <a:gd name="T14" fmla="*/ 21 w 36"/>
                  <a:gd name="T15" fmla="*/ 37 h 45"/>
                  <a:gd name="T16" fmla="*/ 30 w 36"/>
                  <a:gd name="T17" fmla="*/ 34 h 45"/>
                  <a:gd name="T18" fmla="*/ 35 w 36"/>
                  <a:gd name="T19" fmla="*/ 41 h 45"/>
                  <a:gd name="T20" fmla="*/ 9 w 36"/>
                  <a:gd name="T21" fmla="*/ 19 h 45"/>
                  <a:gd name="T22" fmla="*/ 27 w 36"/>
                  <a:gd name="T23" fmla="*/ 19 h 45"/>
                  <a:gd name="T24" fmla="*/ 27 w 36"/>
                  <a:gd name="T25" fmla="*/ 17 h 45"/>
                  <a:gd name="T26" fmla="*/ 19 w 36"/>
                  <a:gd name="T27" fmla="*/ 8 h 45"/>
                  <a:gd name="T28" fmla="*/ 9 w 36"/>
                  <a:gd name="T29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5">
                    <a:moveTo>
                      <a:pt x="35" y="41"/>
                    </a:moveTo>
                    <a:cubicBezTo>
                      <a:pt x="31" y="43"/>
                      <a:pt x="27" y="45"/>
                      <a:pt x="20" y="45"/>
                    </a:cubicBezTo>
                    <a:cubicBezTo>
                      <a:pt x="6" y="45"/>
                      <a:pt x="0" y="38"/>
                      <a:pt x="0" y="23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30" y="0"/>
                      <a:pt x="36" y="7"/>
                      <a:pt x="36" y="18"/>
                    </a:cubicBezTo>
                    <a:cubicBezTo>
                      <a:pt x="36" y="20"/>
                      <a:pt x="36" y="22"/>
                      <a:pt x="35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33"/>
                      <a:pt x="13" y="37"/>
                      <a:pt x="21" y="37"/>
                    </a:cubicBezTo>
                    <a:cubicBezTo>
                      <a:pt x="25" y="37"/>
                      <a:pt x="29" y="35"/>
                      <a:pt x="30" y="34"/>
                    </a:cubicBezTo>
                    <a:lnTo>
                      <a:pt x="35" y="41"/>
                    </a:lnTo>
                    <a:close/>
                    <a:moveTo>
                      <a:pt x="9" y="19"/>
                    </a:move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1"/>
                      <a:pt x="24" y="8"/>
                      <a:pt x="19" y="8"/>
                    </a:cubicBezTo>
                    <a:cubicBezTo>
                      <a:pt x="13" y="8"/>
                      <a:pt x="9" y="12"/>
                      <a:pt x="9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673">
                <a:extLst>
                  <a:ext uri="{FF2B5EF4-FFF2-40B4-BE49-F238E27FC236}">
                    <a16:creationId xmlns:a16="http://schemas.microsoft.com/office/drawing/2014/main" id="{57996B5A-4F91-4585-8EC5-F475D4D17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3267"/>
                <a:ext cx="19" cy="34"/>
              </a:xfrm>
              <a:custGeom>
                <a:avLst/>
                <a:gdLst>
                  <a:gd name="T0" fmla="*/ 25 w 25"/>
                  <a:gd name="T1" fmla="*/ 10 h 44"/>
                  <a:gd name="T2" fmla="*/ 20 w 25"/>
                  <a:gd name="T3" fmla="*/ 10 h 44"/>
                  <a:gd name="T4" fmla="*/ 10 w 25"/>
                  <a:gd name="T5" fmla="*/ 14 h 44"/>
                  <a:gd name="T6" fmla="*/ 10 w 25"/>
                  <a:gd name="T7" fmla="*/ 44 h 44"/>
                  <a:gd name="T8" fmla="*/ 0 w 25"/>
                  <a:gd name="T9" fmla="*/ 44 h 44"/>
                  <a:gd name="T10" fmla="*/ 0 w 25"/>
                  <a:gd name="T11" fmla="*/ 1 h 44"/>
                  <a:gd name="T12" fmla="*/ 8 w 25"/>
                  <a:gd name="T13" fmla="*/ 1 h 44"/>
                  <a:gd name="T14" fmla="*/ 10 w 25"/>
                  <a:gd name="T15" fmla="*/ 7 h 44"/>
                  <a:gd name="T16" fmla="*/ 10 w 25"/>
                  <a:gd name="T17" fmla="*/ 7 h 44"/>
                  <a:gd name="T18" fmla="*/ 21 w 25"/>
                  <a:gd name="T19" fmla="*/ 0 h 44"/>
                  <a:gd name="T20" fmla="*/ 25 w 25"/>
                  <a:gd name="T21" fmla="*/ 1 h 44"/>
                  <a:gd name="T22" fmla="*/ 25 w 25"/>
                  <a:gd name="T2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44">
                    <a:moveTo>
                      <a:pt x="25" y="10"/>
                    </a:moveTo>
                    <a:cubicBezTo>
                      <a:pt x="23" y="10"/>
                      <a:pt x="21" y="10"/>
                      <a:pt x="20" y="10"/>
                    </a:cubicBezTo>
                    <a:cubicBezTo>
                      <a:pt x="16" y="10"/>
                      <a:pt x="12" y="11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2" y="3"/>
                      <a:pt x="16" y="0"/>
                      <a:pt x="21" y="0"/>
                    </a:cubicBezTo>
                    <a:cubicBezTo>
                      <a:pt x="22" y="0"/>
                      <a:pt x="24" y="1"/>
                      <a:pt x="25" y="1"/>
                    </a:cubicBez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674">
                <a:extLst>
                  <a:ext uri="{FF2B5EF4-FFF2-40B4-BE49-F238E27FC236}">
                    <a16:creationId xmlns:a16="http://schemas.microsoft.com/office/drawing/2014/main" id="{9DF9EC5F-D1BD-4FBD-BB4B-6421C7383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" y="3268"/>
                <a:ext cx="30" cy="46"/>
              </a:xfrm>
              <a:custGeom>
                <a:avLst/>
                <a:gdLst>
                  <a:gd name="T0" fmla="*/ 4 w 40"/>
                  <a:gd name="T1" fmla="*/ 51 h 60"/>
                  <a:gd name="T2" fmla="*/ 8 w 40"/>
                  <a:gd name="T3" fmla="*/ 51 h 60"/>
                  <a:gd name="T4" fmla="*/ 16 w 40"/>
                  <a:gd name="T5" fmla="*/ 44 h 60"/>
                  <a:gd name="T6" fmla="*/ 0 w 40"/>
                  <a:gd name="T7" fmla="*/ 0 h 60"/>
                  <a:gd name="T8" fmla="*/ 11 w 40"/>
                  <a:gd name="T9" fmla="*/ 0 h 60"/>
                  <a:gd name="T10" fmla="*/ 17 w 40"/>
                  <a:gd name="T11" fmla="*/ 17 h 60"/>
                  <a:gd name="T12" fmla="*/ 21 w 40"/>
                  <a:gd name="T13" fmla="*/ 33 h 60"/>
                  <a:gd name="T14" fmla="*/ 21 w 40"/>
                  <a:gd name="T15" fmla="*/ 33 h 60"/>
                  <a:gd name="T16" fmla="*/ 25 w 40"/>
                  <a:gd name="T17" fmla="*/ 17 h 60"/>
                  <a:gd name="T18" fmla="*/ 30 w 40"/>
                  <a:gd name="T19" fmla="*/ 0 h 60"/>
                  <a:gd name="T20" fmla="*/ 40 w 40"/>
                  <a:gd name="T21" fmla="*/ 0 h 60"/>
                  <a:gd name="T22" fmla="*/ 25 w 40"/>
                  <a:gd name="T23" fmla="*/ 46 h 60"/>
                  <a:gd name="T24" fmla="*/ 9 w 40"/>
                  <a:gd name="T25" fmla="*/ 60 h 60"/>
                  <a:gd name="T26" fmla="*/ 2 w 40"/>
                  <a:gd name="T27" fmla="*/ 59 h 60"/>
                  <a:gd name="T28" fmla="*/ 4 w 40"/>
                  <a:gd name="T2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60">
                    <a:moveTo>
                      <a:pt x="4" y="51"/>
                    </a:moveTo>
                    <a:cubicBezTo>
                      <a:pt x="5" y="51"/>
                      <a:pt x="7" y="51"/>
                      <a:pt x="8" y="51"/>
                    </a:cubicBezTo>
                    <a:cubicBezTo>
                      <a:pt x="13" y="51"/>
                      <a:pt x="15" y="49"/>
                      <a:pt x="16" y="4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9" y="23"/>
                      <a:pt x="20" y="29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2" y="29"/>
                      <a:pt x="23" y="24"/>
                      <a:pt x="25" y="1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2" y="54"/>
                      <a:pt x="18" y="60"/>
                      <a:pt x="9" y="60"/>
                    </a:cubicBezTo>
                    <a:cubicBezTo>
                      <a:pt x="6" y="60"/>
                      <a:pt x="3" y="59"/>
                      <a:pt x="2" y="59"/>
                    </a:cubicBezTo>
                    <a:lnTo>
                      <a:pt x="4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675">
                <a:extLst>
                  <a:ext uri="{FF2B5EF4-FFF2-40B4-BE49-F238E27FC236}">
                    <a16:creationId xmlns:a16="http://schemas.microsoft.com/office/drawing/2014/main" id="{025AB7DF-FBC8-4F1F-B910-0CC94C96B7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3" y="3268"/>
                <a:ext cx="27" cy="34"/>
              </a:xfrm>
              <a:custGeom>
                <a:avLst/>
                <a:gdLst>
                  <a:gd name="T0" fmla="*/ 32 w 36"/>
                  <a:gd name="T1" fmla="*/ 13 h 44"/>
                  <a:gd name="T2" fmla="*/ 32 w 36"/>
                  <a:gd name="T3" fmla="*/ 31 h 44"/>
                  <a:gd name="T4" fmla="*/ 35 w 36"/>
                  <a:gd name="T5" fmla="*/ 36 h 44"/>
                  <a:gd name="T6" fmla="*/ 36 w 36"/>
                  <a:gd name="T7" fmla="*/ 36 h 44"/>
                  <a:gd name="T8" fmla="*/ 36 w 36"/>
                  <a:gd name="T9" fmla="*/ 43 h 44"/>
                  <a:gd name="T10" fmla="*/ 32 w 36"/>
                  <a:gd name="T11" fmla="*/ 44 h 44"/>
                  <a:gd name="T12" fmla="*/ 24 w 36"/>
                  <a:gd name="T13" fmla="*/ 39 h 44"/>
                  <a:gd name="T14" fmla="*/ 24 w 36"/>
                  <a:gd name="T15" fmla="*/ 39 h 44"/>
                  <a:gd name="T16" fmla="*/ 12 w 36"/>
                  <a:gd name="T17" fmla="*/ 44 h 44"/>
                  <a:gd name="T18" fmla="*/ 0 w 36"/>
                  <a:gd name="T19" fmla="*/ 32 h 44"/>
                  <a:gd name="T20" fmla="*/ 23 w 36"/>
                  <a:gd name="T21" fmla="*/ 18 h 44"/>
                  <a:gd name="T22" fmla="*/ 23 w 36"/>
                  <a:gd name="T23" fmla="*/ 15 h 44"/>
                  <a:gd name="T24" fmla="*/ 16 w 36"/>
                  <a:gd name="T25" fmla="*/ 7 h 44"/>
                  <a:gd name="T26" fmla="*/ 7 w 36"/>
                  <a:gd name="T27" fmla="*/ 12 h 44"/>
                  <a:gd name="T28" fmla="*/ 1 w 36"/>
                  <a:gd name="T29" fmla="*/ 7 h 44"/>
                  <a:gd name="T30" fmla="*/ 16 w 36"/>
                  <a:gd name="T31" fmla="*/ 0 h 44"/>
                  <a:gd name="T32" fmla="*/ 32 w 36"/>
                  <a:gd name="T33" fmla="*/ 13 h 44"/>
                  <a:gd name="T34" fmla="*/ 23 w 36"/>
                  <a:gd name="T35" fmla="*/ 25 h 44"/>
                  <a:gd name="T36" fmla="*/ 9 w 36"/>
                  <a:gd name="T37" fmla="*/ 31 h 44"/>
                  <a:gd name="T38" fmla="*/ 15 w 36"/>
                  <a:gd name="T39" fmla="*/ 37 h 44"/>
                  <a:gd name="T40" fmla="*/ 23 w 36"/>
                  <a:gd name="T41" fmla="*/ 33 h 44"/>
                  <a:gd name="T42" fmla="*/ 23 w 36"/>
                  <a:gd name="T43" fmla="*/ 2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44">
                    <a:moveTo>
                      <a:pt x="32" y="13"/>
                    </a:move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4"/>
                      <a:pt x="33" y="36"/>
                      <a:pt x="35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4"/>
                      <a:pt x="33" y="44"/>
                      <a:pt x="32" y="44"/>
                    </a:cubicBezTo>
                    <a:cubicBezTo>
                      <a:pt x="28" y="44"/>
                      <a:pt x="25" y="4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2" y="41"/>
                      <a:pt x="19" y="44"/>
                      <a:pt x="12" y="44"/>
                    </a:cubicBezTo>
                    <a:cubicBezTo>
                      <a:pt x="4" y="44"/>
                      <a:pt x="0" y="38"/>
                      <a:pt x="0" y="32"/>
                    </a:cubicBezTo>
                    <a:cubicBezTo>
                      <a:pt x="0" y="23"/>
                      <a:pt x="9" y="18"/>
                      <a:pt x="23" y="18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9"/>
                      <a:pt x="20" y="7"/>
                      <a:pt x="16" y="7"/>
                    </a:cubicBezTo>
                    <a:cubicBezTo>
                      <a:pt x="11" y="7"/>
                      <a:pt x="8" y="10"/>
                      <a:pt x="7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5"/>
                      <a:pt x="6" y="0"/>
                      <a:pt x="16" y="0"/>
                    </a:cubicBezTo>
                    <a:cubicBezTo>
                      <a:pt x="26" y="0"/>
                      <a:pt x="32" y="3"/>
                      <a:pt x="32" y="13"/>
                    </a:cubicBezTo>
                    <a:moveTo>
                      <a:pt x="23" y="25"/>
                    </a:moveTo>
                    <a:cubicBezTo>
                      <a:pt x="14" y="25"/>
                      <a:pt x="9" y="27"/>
                      <a:pt x="9" y="31"/>
                    </a:cubicBezTo>
                    <a:cubicBezTo>
                      <a:pt x="9" y="34"/>
                      <a:pt x="11" y="37"/>
                      <a:pt x="15" y="37"/>
                    </a:cubicBezTo>
                    <a:cubicBezTo>
                      <a:pt x="18" y="37"/>
                      <a:pt x="21" y="35"/>
                      <a:pt x="23" y="33"/>
                    </a:cubicBez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676">
                <a:extLst>
                  <a:ext uri="{FF2B5EF4-FFF2-40B4-BE49-F238E27FC236}">
                    <a16:creationId xmlns:a16="http://schemas.microsoft.com/office/drawing/2014/main" id="{40733259-41ED-4C44-8C01-228654C5B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" y="3256"/>
                <a:ext cx="12" cy="46"/>
              </a:xfrm>
              <a:custGeom>
                <a:avLst/>
                <a:gdLst>
                  <a:gd name="T0" fmla="*/ 10 w 16"/>
                  <a:gd name="T1" fmla="*/ 0 h 59"/>
                  <a:gd name="T2" fmla="*/ 10 w 16"/>
                  <a:gd name="T3" fmla="*/ 46 h 59"/>
                  <a:gd name="T4" fmla="*/ 14 w 16"/>
                  <a:gd name="T5" fmla="*/ 51 h 59"/>
                  <a:gd name="T6" fmla="*/ 16 w 16"/>
                  <a:gd name="T7" fmla="*/ 50 h 59"/>
                  <a:gd name="T8" fmla="*/ 16 w 16"/>
                  <a:gd name="T9" fmla="*/ 58 h 59"/>
                  <a:gd name="T10" fmla="*/ 11 w 16"/>
                  <a:gd name="T11" fmla="*/ 59 h 59"/>
                  <a:gd name="T12" fmla="*/ 0 w 16"/>
                  <a:gd name="T13" fmla="*/ 48 h 59"/>
                  <a:gd name="T14" fmla="*/ 0 w 16"/>
                  <a:gd name="T15" fmla="*/ 0 h 59"/>
                  <a:gd name="T16" fmla="*/ 10 w 16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9">
                    <a:moveTo>
                      <a:pt x="10" y="0"/>
                    </a:move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9"/>
                      <a:pt x="11" y="51"/>
                      <a:pt x="14" y="51"/>
                    </a:cubicBezTo>
                    <a:cubicBezTo>
                      <a:pt x="15" y="51"/>
                      <a:pt x="16" y="50"/>
                      <a:pt x="16" y="50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5" y="59"/>
                      <a:pt x="13" y="59"/>
                      <a:pt x="11" y="59"/>
                    </a:cubicBezTo>
                    <a:cubicBezTo>
                      <a:pt x="4" y="59"/>
                      <a:pt x="0" y="55"/>
                      <a:pt x="0" y="4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677">
                <a:extLst>
                  <a:ext uri="{FF2B5EF4-FFF2-40B4-BE49-F238E27FC236}">
                    <a16:creationId xmlns:a16="http://schemas.microsoft.com/office/drawing/2014/main" id="{34420B8A-7332-41B1-944E-D945788BF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" y="3256"/>
                <a:ext cx="11" cy="46"/>
              </a:xfrm>
              <a:custGeom>
                <a:avLst/>
                <a:gdLst>
                  <a:gd name="T0" fmla="*/ 9 w 15"/>
                  <a:gd name="T1" fmla="*/ 0 h 59"/>
                  <a:gd name="T2" fmla="*/ 9 w 15"/>
                  <a:gd name="T3" fmla="*/ 46 h 59"/>
                  <a:gd name="T4" fmla="*/ 13 w 15"/>
                  <a:gd name="T5" fmla="*/ 51 h 59"/>
                  <a:gd name="T6" fmla="*/ 15 w 15"/>
                  <a:gd name="T7" fmla="*/ 50 h 59"/>
                  <a:gd name="T8" fmla="*/ 15 w 15"/>
                  <a:gd name="T9" fmla="*/ 58 h 59"/>
                  <a:gd name="T10" fmla="*/ 10 w 15"/>
                  <a:gd name="T11" fmla="*/ 59 h 59"/>
                  <a:gd name="T12" fmla="*/ 0 w 15"/>
                  <a:gd name="T13" fmla="*/ 48 h 59"/>
                  <a:gd name="T14" fmla="*/ 0 w 15"/>
                  <a:gd name="T15" fmla="*/ 0 h 59"/>
                  <a:gd name="T16" fmla="*/ 9 w 15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9">
                    <a:moveTo>
                      <a:pt x="9" y="0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9"/>
                      <a:pt x="11" y="51"/>
                      <a:pt x="13" y="51"/>
                    </a:cubicBezTo>
                    <a:cubicBezTo>
                      <a:pt x="14" y="51"/>
                      <a:pt x="15" y="50"/>
                      <a:pt x="15" y="50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4" y="59"/>
                      <a:pt x="12" y="59"/>
                      <a:pt x="10" y="59"/>
                    </a:cubicBezTo>
                    <a:cubicBezTo>
                      <a:pt x="3" y="59"/>
                      <a:pt x="0" y="55"/>
                      <a:pt x="0" y="4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678">
                <a:extLst>
                  <a:ext uri="{FF2B5EF4-FFF2-40B4-BE49-F238E27FC236}">
                    <a16:creationId xmlns:a16="http://schemas.microsoft.com/office/drawing/2014/main" id="{C53BAA9C-17F3-42DF-A43A-9E60AFF8B9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23" y="3267"/>
                <a:ext cx="27" cy="35"/>
              </a:xfrm>
              <a:custGeom>
                <a:avLst/>
                <a:gdLst>
                  <a:gd name="T0" fmla="*/ 34 w 36"/>
                  <a:gd name="T1" fmla="*/ 41 h 45"/>
                  <a:gd name="T2" fmla="*/ 20 w 36"/>
                  <a:gd name="T3" fmla="*/ 45 h 45"/>
                  <a:gd name="T4" fmla="*/ 0 w 36"/>
                  <a:gd name="T5" fmla="*/ 23 h 45"/>
                  <a:gd name="T6" fmla="*/ 19 w 36"/>
                  <a:gd name="T7" fmla="*/ 0 h 45"/>
                  <a:gd name="T8" fmla="*/ 36 w 36"/>
                  <a:gd name="T9" fmla="*/ 18 h 45"/>
                  <a:gd name="T10" fmla="*/ 35 w 36"/>
                  <a:gd name="T11" fmla="*/ 25 h 45"/>
                  <a:gd name="T12" fmla="*/ 9 w 36"/>
                  <a:gd name="T13" fmla="*/ 25 h 45"/>
                  <a:gd name="T14" fmla="*/ 21 w 36"/>
                  <a:gd name="T15" fmla="*/ 37 h 45"/>
                  <a:gd name="T16" fmla="*/ 30 w 36"/>
                  <a:gd name="T17" fmla="*/ 34 h 45"/>
                  <a:gd name="T18" fmla="*/ 34 w 36"/>
                  <a:gd name="T19" fmla="*/ 41 h 45"/>
                  <a:gd name="T20" fmla="*/ 9 w 36"/>
                  <a:gd name="T21" fmla="*/ 19 h 45"/>
                  <a:gd name="T22" fmla="*/ 27 w 36"/>
                  <a:gd name="T23" fmla="*/ 19 h 45"/>
                  <a:gd name="T24" fmla="*/ 27 w 36"/>
                  <a:gd name="T25" fmla="*/ 17 h 45"/>
                  <a:gd name="T26" fmla="*/ 19 w 36"/>
                  <a:gd name="T27" fmla="*/ 8 h 45"/>
                  <a:gd name="T28" fmla="*/ 9 w 36"/>
                  <a:gd name="T29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5">
                    <a:moveTo>
                      <a:pt x="34" y="41"/>
                    </a:moveTo>
                    <a:cubicBezTo>
                      <a:pt x="31" y="43"/>
                      <a:pt x="27" y="45"/>
                      <a:pt x="20" y="45"/>
                    </a:cubicBezTo>
                    <a:cubicBezTo>
                      <a:pt x="6" y="45"/>
                      <a:pt x="0" y="38"/>
                      <a:pt x="0" y="23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30" y="0"/>
                      <a:pt x="36" y="7"/>
                      <a:pt x="36" y="18"/>
                    </a:cubicBezTo>
                    <a:cubicBezTo>
                      <a:pt x="36" y="20"/>
                      <a:pt x="36" y="22"/>
                      <a:pt x="35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33"/>
                      <a:pt x="13" y="37"/>
                      <a:pt x="21" y="37"/>
                    </a:cubicBezTo>
                    <a:cubicBezTo>
                      <a:pt x="25" y="37"/>
                      <a:pt x="29" y="35"/>
                      <a:pt x="30" y="34"/>
                    </a:cubicBezTo>
                    <a:lnTo>
                      <a:pt x="34" y="41"/>
                    </a:lnTo>
                    <a:close/>
                    <a:moveTo>
                      <a:pt x="9" y="19"/>
                    </a:move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1"/>
                      <a:pt x="24" y="8"/>
                      <a:pt x="19" y="8"/>
                    </a:cubicBezTo>
                    <a:cubicBezTo>
                      <a:pt x="13" y="8"/>
                      <a:pt x="9" y="12"/>
                      <a:pt x="9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679">
                <a:extLst>
                  <a:ext uri="{FF2B5EF4-FFF2-40B4-BE49-F238E27FC236}">
                    <a16:creationId xmlns:a16="http://schemas.microsoft.com/office/drawing/2014/main" id="{3D551BEF-C506-431F-BAF2-AB742C06A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3267"/>
                <a:ext cx="19" cy="34"/>
              </a:xfrm>
              <a:custGeom>
                <a:avLst/>
                <a:gdLst>
                  <a:gd name="T0" fmla="*/ 25 w 25"/>
                  <a:gd name="T1" fmla="*/ 10 h 44"/>
                  <a:gd name="T2" fmla="*/ 20 w 25"/>
                  <a:gd name="T3" fmla="*/ 10 h 44"/>
                  <a:gd name="T4" fmla="*/ 10 w 25"/>
                  <a:gd name="T5" fmla="*/ 14 h 44"/>
                  <a:gd name="T6" fmla="*/ 10 w 25"/>
                  <a:gd name="T7" fmla="*/ 44 h 44"/>
                  <a:gd name="T8" fmla="*/ 0 w 25"/>
                  <a:gd name="T9" fmla="*/ 44 h 44"/>
                  <a:gd name="T10" fmla="*/ 0 w 25"/>
                  <a:gd name="T11" fmla="*/ 1 h 44"/>
                  <a:gd name="T12" fmla="*/ 7 w 25"/>
                  <a:gd name="T13" fmla="*/ 1 h 44"/>
                  <a:gd name="T14" fmla="*/ 10 w 25"/>
                  <a:gd name="T15" fmla="*/ 7 h 44"/>
                  <a:gd name="T16" fmla="*/ 10 w 25"/>
                  <a:gd name="T17" fmla="*/ 7 h 44"/>
                  <a:gd name="T18" fmla="*/ 21 w 25"/>
                  <a:gd name="T19" fmla="*/ 0 h 44"/>
                  <a:gd name="T20" fmla="*/ 25 w 25"/>
                  <a:gd name="T21" fmla="*/ 1 h 44"/>
                  <a:gd name="T22" fmla="*/ 25 w 25"/>
                  <a:gd name="T2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44">
                    <a:moveTo>
                      <a:pt x="25" y="10"/>
                    </a:moveTo>
                    <a:cubicBezTo>
                      <a:pt x="23" y="10"/>
                      <a:pt x="21" y="10"/>
                      <a:pt x="20" y="10"/>
                    </a:cubicBezTo>
                    <a:cubicBezTo>
                      <a:pt x="16" y="10"/>
                      <a:pt x="12" y="11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2" y="3"/>
                      <a:pt x="15" y="0"/>
                      <a:pt x="21" y="0"/>
                    </a:cubicBezTo>
                    <a:cubicBezTo>
                      <a:pt x="22" y="0"/>
                      <a:pt x="24" y="1"/>
                      <a:pt x="25" y="1"/>
                    </a:cubicBez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680">
                <a:extLst>
                  <a:ext uri="{FF2B5EF4-FFF2-40B4-BE49-F238E27FC236}">
                    <a16:creationId xmlns:a16="http://schemas.microsoft.com/office/drawing/2014/main" id="{3B135E58-AEA1-4AB5-8A48-4CB64D33D1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5" y="3255"/>
                <a:ext cx="9" cy="46"/>
              </a:xfrm>
              <a:custGeom>
                <a:avLst/>
                <a:gdLst>
                  <a:gd name="T0" fmla="*/ 6 w 12"/>
                  <a:gd name="T1" fmla="*/ 0 h 60"/>
                  <a:gd name="T2" fmla="*/ 12 w 12"/>
                  <a:gd name="T3" fmla="*/ 6 h 60"/>
                  <a:gd name="T4" fmla="*/ 6 w 12"/>
                  <a:gd name="T5" fmla="*/ 11 h 60"/>
                  <a:gd name="T6" fmla="*/ 0 w 12"/>
                  <a:gd name="T7" fmla="*/ 6 h 60"/>
                  <a:gd name="T8" fmla="*/ 6 w 12"/>
                  <a:gd name="T9" fmla="*/ 0 h 60"/>
                  <a:gd name="T10" fmla="*/ 2 w 12"/>
                  <a:gd name="T11" fmla="*/ 17 h 60"/>
                  <a:gd name="T12" fmla="*/ 11 w 12"/>
                  <a:gd name="T13" fmla="*/ 17 h 60"/>
                  <a:gd name="T14" fmla="*/ 11 w 12"/>
                  <a:gd name="T15" fmla="*/ 60 h 60"/>
                  <a:gd name="T16" fmla="*/ 2 w 12"/>
                  <a:gd name="T17" fmla="*/ 60 h 60"/>
                  <a:gd name="T18" fmla="*/ 2 w 12"/>
                  <a:gd name="T19" fmla="*/ 1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0">
                    <a:moveTo>
                      <a:pt x="6" y="0"/>
                    </a:moveTo>
                    <a:cubicBezTo>
                      <a:pt x="10" y="0"/>
                      <a:pt x="12" y="2"/>
                      <a:pt x="12" y="6"/>
                    </a:cubicBezTo>
                    <a:cubicBezTo>
                      <a:pt x="12" y="9"/>
                      <a:pt x="10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moveTo>
                      <a:pt x="2" y="17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2" y="60"/>
                      <a:pt x="2" y="60"/>
                      <a:pt x="2" y="6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681">
                <a:extLst>
                  <a:ext uri="{FF2B5EF4-FFF2-40B4-BE49-F238E27FC236}">
                    <a16:creationId xmlns:a16="http://schemas.microsoft.com/office/drawing/2014/main" id="{77D84DDA-3109-49EE-9019-C8C5BA409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" y="3267"/>
                <a:ext cx="26" cy="34"/>
              </a:xfrm>
              <a:custGeom>
                <a:avLst/>
                <a:gdLst>
                  <a:gd name="T0" fmla="*/ 35 w 35"/>
                  <a:gd name="T1" fmla="*/ 44 h 44"/>
                  <a:gd name="T2" fmla="*/ 26 w 35"/>
                  <a:gd name="T3" fmla="*/ 44 h 44"/>
                  <a:gd name="T4" fmla="*/ 26 w 35"/>
                  <a:gd name="T5" fmla="*/ 17 h 44"/>
                  <a:gd name="T6" fmla="*/ 19 w 35"/>
                  <a:gd name="T7" fmla="*/ 8 h 44"/>
                  <a:gd name="T8" fmla="*/ 10 w 35"/>
                  <a:gd name="T9" fmla="*/ 14 h 44"/>
                  <a:gd name="T10" fmla="*/ 10 w 35"/>
                  <a:gd name="T11" fmla="*/ 44 h 44"/>
                  <a:gd name="T12" fmla="*/ 0 w 35"/>
                  <a:gd name="T13" fmla="*/ 44 h 44"/>
                  <a:gd name="T14" fmla="*/ 0 w 35"/>
                  <a:gd name="T15" fmla="*/ 1 h 44"/>
                  <a:gd name="T16" fmla="*/ 8 w 35"/>
                  <a:gd name="T17" fmla="*/ 1 h 44"/>
                  <a:gd name="T18" fmla="*/ 10 w 35"/>
                  <a:gd name="T19" fmla="*/ 5 h 44"/>
                  <a:gd name="T20" fmla="*/ 10 w 35"/>
                  <a:gd name="T21" fmla="*/ 5 h 44"/>
                  <a:gd name="T22" fmla="*/ 22 w 35"/>
                  <a:gd name="T23" fmla="*/ 0 h 44"/>
                  <a:gd name="T24" fmla="*/ 35 w 35"/>
                  <a:gd name="T25" fmla="*/ 15 h 44"/>
                  <a:gd name="T26" fmla="*/ 35 w 35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4">
                    <a:moveTo>
                      <a:pt x="35" y="44"/>
                    </a:move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1"/>
                      <a:pt x="23" y="8"/>
                      <a:pt x="19" y="8"/>
                    </a:cubicBezTo>
                    <a:cubicBezTo>
                      <a:pt x="14" y="8"/>
                      <a:pt x="11" y="11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3"/>
                      <a:pt x="16" y="0"/>
                      <a:pt x="22" y="0"/>
                    </a:cubicBezTo>
                    <a:cubicBezTo>
                      <a:pt x="30" y="0"/>
                      <a:pt x="35" y="5"/>
                      <a:pt x="35" y="15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682">
                <a:extLst>
                  <a:ext uri="{FF2B5EF4-FFF2-40B4-BE49-F238E27FC236}">
                    <a16:creationId xmlns:a16="http://schemas.microsoft.com/office/drawing/2014/main" id="{6174012F-42A4-4D52-923E-268E5E0ECA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22" y="3255"/>
                <a:ext cx="9" cy="46"/>
              </a:xfrm>
              <a:custGeom>
                <a:avLst/>
                <a:gdLst>
                  <a:gd name="T0" fmla="*/ 6 w 12"/>
                  <a:gd name="T1" fmla="*/ 0 h 60"/>
                  <a:gd name="T2" fmla="*/ 12 w 12"/>
                  <a:gd name="T3" fmla="*/ 6 h 60"/>
                  <a:gd name="T4" fmla="*/ 6 w 12"/>
                  <a:gd name="T5" fmla="*/ 11 h 60"/>
                  <a:gd name="T6" fmla="*/ 0 w 12"/>
                  <a:gd name="T7" fmla="*/ 6 h 60"/>
                  <a:gd name="T8" fmla="*/ 6 w 12"/>
                  <a:gd name="T9" fmla="*/ 0 h 60"/>
                  <a:gd name="T10" fmla="*/ 1 w 12"/>
                  <a:gd name="T11" fmla="*/ 17 h 60"/>
                  <a:gd name="T12" fmla="*/ 11 w 12"/>
                  <a:gd name="T13" fmla="*/ 17 h 60"/>
                  <a:gd name="T14" fmla="*/ 11 w 12"/>
                  <a:gd name="T15" fmla="*/ 60 h 60"/>
                  <a:gd name="T16" fmla="*/ 1 w 12"/>
                  <a:gd name="T17" fmla="*/ 60 h 60"/>
                  <a:gd name="T18" fmla="*/ 1 w 12"/>
                  <a:gd name="T19" fmla="*/ 1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0">
                    <a:moveTo>
                      <a:pt x="6" y="0"/>
                    </a:moveTo>
                    <a:cubicBezTo>
                      <a:pt x="9" y="0"/>
                      <a:pt x="12" y="2"/>
                      <a:pt x="12" y="6"/>
                    </a:cubicBezTo>
                    <a:cubicBezTo>
                      <a:pt x="12" y="9"/>
                      <a:pt x="9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moveTo>
                      <a:pt x="1" y="17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" y="60"/>
                      <a:pt x="1" y="60"/>
                      <a:pt x="1" y="60"/>
                    </a:cubicBez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683">
                <a:extLst>
                  <a:ext uri="{FF2B5EF4-FFF2-40B4-BE49-F238E27FC236}">
                    <a16:creationId xmlns:a16="http://schemas.microsoft.com/office/drawing/2014/main" id="{9E2CF5FB-B7C7-4DF3-A201-5C3D9B7AD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3267"/>
                <a:ext cx="27" cy="34"/>
              </a:xfrm>
              <a:custGeom>
                <a:avLst/>
                <a:gdLst>
                  <a:gd name="T0" fmla="*/ 35 w 35"/>
                  <a:gd name="T1" fmla="*/ 44 h 44"/>
                  <a:gd name="T2" fmla="*/ 25 w 35"/>
                  <a:gd name="T3" fmla="*/ 44 h 44"/>
                  <a:gd name="T4" fmla="*/ 25 w 35"/>
                  <a:gd name="T5" fmla="*/ 17 h 44"/>
                  <a:gd name="T6" fmla="*/ 18 w 35"/>
                  <a:gd name="T7" fmla="*/ 8 h 44"/>
                  <a:gd name="T8" fmla="*/ 9 w 35"/>
                  <a:gd name="T9" fmla="*/ 14 h 44"/>
                  <a:gd name="T10" fmla="*/ 9 w 35"/>
                  <a:gd name="T11" fmla="*/ 44 h 44"/>
                  <a:gd name="T12" fmla="*/ 0 w 35"/>
                  <a:gd name="T13" fmla="*/ 44 h 44"/>
                  <a:gd name="T14" fmla="*/ 0 w 35"/>
                  <a:gd name="T15" fmla="*/ 1 h 44"/>
                  <a:gd name="T16" fmla="*/ 7 w 35"/>
                  <a:gd name="T17" fmla="*/ 1 h 44"/>
                  <a:gd name="T18" fmla="*/ 9 w 35"/>
                  <a:gd name="T19" fmla="*/ 5 h 44"/>
                  <a:gd name="T20" fmla="*/ 10 w 35"/>
                  <a:gd name="T21" fmla="*/ 5 h 44"/>
                  <a:gd name="T22" fmla="*/ 21 w 35"/>
                  <a:gd name="T23" fmla="*/ 0 h 44"/>
                  <a:gd name="T24" fmla="*/ 35 w 35"/>
                  <a:gd name="T25" fmla="*/ 15 h 44"/>
                  <a:gd name="T26" fmla="*/ 35 w 35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4">
                    <a:moveTo>
                      <a:pt x="35" y="44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1"/>
                      <a:pt x="23" y="8"/>
                      <a:pt x="18" y="8"/>
                    </a:cubicBezTo>
                    <a:cubicBezTo>
                      <a:pt x="14" y="8"/>
                      <a:pt x="11" y="11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3"/>
                      <a:pt x="16" y="0"/>
                      <a:pt x="21" y="0"/>
                    </a:cubicBezTo>
                    <a:cubicBezTo>
                      <a:pt x="30" y="0"/>
                      <a:pt x="35" y="5"/>
                      <a:pt x="35" y="15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684">
                <a:extLst>
                  <a:ext uri="{FF2B5EF4-FFF2-40B4-BE49-F238E27FC236}">
                    <a16:creationId xmlns:a16="http://schemas.microsoft.com/office/drawing/2014/main" id="{F4A928A9-C0AB-45CA-8F30-5BE96332F0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5" y="3246"/>
                <a:ext cx="30" cy="56"/>
              </a:xfrm>
              <a:custGeom>
                <a:avLst/>
                <a:gdLst>
                  <a:gd name="T0" fmla="*/ 31 w 40"/>
                  <a:gd name="T1" fmla="*/ 52 h 72"/>
                  <a:gd name="T2" fmla="*/ 31 w 40"/>
                  <a:gd name="T3" fmla="*/ 17 h 72"/>
                  <a:gd name="T4" fmla="*/ 40 w 40"/>
                  <a:gd name="T5" fmla="*/ 17 h 72"/>
                  <a:gd name="T6" fmla="*/ 40 w 40"/>
                  <a:gd name="T7" fmla="*/ 51 h 72"/>
                  <a:gd name="T8" fmla="*/ 19 w 40"/>
                  <a:gd name="T9" fmla="*/ 72 h 72"/>
                  <a:gd name="T10" fmla="*/ 0 w 40"/>
                  <a:gd name="T11" fmla="*/ 53 h 72"/>
                  <a:gd name="T12" fmla="*/ 0 w 40"/>
                  <a:gd name="T13" fmla="*/ 17 h 72"/>
                  <a:gd name="T14" fmla="*/ 9 w 40"/>
                  <a:gd name="T15" fmla="*/ 17 h 72"/>
                  <a:gd name="T16" fmla="*/ 9 w 40"/>
                  <a:gd name="T17" fmla="*/ 51 h 72"/>
                  <a:gd name="T18" fmla="*/ 20 w 40"/>
                  <a:gd name="T19" fmla="*/ 64 h 72"/>
                  <a:gd name="T20" fmla="*/ 31 w 40"/>
                  <a:gd name="T21" fmla="*/ 52 h 72"/>
                  <a:gd name="T22" fmla="*/ 11 w 40"/>
                  <a:gd name="T23" fmla="*/ 0 h 72"/>
                  <a:gd name="T24" fmla="*/ 16 w 40"/>
                  <a:gd name="T25" fmla="*/ 5 h 72"/>
                  <a:gd name="T26" fmla="*/ 11 w 40"/>
                  <a:gd name="T27" fmla="*/ 10 h 72"/>
                  <a:gd name="T28" fmla="*/ 6 w 40"/>
                  <a:gd name="T29" fmla="*/ 5 h 72"/>
                  <a:gd name="T30" fmla="*/ 11 w 40"/>
                  <a:gd name="T31" fmla="*/ 0 h 72"/>
                  <a:gd name="T32" fmla="*/ 29 w 40"/>
                  <a:gd name="T33" fmla="*/ 0 h 72"/>
                  <a:gd name="T34" fmla="*/ 34 w 40"/>
                  <a:gd name="T35" fmla="*/ 5 h 72"/>
                  <a:gd name="T36" fmla="*/ 29 w 40"/>
                  <a:gd name="T37" fmla="*/ 10 h 72"/>
                  <a:gd name="T38" fmla="*/ 23 w 40"/>
                  <a:gd name="T39" fmla="*/ 5 h 72"/>
                  <a:gd name="T40" fmla="*/ 29 w 40"/>
                  <a:gd name="T4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72">
                    <a:moveTo>
                      <a:pt x="31" y="52"/>
                    </a:moveTo>
                    <a:cubicBezTo>
                      <a:pt x="31" y="17"/>
                      <a:pt x="31" y="17"/>
                      <a:pt x="31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0" y="66"/>
                      <a:pt x="31" y="72"/>
                      <a:pt x="19" y="72"/>
                    </a:cubicBezTo>
                    <a:cubicBezTo>
                      <a:pt x="6" y="72"/>
                      <a:pt x="0" y="64"/>
                      <a:pt x="0" y="5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9" y="60"/>
                      <a:pt x="13" y="64"/>
                      <a:pt x="20" y="64"/>
                    </a:cubicBezTo>
                    <a:cubicBezTo>
                      <a:pt x="27" y="64"/>
                      <a:pt x="31" y="61"/>
                      <a:pt x="31" y="52"/>
                    </a:cubicBezTo>
                    <a:moveTo>
                      <a:pt x="11" y="0"/>
                    </a:moveTo>
                    <a:cubicBezTo>
                      <a:pt x="14" y="0"/>
                      <a:pt x="16" y="2"/>
                      <a:pt x="16" y="5"/>
                    </a:cubicBezTo>
                    <a:cubicBezTo>
                      <a:pt x="16" y="8"/>
                      <a:pt x="14" y="10"/>
                      <a:pt x="11" y="10"/>
                    </a:cubicBezTo>
                    <a:cubicBezTo>
                      <a:pt x="8" y="10"/>
                      <a:pt x="6" y="8"/>
                      <a:pt x="6" y="5"/>
                    </a:cubicBezTo>
                    <a:cubicBezTo>
                      <a:pt x="6" y="2"/>
                      <a:pt x="8" y="0"/>
                      <a:pt x="11" y="0"/>
                    </a:cubicBezTo>
                    <a:moveTo>
                      <a:pt x="29" y="0"/>
                    </a:moveTo>
                    <a:cubicBezTo>
                      <a:pt x="32" y="0"/>
                      <a:pt x="34" y="2"/>
                      <a:pt x="34" y="5"/>
                    </a:cubicBezTo>
                    <a:cubicBezTo>
                      <a:pt x="34" y="8"/>
                      <a:pt x="32" y="10"/>
                      <a:pt x="29" y="10"/>
                    </a:cubicBezTo>
                    <a:cubicBezTo>
                      <a:pt x="26" y="10"/>
                      <a:pt x="23" y="8"/>
                      <a:pt x="23" y="5"/>
                    </a:cubicBezTo>
                    <a:cubicBezTo>
                      <a:pt x="23" y="2"/>
                      <a:pt x="26" y="0"/>
                      <a:pt x="29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685">
                <a:extLst>
                  <a:ext uri="{FF2B5EF4-FFF2-40B4-BE49-F238E27FC236}">
                    <a16:creationId xmlns:a16="http://schemas.microsoft.com/office/drawing/2014/main" id="{9C6FB45C-2D6C-4F67-BE1D-8AE56AD47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" y="3267"/>
                <a:ext cx="19" cy="34"/>
              </a:xfrm>
              <a:custGeom>
                <a:avLst/>
                <a:gdLst>
                  <a:gd name="T0" fmla="*/ 25 w 25"/>
                  <a:gd name="T1" fmla="*/ 10 h 44"/>
                  <a:gd name="T2" fmla="*/ 20 w 25"/>
                  <a:gd name="T3" fmla="*/ 10 h 44"/>
                  <a:gd name="T4" fmla="*/ 10 w 25"/>
                  <a:gd name="T5" fmla="*/ 14 h 44"/>
                  <a:gd name="T6" fmla="*/ 10 w 25"/>
                  <a:gd name="T7" fmla="*/ 44 h 44"/>
                  <a:gd name="T8" fmla="*/ 0 w 25"/>
                  <a:gd name="T9" fmla="*/ 44 h 44"/>
                  <a:gd name="T10" fmla="*/ 0 w 25"/>
                  <a:gd name="T11" fmla="*/ 1 h 44"/>
                  <a:gd name="T12" fmla="*/ 8 w 25"/>
                  <a:gd name="T13" fmla="*/ 1 h 44"/>
                  <a:gd name="T14" fmla="*/ 10 w 25"/>
                  <a:gd name="T15" fmla="*/ 7 h 44"/>
                  <a:gd name="T16" fmla="*/ 10 w 25"/>
                  <a:gd name="T17" fmla="*/ 7 h 44"/>
                  <a:gd name="T18" fmla="*/ 21 w 25"/>
                  <a:gd name="T19" fmla="*/ 0 h 44"/>
                  <a:gd name="T20" fmla="*/ 25 w 25"/>
                  <a:gd name="T21" fmla="*/ 1 h 44"/>
                  <a:gd name="T22" fmla="*/ 25 w 25"/>
                  <a:gd name="T2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44">
                    <a:moveTo>
                      <a:pt x="25" y="10"/>
                    </a:moveTo>
                    <a:cubicBezTo>
                      <a:pt x="23" y="10"/>
                      <a:pt x="22" y="10"/>
                      <a:pt x="20" y="10"/>
                    </a:cubicBezTo>
                    <a:cubicBezTo>
                      <a:pt x="16" y="10"/>
                      <a:pt x="12" y="11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2" y="3"/>
                      <a:pt x="16" y="0"/>
                      <a:pt x="21" y="0"/>
                    </a:cubicBezTo>
                    <a:cubicBezTo>
                      <a:pt x="22" y="0"/>
                      <a:pt x="24" y="1"/>
                      <a:pt x="25" y="1"/>
                    </a:cubicBez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686">
                <a:extLst>
                  <a:ext uri="{FF2B5EF4-FFF2-40B4-BE49-F238E27FC236}">
                    <a16:creationId xmlns:a16="http://schemas.microsoft.com/office/drawing/2014/main" id="{1691C8F7-BAEB-4C1F-B483-D2183F0BE6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41" y="3267"/>
                <a:ext cx="27" cy="35"/>
              </a:xfrm>
              <a:custGeom>
                <a:avLst/>
                <a:gdLst>
                  <a:gd name="T0" fmla="*/ 34 w 36"/>
                  <a:gd name="T1" fmla="*/ 41 h 45"/>
                  <a:gd name="T2" fmla="*/ 19 w 36"/>
                  <a:gd name="T3" fmla="*/ 45 h 45"/>
                  <a:gd name="T4" fmla="*/ 0 w 36"/>
                  <a:gd name="T5" fmla="*/ 23 h 45"/>
                  <a:gd name="T6" fmla="*/ 19 w 36"/>
                  <a:gd name="T7" fmla="*/ 0 h 45"/>
                  <a:gd name="T8" fmla="*/ 36 w 36"/>
                  <a:gd name="T9" fmla="*/ 18 h 45"/>
                  <a:gd name="T10" fmla="*/ 35 w 36"/>
                  <a:gd name="T11" fmla="*/ 25 h 45"/>
                  <a:gd name="T12" fmla="*/ 9 w 36"/>
                  <a:gd name="T13" fmla="*/ 25 h 45"/>
                  <a:gd name="T14" fmla="*/ 21 w 36"/>
                  <a:gd name="T15" fmla="*/ 37 h 45"/>
                  <a:gd name="T16" fmla="*/ 30 w 36"/>
                  <a:gd name="T17" fmla="*/ 34 h 45"/>
                  <a:gd name="T18" fmla="*/ 34 w 36"/>
                  <a:gd name="T19" fmla="*/ 41 h 45"/>
                  <a:gd name="T20" fmla="*/ 9 w 36"/>
                  <a:gd name="T21" fmla="*/ 19 h 45"/>
                  <a:gd name="T22" fmla="*/ 27 w 36"/>
                  <a:gd name="T23" fmla="*/ 19 h 45"/>
                  <a:gd name="T24" fmla="*/ 27 w 36"/>
                  <a:gd name="T25" fmla="*/ 17 h 45"/>
                  <a:gd name="T26" fmla="*/ 19 w 36"/>
                  <a:gd name="T27" fmla="*/ 8 h 45"/>
                  <a:gd name="T28" fmla="*/ 9 w 36"/>
                  <a:gd name="T29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5">
                    <a:moveTo>
                      <a:pt x="34" y="41"/>
                    </a:moveTo>
                    <a:cubicBezTo>
                      <a:pt x="31" y="43"/>
                      <a:pt x="27" y="45"/>
                      <a:pt x="19" y="45"/>
                    </a:cubicBezTo>
                    <a:cubicBezTo>
                      <a:pt x="6" y="45"/>
                      <a:pt x="0" y="38"/>
                      <a:pt x="0" y="23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30" y="0"/>
                      <a:pt x="36" y="7"/>
                      <a:pt x="36" y="18"/>
                    </a:cubicBezTo>
                    <a:cubicBezTo>
                      <a:pt x="36" y="20"/>
                      <a:pt x="36" y="22"/>
                      <a:pt x="35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33"/>
                      <a:pt x="13" y="37"/>
                      <a:pt x="21" y="37"/>
                    </a:cubicBezTo>
                    <a:cubicBezTo>
                      <a:pt x="25" y="37"/>
                      <a:pt x="29" y="35"/>
                      <a:pt x="30" y="34"/>
                    </a:cubicBezTo>
                    <a:lnTo>
                      <a:pt x="34" y="41"/>
                    </a:lnTo>
                    <a:close/>
                    <a:moveTo>
                      <a:pt x="9" y="19"/>
                    </a:move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1"/>
                      <a:pt x="24" y="8"/>
                      <a:pt x="19" y="8"/>
                    </a:cubicBezTo>
                    <a:cubicBezTo>
                      <a:pt x="13" y="8"/>
                      <a:pt x="9" y="12"/>
                      <a:pt x="9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687">
                <a:extLst>
                  <a:ext uri="{FF2B5EF4-FFF2-40B4-BE49-F238E27FC236}">
                    <a16:creationId xmlns:a16="http://schemas.microsoft.com/office/drawing/2014/main" id="{DF8AF169-B046-481E-BE85-5A6D504A4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259"/>
                <a:ext cx="21" cy="43"/>
              </a:xfrm>
              <a:custGeom>
                <a:avLst/>
                <a:gdLst>
                  <a:gd name="T0" fmla="*/ 6 w 29"/>
                  <a:gd name="T1" fmla="*/ 41 h 55"/>
                  <a:gd name="T2" fmla="*/ 6 w 29"/>
                  <a:gd name="T3" fmla="*/ 19 h 55"/>
                  <a:gd name="T4" fmla="*/ 0 w 29"/>
                  <a:gd name="T5" fmla="*/ 19 h 55"/>
                  <a:gd name="T6" fmla="*/ 0 w 29"/>
                  <a:gd name="T7" fmla="*/ 13 h 55"/>
                  <a:gd name="T8" fmla="*/ 6 w 29"/>
                  <a:gd name="T9" fmla="*/ 11 h 55"/>
                  <a:gd name="T10" fmla="*/ 9 w 29"/>
                  <a:gd name="T11" fmla="*/ 0 h 55"/>
                  <a:gd name="T12" fmla="*/ 15 w 29"/>
                  <a:gd name="T13" fmla="*/ 0 h 55"/>
                  <a:gd name="T14" fmla="*/ 15 w 29"/>
                  <a:gd name="T15" fmla="*/ 11 h 55"/>
                  <a:gd name="T16" fmla="*/ 27 w 29"/>
                  <a:gd name="T17" fmla="*/ 11 h 55"/>
                  <a:gd name="T18" fmla="*/ 27 w 29"/>
                  <a:gd name="T19" fmla="*/ 19 h 55"/>
                  <a:gd name="T20" fmla="*/ 15 w 29"/>
                  <a:gd name="T21" fmla="*/ 19 h 55"/>
                  <a:gd name="T22" fmla="*/ 15 w 29"/>
                  <a:gd name="T23" fmla="*/ 41 h 55"/>
                  <a:gd name="T24" fmla="*/ 21 w 29"/>
                  <a:gd name="T25" fmla="*/ 47 h 55"/>
                  <a:gd name="T26" fmla="*/ 27 w 29"/>
                  <a:gd name="T27" fmla="*/ 45 h 55"/>
                  <a:gd name="T28" fmla="*/ 29 w 29"/>
                  <a:gd name="T29" fmla="*/ 52 h 55"/>
                  <a:gd name="T30" fmla="*/ 18 w 29"/>
                  <a:gd name="T31" fmla="*/ 55 h 55"/>
                  <a:gd name="T32" fmla="*/ 6 w 29"/>
                  <a:gd name="T33" fmla="*/ 4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55">
                    <a:moveTo>
                      <a:pt x="6" y="41"/>
                    </a:moveTo>
                    <a:cubicBezTo>
                      <a:pt x="6" y="19"/>
                      <a:pt x="6" y="19"/>
                      <a:pt x="6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5"/>
                      <a:pt x="18" y="47"/>
                      <a:pt x="21" y="47"/>
                    </a:cubicBezTo>
                    <a:cubicBezTo>
                      <a:pt x="23" y="47"/>
                      <a:pt x="25" y="46"/>
                      <a:pt x="27" y="45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5" y="55"/>
                      <a:pt x="18" y="55"/>
                    </a:cubicBezTo>
                    <a:cubicBezTo>
                      <a:pt x="11" y="55"/>
                      <a:pt x="6" y="51"/>
                      <a:pt x="6" y="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688">
                <a:extLst>
                  <a:ext uri="{FF2B5EF4-FFF2-40B4-BE49-F238E27FC236}">
                    <a16:creationId xmlns:a16="http://schemas.microsoft.com/office/drawing/2014/main" id="{FE6B4E6F-41ED-495B-9262-8ECC82FEFF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3" y="3255"/>
                <a:ext cx="9" cy="46"/>
              </a:xfrm>
              <a:custGeom>
                <a:avLst/>
                <a:gdLst>
                  <a:gd name="T0" fmla="*/ 6 w 12"/>
                  <a:gd name="T1" fmla="*/ 0 h 60"/>
                  <a:gd name="T2" fmla="*/ 12 w 12"/>
                  <a:gd name="T3" fmla="*/ 6 h 60"/>
                  <a:gd name="T4" fmla="*/ 6 w 12"/>
                  <a:gd name="T5" fmla="*/ 11 h 60"/>
                  <a:gd name="T6" fmla="*/ 0 w 12"/>
                  <a:gd name="T7" fmla="*/ 6 h 60"/>
                  <a:gd name="T8" fmla="*/ 6 w 12"/>
                  <a:gd name="T9" fmla="*/ 0 h 60"/>
                  <a:gd name="T10" fmla="*/ 1 w 12"/>
                  <a:gd name="T11" fmla="*/ 17 h 60"/>
                  <a:gd name="T12" fmla="*/ 11 w 12"/>
                  <a:gd name="T13" fmla="*/ 17 h 60"/>
                  <a:gd name="T14" fmla="*/ 11 w 12"/>
                  <a:gd name="T15" fmla="*/ 60 h 60"/>
                  <a:gd name="T16" fmla="*/ 1 w 12"/>
                  <a:gd name="T17" fmla="*/ 60 h 60"/>
                  <a:gd name="T18" fmla="*/ 1 w 12"/>
                  <a:gd name="T19" fmla="*/ 1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0">
                    <a:moveTo>
                      <a:pt x="6" y="0"/>
                    </a:moveTo>
                    <a:cubicBezTo>
                      <a:pt x="9" y="0"/>
                      <a:pt x="12" y="2"/>
                      <a:pt x="12" y="6"/>
                    </a:cubicBezTo>
                    <a:cubicBezTo>
                      <a:pt x="12" y="9"/>
                      <a:pt x="9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moveTo>
                      <a:pt x="1" y="17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" y="60"/>
                      <a:pt x="1" y="60"/>
                      <a:pt x="1" y="60"/>
                    </a:cubicBez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689">
                <a:extLst>
                  <a:ext uri="{FF2B5EF4-FFF2-40B4-BE49-F238E27FC236}">
                    <a16:creationId xmlns:a16="http://schemas.microsoft.com/office/drawing/2014/main" id="{F485B9B3-A7CF-4B9B-A497-1465FE493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" y="3256"/>
                <a:ext cx="12" cy="46"/>
              </a:xfrm>
              <a:custGeom>
                <a:avLst/>
                <a:gdLst>
                  <a:gd name="T0" fmla="*/ 10 w 16"/>
                  <a:gd name="T1" fmla="*/ 0 h 59"/>
                  <a:gd name="T2" fmla="*/ 10 w 16"/>
                  <a:gd name="T3" fmla="*/ 46 h 59"/>
                  <a:gd name="T4" fmla="*/ 14 w 16"/>
                  <a:gd name="T5" fmla="*/ 51 h 59"/>
                  <a:gd name="T6" fmla="*/ 16 w 16"/>
                  <a:gd name="T7" fmla="*/ 50 h 59"/>
                  <a:gd name="T8" fmla="*/ 16 w 16"/>
                  <a:gd name="T9" fmla="*/ 58 h 59"/>
                  <a:gd name="T10" fmla="*/ 10 w 16"/>
                  <a:gd name="T11" fmla="*/ 59 h 59"/>
                  <a:gd name="T12" fmla="*/ 0 w 16"/>
                  <a:gd name="T13" fmla="*/ 48 h 59"/>
                  <a:gd name="T14" fmla="*/ 0 w 16"/>
                  <a:gd name="T15" fmla="*/ 0 h 59"/>
                  <a:gd name="T16" fmla="*/ 10 w 16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9">
                    <a:moveTo>
                      <a:pt x="10" y="0"/>
                    </a:move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9"/>
                      <a:pt x="11" y="51"/>
                      <a:pt x="14" y="51"/>
                    </a:cubicBezTo>
                    <a:cubicBezTo>
                      <a:pt x="15" y="51"/>
                      <a:pt x="15" y="50"/>
                      <a:pt x="16" y="50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4" y="59"/>
                      <a:pt x="13" y="59"/>
                      <a:pt x="10" y="59"/>
                    </a:cubicBezTo>
                    <a:cubicBezTo>
                      <a:pt x="4" y="59"/>
                      <a:pt x="0" y="55"/>
                      <a:pt x="0" y="4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690">
                <a:extLst>
                  <a:ext uri="{FF2B5EF4-FFF2-40B4-BE49-F238E27FC236}">
                    <a16:creationId xmlns:a16="http://schemas.microsoft.com/office/drawing/2014/main" id="{6E5F8946-1C50-4941-978E-65CCBBB4F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3" y="3267"/>
                <a:ext cx="44" cy="34"/>
              </a:xfrm>
              <a:custGeom>
                <a:avLst/>
                <a:gdLst>
                  <a:gd name="T0" fmla="*/ 45 w 59"/>
                  <a:gd name="T1" fmla="*/ 0 h 44"/>
                  <a:gd name="T2" fmla="*/ 59 w 59"/>
                  <a:gd name="T3" fmla="*/ 15 h 44"/>
                  <a:gd name="T4" fmla="*/ 59 w 59"/>
                  <a:gd name="T5" fmla="*/ 44 h 44"/>
                  <a:gd name="T6" fmla="*/ 49 w 59"/>
                  <a:gd name="T7" fmla="*/ 44 h 44"/>
                  <a:gd name="T8" fmla="*/ 49 w 59"/>
                  <a:gd name="T9" fmla="*/ 16 h 44"/>
                  <a:gd name="T10" fmla="*/ 42 w 59"/>
                  <a:gd name="T11" fmla="*/ 8 h 44"/>
                  <a:gd name="T12" fmla="*/ 34 w 59"/>
                  <a:gd name="T13" fmla="*/ 14 h 44"/>
                  <a:gd name="T14" fmla="*/ 34 w 59"/>
                  <a:gd name="T15" fmla="*/ 44 h 44"/>
                  <a:gd name="T16" fmla="*/ 25 w 59"/>
                  <a:gd name="T17" fmla="*/ 44 h 44"/>
                  <a:gd name="T18" fmla="*/ 25 w 59"/>
                  <a:gd name="T19" fmla="*/ 17 h 44"/>
                  <a:gd name="T20" fmla="*/ 18 w 59"/>
                  <a:gd name="T21" fmla="*/ 8 h 44"/>
                  <a:gd name="T22" fmla="*/ 10 w 59"/>
                  <a:gd name="T23" fmla="*/ 14 h 44"/>
                  <a:gd name="T24" fmla="*/ 10 w 59"/>
                  <a:gd name="T25" fmla="*/ 44 h 44"/>
                  <a:gd name="T26" fmla="*/ 0 w 59"/>
                  <a:gd name="T27" fmla="*/ 44 h 44"/>
                  <a:gd name="T28" fmla="*/ 0 w 59"/>
                  <a:gd name="T29" fmla="*/ 1 h 44"/>
                  <a:gd name="T30" fmla="*/ 8 w 59"/>
                  <a:gd name="T31" fmla="*/ 1 h 44"/>
                  <a:gd name="T32" fmla="*/ 10 w 59"/>
                  <a:gd name="T33" fmla="*/ 5 h 44"/>
                  <a:gd name="T34" fmla="*/ 10 w 59"/>
                  <a:gd name="T35" fmla="*/ 5 h 44"/>
                  <a:gd name="T36" fmla="*/ 21 w 59"/>
                  <a:gd name="T37" fmla="*/ 0 h 44"/>
                  <a:gd name="T38" fmla="*/ 32 w 59"/>
                  <a:gd name="T39" fmla="*/ 6 h 44"/>
                  <a:gd name="T40" fmla="*/ 33 w 59"/>
                  <a:gd name="T41" fmla="*/ 6 h 44"/>
                  <a:gd name="T42" fmla="*/ 45 w 59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" h="44">
                    <a:moveTo>
                      <a:pt x="45" y="0"/>
                    </a:moveTo>
                    <a:cubicBezTo>
                      <a:pt x="54" y="0"/>
                      <a:pt x="59" y="5"/>
                      <a:pt x="59" y="15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1"/>
                      <a:pt x="46" y="8"/>
                      <a:pt x="42" y="8"/>
                    </a:cubicBezTo>
                    <a:cubicBezTo>
                      <a:pt x="39" y="8"/>
                      <a:pt x="35" y="11"/>
                      <a:pt x="34" y="1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1"/>
                      <a:pt x="22" y="8"/>
                      <a:pt x="18" y="8"/>
                    </a:cubicBezTo>
                    <a:cubicBezTo>
                      <a:pt x="14" y="8"/>
                      <a:pt x="11" y="11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3"/>
                      <a:pt x="16" y="0"/>
                      <a:pt x="21" y="0"/>
                    </a:cubicBezTo>
                    <a:cubicBezTo>
                      <a:pt x="28" y="0"/>
                      <a:pt x="31" y="3"/>
                      <a:pt x="32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5" y="3"/>
                      <a:pt x="39" y="0"/>
                      <a:pt x="4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691">
                <a:extLst>
                  <a:ext uri="{FF2B5EF4-FFF2-40B4-BE49-F238E27FC236}">
                    <a16:creationId xmlns:a16="http://schemas.microsoft.com/office/drawing/2014/main" id="{C768EBE5-F05E-4F9B-ABAA-77F1172EB8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1" y="3267"/>
                <a:ext cx="27" cy="35"/>
              </a:xfrm>
              <a:custGeom>
                <a:avLst/>
                <a:gdLst>
                  <a:gd name="T0" fmla="*/ 35 w 37"/>
                  <a:gd name="T1" fmla="*/ 41 h 45"/>
                  <a:gd name="T2" fmla="*/ 20 w 37"/>
                  <a:gd name="T3" fmla="*/ 45 h 45"/>
                  <a:gd name="T4" fmla="*/ 0 w 37"/>
                  <a:gd name="T5" fmla="*/ 23 h 45"/>
                  <a:gd name="T6" fmla="*/ 20 w 37"/>
                  <a:gd name="T7" fmla="*/ 0 h 45"/>
                  <a:gd name="T8" fmla="*/ 37 w 37"/>
                  <a:gd name="T9" fmla="*/ 18 h 45"/>
                  <a:gd name="T10" fmla="*/ 36 w 37"/>
                  <a:gd name="T11" fmla="*/ 25 h 45"/>
                  <a:gd name="T12" fmla="*/ 10 w 37"/>
                  <a:gd name="T13" fmla="*/ 25 h 45"/>
                  <a:gd name="T14" fmla="*/ 21 w 37"/>
                  <a:gd name="T15" fmla="*/ 37 h 45"/>
                  <a:gd name="T16" fmla="*/ 31 w 37"/>
                  <a:gd name="T17" fmla="*/ 34 h 45"/>
                  <a:gd name="T18" fmla="*/ 35 w 37"/>
                  <a:gd name="T19" fmla="*/ 41 h 45"/>
                  <a:gd name="T20" fmla="*/ 10 w 37"/>
                  <a:gd name="T21" fmla="*/ 19 h 45"/>
                  <a:gd name="T22" fmla="*/ 28 w 37"/>
                  <a:gd name="T23" fmla="*/ 19 h 45"/>
                  <a:gd name="T24" fmla="*/ 28 w 37"/>
                  <a:gd name="T25" fmla="*/ 17 h 45"/>
                  <a:gd name="T26" fmla="*/ 20 w 37"/>
                  <a:gd name="T27" fmla="*/ 8 h 45"/>
                  <a:gd name="T28" fmla="*/ 10 w 37"/>
                  <a:gd name="T29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45">
                    <a:moveTo>
                      <a:pt x="35" y="41"/>
                    </a:moveTo>
                    <a:cubicBezTo>
                      <a:pt x="32" y="43"/>
                      <a:pt x="28" y="45"/>
                      <a:pt x="20" y="45"/>
                    </a:cubicBezTo>
                    <a:cubicBezTo>
                      <a:pt x="7" y="45"/>
                      <a:pt x="0" y="38"/>
                      <a:pt x="0" y="23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7" y="7"/>
                      <a:pt x="37" y="18"/>
                    </a:cubicBezTo>
                    <a:cubicBezTo>
                      <a:pt x="37" y="20"/>
                      <a:pt x="37" y="22"/>
                      <a:pt x="36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3"/>
                      <a:pt x="14" y="37"/>
                      <a:pt x="21" y="37"/>
                    </a:cubicBezTo>
                    <a:cubicBezTo>
                      <a:pt x="26" y="37"/>
                      <a:pt x="29" y="35"/>
                      <a:pt x="31" y="34"/>
                    </a:cubicBezTo>
                    <a:lnTo>
                      <a:pt x="35" y="41"/>
                    </a:lnTo>
                    <a:close/>
                    <a:moveTo>
                      <a:pt x="10" y="19"/>
                    </a:move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1"/>
                      <a:pt x="25" y="8"/>
                      <a:pt x="20" y="8"/>
                    </a:cubicBezTo>
                    <a:cubicBezTo>
                      <a:pt x="14" y="8"/>
                      <a:pt x="10" y="12"/>
                      <a:pt x="1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692">
                <a:extLst>
                  <a:ext uri="{FF2B5EF4-FFF2-40B4-BE49-F238E27FC236}">
                    <a16:creationId xmlns:a16="http://schemas.microsoft.com/office/drawing/2014/main" id="{A6D4C387-2088-4AC9-9BA1-CE1BB9D27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" y="3267"/>
                <a:ext cx="25" cy="35"/>
              </a:xfrm>
              <a:custGeom>
                <a:avLst/>
                <a:gdLst>
                  <a:gd name="T0" fmla="*/ 2 w 33"/>
                  <a:gd name="T1" fmla="*/ 13 h 45"/>
                  <a:gd name="T2" fmla="*/ 18 w 33"/>
                  <a:gd name="T3" fmla="*/ 0 h 45"/>
                  <a:gd name="T4" fmla="*/ 32 w 33"/>
                  <a:gd name="T5" fmla="*/ 6 h 45"/>
                  <a:gd name="T6" fmla="*/ 26 w 33"/>
                  <a:gd name="T7" fmla="*/ 12 h 45"/>
                  <a:gd name="T8" fmla="*/ 18 w 33"/>
                  <a:gd name="T9" fmla="*/ 8 h 45"/>
                  <a:gd name="T10" fmla="*/ 12 w 33"/>
                  <a:gd name="T11" fmla="*/ 13 h 45"/>
                  <a:gd name="T12" fmla="*/ 33 w 33"/>
                  <a:gd name="T13" fmla="*/ 32 h 45"/>
                  <a:gd name="T14" fmla="*/ 16 w 33"/>
                  <a:gd name="T15" fmla="*/ 45 h 45"/>
                  <a:gd name="T16" fmla="*/ 0 w 33"/>
                  <a:gd name="T17" fmla="*/ 39 h 45"/>
                  <a:gd name="T18" fmla="*/ 5 w 33"/>
                  <a:gd name="T19" fmla="*/ 32 h 45"/>
                  <a:gd name="T20" fmla="*/ 17 w 33"/>
                  <a:gd name="T21" fmla="*/ 37 h 45"/>
                  <a:gd name="T22" fmla="*/ 23 w 33"/>
                  <a:gd name="T23" fmla="*/ 33 h 45"/>
                  <a:gd name="T24" fmla="*/ 2 w 33"/>
                  <a:gd name="T25" fmla="*/ 1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5">
                    <a:moveTo>
                      <a:pt x="2" y="13"/>
                    </a:moveTo>
                    <a:cubicBezTo>
                      <a:pt x="2" y="7"/>
                      <a:pt x="8" y="0"/>
                      <a:pt x="18" y="0"/>
                    </a:cubicBezTo>
                    <a:cubicBezTo>
                      <a:pt x="25" y="0"/>
                      <a:pt x="30" y="3"/>
                      <a:pt x="32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10"/>
                      <a:pt x="21" y="8"/>
                      <a:pt x="18" y="8"/>
                    </a:cubicBezTo>
                    <a:cubicBezTo>
                      <a:pt x="14" y="8"/>
                      <a:pt x="12" y="10"/>
                      <a:pt x="12" y="13"/>
                    </a:cubicBezTo>
                    <a:cubicBezTo>
                      <a:pt x="12" y="20"/>
                      <a:pt x="33" y="18"/>
                      <a:pt x="33" y="32"/>
                    </a:cubicBezTo>
                    <a:cubicBezTo>
                      <a:pt x="33" y="38"/>
                      <a:pt x="28" y="45"/>
                      <a:pt x="16" y="45"/>
                    </a:cubicBezTo>
                    <a:cubicBezTo>
                      <a:pt x="8" y="45"/>
                      <a:pt x="2" y="42"/>
                      <a:pt x="0" y="39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7" y="35"/>
                      <a:pt x="12" y="37"/>
                      <a:pt x="17" y="37"/>
                    </a:cubicBezTo>
                    <a:cubicBezTo>
                      <a:pt x="21" y="37"/>
                      <a:pt x="23" y="35"/>
                      <a:pt x="23" y="33"/>
                    </a:cubicBezTo>
                    <a:cubicBezTo>
                      <a:pt x="23" y="25"/>
                      <a:pt x="2" y="28"/>
                      <a:pt x="2" y="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693">
                <a:extLst>
                  <a:ext uri="{FF2B5EF4-FFF2-40B4-BE49-F238E27FC236}">
                    <a16:creationId xmlns:a16="http://schemas.microsoft.com/office/drawing/2014/main" id="{B45364DF-6557-41FF-8E08-E019D5860B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8" y="3255"/>
                <a:ext cx="9" cy="46"/>
              </a:xfrm>
              <a:custGeom>
                <a:avLst/>
                <a:gdLst>
                  <a:gd name="T0" fmla="*/ 6 w 12"/>
                  <a:gd name="T1" fmla="*/ 0 h 60"/>
                  <a:gd name="T2" fmla="*/ 12 w 12"/>
                  <a:gd name="T3" fmla="*/ 6 h 60"/>
                  <a:gd name="T4" fmla="*/ 6 w 12"/>
                  <a:gd name="T5" fmla="*/ 11 h 60"/>
                  <a:gd name="T6" fmla="*/ 0 w 12"/>
                  <a:gd name="T7" fmla="*/ 6 h 60"/>
                  <a:gd name="T8" fmla="*/ 6 w 12"/>
                  <a:gd name="T9" fmla="*/ 0 h 60"/>
                  <a:gd name="T10" fmla="*/ 2 w 12"/>
                  <a:gd name="T11" fmla="*/ 17 h 60"/>
                  <a:gd name="T12" fmla="*/ 11 w 12"/>
                  <a:gd name="T13" fmla="*/ 17 h 60"/>
                  <a:gd name="T14" fmla="*/ 11 w 12"/>
                  <a:gd name="T15" fmla="*/ 60 h 60"/>
                  <a:gd name="T16" fmla="*/ 2 w 12"/>
                  <a:gd name="T17" fmla="*/ 60 h 60"/>
                  <a:gd name="T18" fmla="*/ 2 w 12"/>
                  <a:gd name="T19" fmla="*/ 1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0">
                    <a:moveTo>
                      <a:pt x="6" y="0"/>
                    </a:moveTo>
                    <a:cubicBezTo>
                      <a:pt x="10" y="0"/>
                      <a:pt x="12" y="2"/>
                      <a:pt x="12" y="6"/>
                    </a:cubicBezTo>
                    <a:cubicBezTo>
                      <a:pt x="12" y="9"/>
                      <a:pt x="10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moveTo>
                      <a:pt x="2" y="17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2" y="60"/>
                      <a:pt x="2" y="60"/>
                      <a:pt x="2" y="6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694">
                <a:extLst>
                  <a:ext uri="{FF2B5EF4-FFF2-40B4-BE49-F238E27FC236}">
                    <a16:creationId xmlns:a16="http://schemas.microsoft.com/office/drawing/2014/main" id="{039DA619-CC5E-44DD-8D00-D23373C145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" y="1062"/>
                <a:ext cx="33" cy="56"/>
              </a:xfrm>
              <a:custGeom>
                <a:avLst/>
                <a:gdLst>
                  <a:gd name="T0" fmla="*/ 22 w 44"/>
                  <a:gd name="T1" fmla="*/ 72 h 72"/>
                  <a:gd name="T2" fmla="*/ 0 w 44"/>
                  <a:gd name="T3" fmla="*/ 45 h 72"/>
                  <a:gd name="T4" fmla="*/ 22 w 44"/>
                  <a:gd name="T5" fmla="*/ 17 h 72"/>
                  <a:gd name="T6" fmla="*/ 44 w 44"/>
                  <a:gd name="T7" fmla="*/ 44 h 72"/>
                  <a:gd name="T8" fmla="*/ 22 w 44"/>
                  <a:gd name="T9" fmla="*/ 72 h 72"/>
                  <a:gd name="T10" fmla="*/ 13 w 44"/>
                  <a:gd name="T11" fmla="*/ 0 h 72"/>
                  <a:gd name="T12" fmla="*/ 19 w 44"/>
                  <a:gd name="T13" fmla="*/ 5 h 72"/>
                  <a:gd name="T14" fmla="*/ 13 w 44"/>
                  <a:gd name="T15" fmla="*/ 10 h 72"/>
                  <a:gd name="T16" fmla="*/ 8 w 44"/>
                  <a:gd name="T17" fmla="*/ 5 h 72"/>
                  <a:gd name="T18" fmla="*/ 13 w 44"/>
                  <a:gd name="T19" fmla="*/ 0 h 72"/>
                  <a:gd name="T20" fmla="*/ 22 w 44"/>
                  <a:gd name="T21" fmla="*/ 64 h 72"/>
                  <a:gd name="T22" fmla="*/ 34 w 44"/>
                  <a:gd name="T23" fmla="*/ 45 h 72"/>
                  <a:gd name="T24" fmla="*/ 22 w 44"/>
                  <a:gd name="T25" fmla="*/ 25 h 72"/>
                  <a:gd name="T26" fmla="*/ 10 w 44"/>
                  <a:gd name="T27" fmla="*/ 44 h 72"/>
                  <a:gd name="T28" fmla="*/ 22 w 44"/>
                  <a:gd name="T29" fmla="*/ 64 h 72"/>
                  <a:gd name="T30" fmla="*/ 31 w 44"/>
                  <a:gd name="T31" fmla="*/ 0 h 72"/>
                  <a:gd name="T32" fmla="*/ 36 w 44"/>
                  <a:gd name="T33" fmla="*/ 5 h 72"/>
                  <a:gd name="T34" fmla="*/ 31 w 44"/>
                  <a:gd name="T35" fmla="*/ 10 h 72"/>
                  <a:gd name="T36" fmla="*/ 26 w 44"/>
                  <a:gd name="T37" fmla="*/ 5 h 72"/>
                  <a:gd name="T38" fmla="*/ 31 w 44"/>
                  <a:gd name="T3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72">
                    <a:moveTo>
                      <a:pt x="22" y="72"/>
                    </a:moveTo>
                    <a:cubicBezTo>
                      <a:pt x="8" y="72"/>
                      <a:pt x="0" y="65"/>
                      <a:pt x="0" y="45"/>
                    </a:cubicBezTo>
                    <a:cubicBezTo>
                      <a:pt x="0" y="25"/>
                      <a:pt x="9" y="17"/>
                      <a:pt x="22" y="17"/>
                    </a:cubicBezTo>
                    <a:cubicBezTo>
                      <a:pt x="36" y="17"/>
                      <a:pt x="44" y="24"/>
                      <a:pt x="44" y="44"/>
                    </a:cubicBezTo>
                    <a:cubicBezTo>
                      <a:pt x="44" y="64"/>
                      <a:pt x="35" y="72"/>
                      <a:pt x="22" y="72"/>
                    </a:cubicBezTo>
                    <a:moveTo>
                      <a:pt x="13" y="0"/>
                    </a:moveTo>
                    <a:cubicBezTo>
                      <a:pt x="16" y="0"/>
                      <a:pt x="19" y="2"/>
                      <a:pt x="19" y="5"/>
                    </a:cubicBezTo>
                    <a:cubicBezTo>
                      <a:pt x="19" y="8"/>
                      <a:pt x="16" y="10"/>
                      <a:pt x="13" y="10"/>
                    </a:cubicBezTo>
                    <a:cubicBezTo>
                      <a:pt x="10" y="10"/>
                      <a:pt x="8" y="8"/>
                      <a:pt x="8" y="5"/>
                    </a:cubicBezTo>
                    <a:cubicBezTo>
                      <a:pt x="8" y="2"/>
                      <a:pt x="10" y="0"/>
                      <a:pt x="13" y="0"/>
                    </a:cubicBezTo>
                    <a:moveTo>
                      <a:pt x="22" y="64"/>
                    </a:moveTo>
                    <a:cubicBezTo>
                      <a:pt x="30" y="64"/>
                      <a:pt x="34" y="60"/>
                      <a:pt x="34" y="45"/>
                    </a:cubicBezTo>
                    <a:cubicBezTo>
                      <a:pt x="34" y="30"/>
                      <a:pt x="29" y="25"/>
                      <a:pt x="22" y="25"/>
                    </a:cubicBezTo>
                    <a:cubicBezTo>
                      <a:pt x="15" y="25"/>
                      <a:pt x="10" y="30"/>
                      <a:pt x="10" y="44"/>
                    </a:cubicBezTo>
                    <a:cubicBezTo>
                      <a:pt x="10" y="59"/>
                      <a:pt x="15" y="64"/>
                      <a:pt x="22" y="64"/>
                    </a:cubicBezTo>
                    <a:moveTo>
                      <a:pt x="31" y="0"/>
                    </a:moveTo>
                    <a:cubicBezTo>
                      <a:pt x="34" y="0"/>
                      <a:pt x="36" y="2"/>
                      <a:pt x="36" y="5"/>
                    </a:cubicBezTo>
                    <a:cubicBezTo>
                      <a:pt x="36" y="8"/>
                      <a:pt x="34" y="10"/>
                      <a:pt x="31" y="10"/>
                    </a:cubicBezTo>
                    <a:cubicBezTo>
                      <a:pt x="28" y="10"/>
                      <a:pt x="26" y="8"/>
                      <a:pt x="26" y="5"/>
                    </a:cubicBezTo>
                    <a:cubicBezTo>
                      <a:pt x="26" y="2"/>
                      <a:pt x="28" y="0"/>
                      <a:pt x="31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695">
                <a:extLst>
                  <a:ext uri="{FF2B5EF4-FFF2-40B4-BE49-F238E27FC236}">
                    <a16:creationId xmlns:a16="http://schemas.microsoft.com/office/drawing/2014/main" id="{D1AF8026-9566-495F-89BB-740ABA637B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1" y="1071"/>
                <a:ext cx="27" cy="60"/>
              </a:xfrm>
              <a:custGeom>
                <a:avLst/>
                <a:gdLst>
                  <a:gd name="T0" fmla="*/ 36 w 36"/>
                  <a:gd name="T1" fmla="*/ 60 h 77"/>
                  <a:gd name="T2" fmla="*/ 17 w 36"/>
                  <a:gd name="T3" fmla="*/ 77 h 77"/>
                  <a:gd name="T4" fmla="*/ 1 w 36"/>
                  <a:gd name="T5" fmla="*/ 72 h 77"/>
                  <a:gd name="T6" fmla="*/ 6 w 36"/>
                  <a:gd name="T7" fmla="*/ 64 h 77"/>
                  <a:gd name="T8" fmla="*/ 17 w 36"/>
                  <a:gd name="T9" fmla="*/ 69 h 77"/>
                  <a:gd name="T10" fmla="*/ 26 w 36"/>
                  <a:gd name="T11" fmla="*/ 60 h 77"/>
                  <a:gd name="T12" fmla="*/ 26 w 36"/>
                  <a:gd name="T13" fmla="*/ 57 h 77"/>
                  <a:gd name="T14" fmla="*/ 26 w 36"/>
                  <a:gd name="T15" fmla="*/ 57 h 77"/>
                  <a:gd name="T16" fmla="*/ 17 w 36"/>
                  <a:gd name="T17" fmla="*/ 59 h 77"/>
                  <a:gd name="T18" fmla="*/ 0 w 36"/>
                  <a:gd name="T19" fmla="*/ 40 h 77"/>
                  <a:gd name="T20" fmla="*/ 21 w 36"/>
                  <a:gd name="T21" fmla="*/ 17 h 77"/>
                  <a:gd name="T22" fmla="*/ 36 w 36"/>
                  <a:gd name="T23" fmla="*/ 20 h 77"/>
                  <a:gd name="T24" fmla="*/ 36 w 36"/>
                  <a:gd name="T25" fmla="*/ 60 h 77"/>
                  <a:gd name="T26" fmla="*/ 35 w 36"/>
                  <a:gd name="T27" fmla="*/ 4 h 77"/>
                  <a:gd name="T28" fmla="*/ 29 w 36"/>
                  <a:gd name="T29" fmla="*/ 0 h 77"/>
                  <a:gd name="T30" fmla="*/ 21 w 36"/>
                  <a:gd name="T31" fmla="*/ 6 h 77"/>
                  <a:gd name="T32" fmla="*/ 12 w 36"/>
                  <a:gd name="T33" fmla="*/ 0 h 77"/>
                  <a:gd name="T34" fmla="*/ 6 w 36"/>
                  <a:gd name="T35" fmla="*/ 4 h 77"/>
                  <a:gd name="T36" fmla="*/ 21 w 36"/>
                  <a:gd name="T37" fmla="*/ 12 h 77"/>
                  <a:gd name="T38" fmla="*/ 35 w 36"/>
                  <a:gd name="T39" fmla="*/ 4 h 77"/>
                  <a:gd name="T40" fmla="*/ 21 w 36"/>
                  <a:gd name="T41" fmla="*/ 25 h 77"/>
                  <a:gd name="T42" fmla="*/ 10 w 36"/>
                  <a:gd name="T43" fmla="*/ 39 h 77"/>
                  <a:gd name="T44" fmla="*/ 19 w 36"/>
                  <a:gd name="T45" fmla="*/ 52 h 77"/>
                  <a:gd name="T46" fmla="*/ 26 w 36"/>
                  <a:gd name="T47" fmla="*/ 49 h 77"/>
                  <a:gd name="T48" fmla="*/ 26 w 36"/>
                  <a:gd name="T49" fmla="*/ 26 h 77"/>
                  <a:gd name="T50" fmla="*/ 21 w 36"/>
                  <a:gd name="T51" fmla="*/ 2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77">
                    <a:moveTo>
                      <a:pt x="36" y="60"/>
                    </a:moveTo>
                    <a:cubicBezTo>
                      <a:pt x="36" y="71"/>
                      <a:pt x="28" y="77"/>
                      <a:pt x="17" y="77"/>
                    </a:cubicBezTo>
                    <a:cubicBezTo>
                      <a:pt x="7" y="77"/>
                      <a:pt x="3" y="74"/>
                      <a:pt x="1" y="72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8" y="67"/>
                      <a:pt x="12" y="69"/>
                      <a:pt x="17" y="69"/>
                    </a:cubicBezTo>
                    <a:cubicBezTo>
                      <a:pt x="24" y="69"/>
                      <a:pt x="26" y="66"/>
                      <a:pt x="26" y="60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5" y="58"/>
                      <a:pt x="21" y="59"/>
                      <a:pt x="17" y="59"/>
                    </a:cubicBezTo>
                    <a:cubicBezTo>
                      <a:pt x="8" y="59"/>
                      <a:pt x="0" y="55"/>
                      <a:pt x="0" y="40"/>
                    </a:cubicBezTo>
                    <a:cubicBezTo>
                      <a:pt x="0" y="27"/>
                      <a:pt x="7" y="17"/>
                      <a:pt x="21" y="17"/>
                    </a:cubicBezTo>
                    <a:cubicBezTo>
                      <a:pt x="28" y="17"/>
                      <a:pt x="32" y="18"/>
                      <a:pt x="36" y="20"/>
                    </a:cubicBezTo>
                    <a:lnTo>
                      <a:pt x="36" y="60"/>
                    </a:lnTo>
                    <a:close/>
                    <a:moveTo>
                      <a:pt x="35" y="4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8" y="1"/>
                      <a:pt x="26" y="6"/>
                      <a:pt x="21" y="6"/>
                    </a:cubicBezTo>
                    <a:cubicBezTo>
                      <a:pt x="15" y="6"/>
                      <a:pt x="13" y="1"/>
                      <a:pt x="12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7"/>
                      <a:pt x="12" y="12"/>
                      <a:pt x="21" y="12"/>
                    </a:cubicBezTo>
                    <a:cubicBezTo>
                      <a:pt x="29" y="12"/>
                      <a:pt x="33" y="7"/>
                      <a:pt x="35" y="4"/>
                    </a:cubicBezTo>
                    <a:moveTo>
                      <a:pt x="21" y="25"/>
                    </a:moveTo>
                    <a:cubicBezTo>
                      <a:pt x="14" y="25"/>
                      <a:pt x="10" y="30"/>
                      <a:pt x="10" y="39"/>
                    </a:cubicBezTo>
                    <a:cubicBezTo>
                      <a:pt x="10" y="49"/>
                      <a:pt x="14" y="52"/>
                      <a:pt x="19" y="52"/>
                    </a:cubicBezTo>
                    <a:cubicBezTo>
                      <a:pt x="22" y="52"/>
                      <a:pt x="25" y="51"/>
                      <a:pt x="26" y="49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3" y="25"/>
                      <a:pt x="21" y="2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696">
                <a:extLst>
                  <a:ext uri="{FF2B5EF4-FFF2-40B4-BE49-F238E27FC236}">
                    <a16:creationId xmlns:a16="http://schemas.microsoft.com/office/drawing/2014/main" id="{CACCF7F6-8F9C-47B2-AE87-7E62DCD73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" y="1084"/>
                <a:ext cx="19" cy="34"/>
              </a:xfrm>
              <a:custGeom>
                <a:avLst/>
                <a:gdLst>
                  <a:gd name="T0" fmla="*/ 25 w 25"/>
                  <a:gd name="T1" fmla="*/ 10 h 44"/>
                  <a:gd name="T2" fmla="*/ 20 w 25"/>
                  <a:gd name="T3" fmla="*/ 9 h 44"/>
                  <a:gd name="T4" fmla="*/ 10 w 25"/>
                  <a:gd name="T5" fmla="*/ 13 h 44"/>
                  <a:gd name="T6" fmla="*/ 10 w 25"/>
                  <a:gd name="T7" fmla="*/ 44 h 44"/>
                  <a:gd name="T8" fmla="*/ 0 w 25"/>
                  <a:gd name="T9" fmla="*/ 44 h 44"/>
                  <a:gd name="T10" fmla="*/ 0 w 25"/>
                  <a:gd name="T11" fmla="*/ 1 h 44"/>
                  <a:gd name="T12" fmla="*/ 7 w 25"/>
                  <a:gd name="T13" fmla="*/ 1 h 44"/>
                  <a:gd name="T14" fmla="*/ 9 w 25"/>
                  <a:gd name="T15" fmla="*/ 6 h 44"/>
                  <a:gd name="T16" fmla="*/ 10 w 25"/>
                  <a:gd name="T17" fmla="*/ 6 h 44"/>
                  <a:gd name="T18" fmla="*/ 21 w 25"/>
                  <a:gd name="T19" fmla="*/ 0 h 44"/>
                  <a:gd name="T20" fmla="*/ 25 w 25"/>
                  <a:gd name="T21" fmla="*/ 0 h 44"/>
                  <a:gd name="T22" fmla="*/ 25 w 25"/>
                  <a:gd name="T2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44">
                    <a:moveTo>
                      <a:pt x="25" y="10"/>
                    </a:moveTo>
                    <a:cubicBezTo>
                      <a:pt x="23" y="9"/>
                      <a:pt x="21" y="9"/>
                      <a:pt x="20" y="9"/>
                    </a:cubicBezTo>
                    <a:cubicBezTo>
                      <a:pt x="16" y="9"/>
                      <a:pt x="12" y="11"/>
                      <a:pt x="10" y="13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3"/>
                      <a:pt x="15" y="0"/>
                      <a:pt x="21" y="0"/>
                    </a:cubicBezTo>
                    <a:cubicBezTo>
                      <a:pt x="22" y="0"/>
                      <a:pt x="24" y="0"/>
                      <a:pt x="25" y="0"/>
                    </a:cubicBez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697">
                <a:extLst>
                  <a:ext uri="{FF2B5EF4-FFF2-40B4-BE49-F238E27FC236}">
                    <a16:creationId xmlns:a16="http://schemas.microsoft.com/office/drawing/2014/main" id="{8B93256B-205F-4F6C-857C-FED2698DBC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3" y="1084"/>
                <a:ext cx="28" cy="34"/>
              </a:xfrm>
              <a:custGeom>
                <a:avLst/>
                <a:gdLst>
                  <a:gd name="T0" fmla="*/ 35 w 37"/>
                  <a:gd name="T1" fmla="*/ 40 h 44"/>
                  <a:gd name="T2" fmla="*/ 20 w 37"/>
                  <a:gd name="T3" fmla="*/ 44 h 44"/>
                  <a:gd name="T4" fmla="*/ 0 w 37"/>
                  <a:gd name="T5" fmla="*/ 22 h 44"/>
                  <a:gd name="T6" fmla="*/ 20 w 37"/>
                  <a:gd name="T7" fmla="*/ 0 h 44"/>
                  <a:gd name="T8" fmla="*/ 37 w 37"/>
                  <a:gd name="T9" fmla="*/ 17 h 44"/>
                  <a:gd name="T10" fmla="*/ 36 w 37"/>
                  <a:gd name="T11" fmla="*/ 25 h 44"/>
                  <a:gd name="T12" fmla="*/ 10 w 37"/>
                  <a:gd name="T13" fmla="*/ 25 h 44"/>
                  <a:gd name="T14" fmla="*/ 21 w 37"/>
                  <a:gd name="T15" fmla="*/ 37 h 44"/>
                  <a:gd name="T16" fmla="*/ 31 w 37"/>
                  <a:gd name="T17" fmla="*/ 33 h 44"/>
                  <a:gd name="T18" fmla="*/ 35 w 37"/>
                  <a:gd name="T19" fmla="*/ 40 h 44"/>
                  <a:gd name="T20" fmla="*/ 10 w 37"/>
                  <a:gd name="T21" fmla="*/ 18 h 44"/>
                  <a:gd name="T22" fmla="*/ 28 w 37"/>
                  <a:gd name="T23" fmla="*/ 18 h 44"/>
                  <a:gd name="T24" fmla="*/ 28 w 37"/>
                  <a:gd name="T25" fmla="*/ 16 h 44"/>
                  <a:gd name="T26" fmla="*/ 19 w 37"/>
                  <a:gd name="T27" fmla="*/ 7 h 44"/>
                  <a:gd name="T28" fmla="*/ 10 w 37"/>
                  <a:gd name="T29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44">
                    <a:moveTo>
                      <a:pt x="35" y="40"/>
                    </a:moveTo>
                    <a:cubicBezTo>
                      <a:pt x="32" y="42"/>
                      <a:pt x="28" y="44"/>
                      <a:pt x="20" y="44"/>
                    </a:cubicBezTo>
                    <a:cubicBezTo>
                      <a:pt x="7" y="44"/>
                      <a:pt x="0" y="37"/>
                      <a:pt x="0" y="22"/>
                    </a:cubicBezTo>
                    <a:cubicBezTo>
                      <a:pt x="0" y="7"/>
                      <a:pt x="8" y="0"/>
                      <a:pt x="20" y="0"/>
                    </a:cubicBezTo>
                    <a:cubicBezTo>
                      <a:pt x="31" y="0"/>
                      <a:pt x="37" y="7"/>
                      <a:pt x="37" y="17"/>
                    </a:cubicBezTo>
                    <a:cubicBezTo>
                      <a:pt x="37" y="19"/>
                      <a:pt x="36" y="22"/>
                      <a:pt x="36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3"/>
                      <a:pt x="14" y="37"/>
                      <a:pt x="21" y="37"/>
                    </a:cubicBezTo>
                    <a:cubicBezTo>
                      <a:pt x="26" y="37"/>
                      <a:pt x="29" y="35"/>
                      <a:pt x="31" y="33"/>
                    </a:cubicBezTo>
                    <a:lnTo>
                      <a:pt x="35" y="40"/>
                    </a:lnTo>
                    <a:close/>
                    <a:moveTo>
                      <a:pt x="10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0"/>
                      <a:pt x="25" y="7"/>
                      <a:pt x="19" y="7"/>
                    </a:cubicBezTo>
                    <a:cubicBezTo>
                      <a:pt x="14" y="7"/>
                      <a:pt x="10" y="11"/>
                      <a:pt x="1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698">
                <a:extLst>
                  <a:ext uri="{FF2B5EF4-FFF2-40B4-BE49-F238E27FC236}">
                    <a16:creationId xmlns:a16="http://schemas.microsoft.com/office/drawing/2014/main" id="{451F1F26-306B-451B-9AEC-5A71A9A2C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" y="1076"/>
                <a:ext cx="21" cy="42"/>
              </a:xfrm>
              <a:custGeom>
                <a:avLst/>
                <a:gdLst>
                  <a:gd name="T0" fmla="*/ 6 w 29"/>
                  <a:gd name="T1" fmla="*/ 41 h 54"/>
                  <a:gd name="T2" fmla="*/ 6 w 29"/>
                  <a:gd name="T3" fmla="*/ 18 h 54"/>
                  <a:gd name="T4" fmla="*/ 0 w 29"/>
                  <a:gd name="T5" fmla="*/ 18 h 54"/>
                  <a:gd name="T6" fmla="*/ 0 w 29"/>
                  <a:gd name="T7" fmla="*/ 12 h 54"/>
                  <a:gd name="T8" fmla="*/ 6 w 29"/>
                  <a:gd name="T9" fmla="*/ 10 h 54"/>
                  <a:gd name="T10" fmla="*/ 9 w 29"/>
                  <a:gd name="T11" fmla="*/ 0 h 54"/>
                  <a:gd name="T12" fmla="*/ 15 w 29"/>
                  <a:gd name="T13" fmla="*/ 0 h 54"/>
                  <a:gd name="T14" fmla="*/ 15 w 29"/>
                  <a:gd name="T15" fmla="*/ 11 h 54"/>
                  <a:gd name="T16" fmla="*/ 27 w 29"/>
                  <a:gd name="T17" fmla="*/ 11 h 54"/>
                  <a:gd name="T18" fmla="*/ 27 w 29"/>
                  <a:gd name="T19" fmla="*/ 18 h 54"/>
                  <a:gd name="T20" fmla="*/ 15 w 29"/>
                  <a:gd name="T21" fmla="*/ 18 h 54"/>
                  <a:gd name="T22" fmla="*/ 15 w 29"/>
                  <a:gd name="T23" fmla="*/ 41 h 54"/>
                  <a:gd name="T24" fmla="*/ 21 w 29"/>
                  <a:gd name="T25" fmla="*/ 46 h 54"/>
                  <a:gd name="T26" fmla="*/ 27 w 29"/>
                  <a:gd name="T27" fmla="*/ 44 h 54"/>
                  <a:gd name="T28" fmla="*/ 29 w 29"/>
                  <a:gd name="T29" fmla="*/ 52 h 54"/>
                  <a:gd name="T30" fmla="*/ 18 w 29"/>
                  <a:gd name="T31" fmla="*/ 54 h 54"/>
                  <a:gd name="T32" fmla="*/ 6 w 29"/>
                  <a:gd name="T33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54">
                    <a:moveTo>
                      <a:pt x="6" y="41"/>
                    </a:moveTo>
                    <a:cubicBezTo>
                      <a:pt x="6" y="18"/>
                      <a:pt x="6" y="18"/>
                      <a:pt x="6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5"/>
                      <a:pt x="17" y="46"/>
                      <a:pt x="21" y="46"/>
                    </a:cubicBezTo>
                    <a:cubicBezTo>
                      <a:pt x="23" y="46"/>
                      <a:pt x="25" y="46"/>
                      <a:pt x="27" y="44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4" y="54"/>
                      <a:pt x="18" y="54"/>
                    </a:cubicBezTo>
                    <a:cubicBezTo>
                      <a:pt x="11" y="54"/>
                      <a:pt x="6" y="50"/>
                      <a:pt x="6" y="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699">
                <a:extLst>
                  <a:ext uri="{FF2B5EF4-FFF2-40B4-BE49-F238E27FC236}">
                    <a16:creationId xmlns:a16="http://schemas.microsoft.com/office/drawing/2014/main" id="{64E48DD4-702F-4F31-8429-E4902D6EB9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" y="1071"/>
                <a:ext cx="9" cy="47"/>
              </a:xfrm>
              <a:custGeom>
                <a:avLst/>
                <a:gdLst>
                  <a:gd name="T0" fmla="*/ 6 w 12"/>
                  <a:gd name="T1" fmla="*/ 0 h 61"/>
                  <a:gd name="T2" fmla="*/ 12 w 12"/>
                  <a:gd name="T3" fmla="*/ 6 h 61"/>
                  <a:gd name="T4" fmla="*/ 6 w 12"/>
                  <a:gd name="T5" fmla="*/ 12 h 61"/>
                  <a:gd name="T6" fmla="*/ 0 w 12"/>
                  <a:gd name="T7" fmla="*/ 6 h 61"/>
                  <a:gd name="T8" fmla="*/ 6 w 12"/>
                  <a:gd name="T9" fmla="*/ 0 h 61"/>
                  <a:gd name="T10" fmla="*/ 1 w 12"/>
                  <a:gd name="T11" fmla="*/ 18 h 61"/>
                  <a:gd name="T12" fmla="*/ 11 w 12"/>
                  <a:gd name="T13" fmla="*/ 18 h 61"/>
                  <a:gd name="T14" fmla="*/ 11 w 12"/>
                  <a:gd name="T15" fmla="*/ 61 h 61"/>
                  <a:gd name="T16" fmla="*/ 1 w 12"/>
                  <a:gd name="T17" fmla="*/ 61 h 61"/>
                  <a:gd name="T18" fmla="*/ 1 w 12"/>
                  <a:gd name="T19" fmla="*/ 1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1">
                    <a:moveTo>
                      <a:pt x="6" y="0"/>
                    </a:moveTo>
                    <a:cubicBezTo>
                      <a:pt x="9" y="0"/>
                      <a:pt x="12" y="2"/>
                      <a:pt x="12" y="6"/>
                    </a:cubicBezTo>
                    <a:cubicBezTo>
                      <a:pt x="12" y="9"/>
                      <a:pt x="9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moveTo>
                      <a:pt x="1" y="18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" y="61"/>
                      <a:pt x="1" y="61"/>
                      <a:pt x="1" y="61"/>
                    </a:cubicBez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700">
                <a:extLst>
                  <a:ext uri="{FF2B5EF4-FFF2-40B4-BE49-F238E27FC236}">
                    <a16:creationId xmlns:a16="http://schemas.microsoft.com/office/drawing/2014/main" id="{646A9424-A0FB-4EC0-863C-761180145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" y="1084"/>
                <a:ext cx="43" cy="34"/>
              </a:xfrm>
              <a:custGeom>
                <a:avLst/>
                <a:gdLst>
                  <a:gd name="T0" fmla="*/ 45 w 58"/>
                  <a:gd name="T1" fmla="*/ 0 h 44"/>
                  <a:gd name="T2" fmla="*/ 58 w 58"/>
                  <a:gd name="T3" fmla="*/ 14 h 44"/>
                  <a:gd name="T4" fmla="*/ 58 w 58"/>
                  <a:gd name="T5" fmla="*/ 44 h 44"/>
                  <a:gd name="T6" fmla="*/ 48 w 58"/>
                  <a:gd name="T7" fmla="*/ 44 h 44"/>
                  <a:gd name="T8" fmla="*/ 48 w 58"/>
                  <a:gd name="T9" fmla="*/ 16 h 44"/>
                  <a:gd name="T10" fmla="*/ 42 w 58"/>
                  <a:gd name="T11" fmla="*/ 8 h 44"/>
                  <a:gd name="T12" fmla="*/ 34 w 58"/>
                  <a:gd name="T13" fmla="*/ 14 h 44"/>
                  <a:gd name="T14" fmla="*/ 34 w 58"/>
                  <a:gd name="T15" fmla="*/ 44 h 44"/>
                  <a:gd name="T16" fmla="*/ 24 w 58"/>
                  <a:gd name="T17" fmla="*/ 44 h 44"/>
                  <a:gd name="T18" fmla="*/ 24 w 58"/>
                  <a:gd name="T19" fmla="*/ 17 h 44"/>
                  <a:gd name="T20" fmla="*/ 17 w 58"/>
                  <a:gd name="T21" fmla="*/ 8 h 44"/>
                  <a:gd name="T22" fmla="*/ 9 w 58"/>
                  <a:gd name="T23" fmla="*/ 14 h 44"/>
                  <a:gd name="T24" fmla="*/ 9 w 58"/>
                  <a:gd name="T25" fmla="*/ 44 h 44"/>
                  <a:gd name="T26" fmla="*/ 0 w 58"/>
                  <a:gd name="T27" fmla="*/ 44 h 44"/>
                  <a:gd name="T28" fmla="*/ 0 w 58"/>
                  <a:gd name="T29" fmla="*/ 1 h 44"/>
                  <a:gd name="T30" fmla="*/ 8 w 58"/>
                  <a:gd name="T31" fmla="*/ 1 h 44"/>
                  <a:gd name="T32" fmla="*/ 9 w 58"/>
                  <a:gd name="T33" fmla="*/ 5 h 44"/>
                  <a:gd name="T34" fmla="*/ 10 w 58"/>
                  <a:gd name="T35" fmla="*/ 5 h 44"/>
                  <a:gd name="T36" fmla="*/ 21 w 58"/>
                  <a:gd name="T37" fmla="*/ 0 h 44"/>
                  <a:gd name="T38" fmla="*/ 32 w 58"/>
                  <a:gd name="T39" fmla="*/ 6 h 44"/>
                  <a:gd name="T40" fmla="*/ 32 w 58"/>
                  <a:gd name="T41" fmla="*/ 6 h 44"/>
                  <a:gd name="T42" fmla="*/ 45 w 58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44">
                    <a:moveTo>
                      <a:pt x="45" y="0"/>
                    </a:moveTo>
                    <a:cubicBezTo>
                      <a:pt x="53" y="0"/>
                      <a:pt x="58" y="4"/>
                      <a:pt x="58" y="14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10"/>
                      <a:pt x="46" y="8"/>
                      <a:pt x="42" y="8"/>
                    </a:cubicBezTo>
                    <a:cubicBezTo>
                      <a:pt x="38" y="8"/>
                      <a:pt x="35" y="10"/>
                      <a:pt x="34" y="1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1"/>
                      <a:pt x="22" y="8"/>
                      <a:pt x="17" y="8"/>
                    </a:cubicBezTo>
                    <a:cubicBezTo>
                      <a:pt x="13" y="8"/>
                      <a:pt x="10" y="11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2"/>
                      <a:pt x="16" y="0"/>
                      <a:pt x="21" y="0"/>
                    </a:cubicBezTo>
                    <a:cubicBezTo>
                      <a:pt x="27" y="0"/>
                      <a:pt x="30" y="3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4" y="3"/>
                      <a:pt x="38" y="0"/>
                      <a:pt x="4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701">
                <a:extLst>
                  <a:ext uri="{FF2B5EF4-FFF2-40B4-BE49-F238E27FC236}">
                    <a16:creationId xmlns:a16="http://schemas.microsoft.com/office/drawing/2014/main" id="{1CE25DD9-C04A-42D4-BD4B-9DB2BB624D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" y="1076"/>
                <a:ext cx="27" cy="42"/>
              </a:xfrm>
              <a:custGeom>
                <a:avLst/>
                <a:gdLst>
                  <a:gd name="T0" fmla="*/ 36 w 36"/>
                  <a:gd name="T1" fmla="*/ 15 h 54"/>
                  <a:gd name="T2" fmla="*/ 16 w 36"/>
                  <a:gd name="T3" fmla="*/ 34 h 54"/>
                  <a:gd name="T4" fmla="*/ 10 w 36"/>
                  <a:gd name="T5" fmla="*/ 34 h 54"/>
                  <a:gd name="T6" fmla="*/ 10 w 36"/>
                  <a:gd name="T7" fmla="*/ 54 h 54"/>
                  <a:gd name="T8" fmla="*/ 0 w 36"/>
                  <a:gd name="T9" fmla="*/ 54 h 54"/>
                  <a:gd name="T10" fmla="*/ 0 w 36"/>
                  <a:gd name="T11" fmla="*/ 0 h 54"/>
                  <a:gd name="T12" fmla="*/ 17 w 36"/>
                  <a:gd name="T13" fmla="*/ 0 h 54"/>
                  <a:gd name="T14" fmla="*/ 36 w 36"/>
                  <a:gd name="T15" fmla="*/ 15 h 54"/>
                  <a:gd name="T16" fmla="*/ 10 w 36"/>
                  <a:gd name="T17" fmla="*/ 8 h 54"/>
                  <a:gd name="T18" fmla="*/ 10 w 36"/>
                  <a:gd name="T19" fmla="*/ 26 h 54"/>
                  <a:gd name="T20" fmla="*/ 15 w 36"/>
                  <a:gd name="T21" fmla="*/ 26 h 54"/>
                  <a:gd name="T22" fmla="*/ 26 w 36"/>
                  <a:gd name="T23" fmla="*/ 17 h 54"/>
                  <a:gd name="T24" fmla="*/ 16 w 36"/>
                  <a:gd name="T25" fmla="*/ 8 h 54"/>
                  <a:gd name="T26" fmla="*/ 10 w 36"/>
                  <a:gd name="T27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4">
                    <a:moveTo>
                      <a:pt x="36" y="15"/>
                    </a:moveTo>
                    <a:cubicBezTo>
                      <a:pt x="36" y="26"/>
                      <a:pt x="30" y="34"/>
                      <a:pt x="16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8" y="0"/>
                      <a:pt x="36" y="4"/>
                      <a:pt x="36" y="15"/>
                    </a:cubicBezTo>
                    <a:moveTo>
                      <a:pt x="10" y="8"/>
                    </a:moveTo>
                    <a:cubicBezTo>
                      <a:pt x="10" y="26"/>
                      <a:pt x="10" y="26"/>
                      <a:pt x="10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3" y="26"/>
                      <a:pt x="26" y="22"/>
                      <a:pt x="26" y="17"/>
                    </a:cubicBezTo>
                    <a:cubicBezTo>
                      <a:pt x="26" y="10"/>
                      <a:pt x="22" y="8"/>
                      <a:pt x="16" y="8"/>
                    </a:cubicBez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702">
                <a:extLst>
                  <a:ext uri="{FF2B5EF4-FFF2-40B4-BE49-F238E27FC236}">
                    <a16:creationId xmlns:a16="http://schemas.microsoft.com/office/drawing/2014/main" id="{3C24C394-6A19-4268-B36B-C804EDD71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" y="1084"/>
                <a:ext cx="19" cy="34"/>
              </a:xfrm>
              <a:custGeom>
                <a:avLst/>
                <a:gdLst>
                  <a:gd name="T0" fmla="*/ 25 w 25"/>
                  <a:gd name="T1" fmla="*/ 10 h 44"/>
                  <a:gd name="T2" fmla="*/ 20 w 25"/>
                  <a:gd name="T3" fmla="*/ 9 h 44"/>
                  <a:gd name="T4" fmla="*/ 9 w 25"/>
                  <a:gd name="T5" fmla="*/ 13 h 44"/>
                  <a:gd name="T6" fmla="*/ 9 w 25"/>
                  <a:gd name="T7" fmla="*/ 44 h 44"/>
                  <a:gd name="T8" fmla="*/ 0 w 25"/>
                  <a:gd name="T9" fmla="*/ 44 h 44"/>
                  <a:gd name="T10" fmla="*/ 0 w 25"/>
                  <a:gd name="T11" fmla="*/ 1 h 44"/>
                  <a:gd name="T12" fmla="*/ 7 w 25"/>
                  <a:gd name="T13" fmla="*/ 1 h 44"/>
                  <a:gd name="T14" fmla="*/ 9 w 25"/>
                  <a:gd name="T15" fmla="*/ 6 h 44"/>
                  <a:gd name="T16" fmla="*/ 10 w 25"/>
                  <a:gd name="T17" fmla="*/ 6 h 44"/>
                  <a:gd name="T18" fmla="*/ 21 w 25"/>
                  <a:gd name="T19" fmla="*/ 0 h 44"/>
                  <a:gd name="T20" fmla="*/ 25 w 25"/>
                  <a:gd name="T21" fmla="*/ 0 h 44"/>
                  <a:gd name="T22" fmla="*/ 25 w 25"/>
                  <a:gd name="T2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44">
                    <a:moveTo>
                      <a:pt x="25" y="10"/>
                    </a:moveTo>
                    <a:cubicBezTo>
                      <a:pt x="23" y="9"/>
                      <a:pt x="21" y="9"/>
                      <a:pt x="20" y="9"/>
                    </a:cubicBezTo>
                    <a:cubicBezTo>
                      <a:pt x="16" y="9"/>
                      <a:pt x="12" y="11"/>
                      <a:pt x="9" y="13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3"/>
                      <a:pt x="15" y="0"/>
                      <a:pt x="21" y="0"/>
                    </a:cubicBezTo>
                    <a:cubicBezTo>
                      <a:pt x="22" y="0"/>
                      <a:pt x="24" y="0"/>
                      <a:pt x="25" y="0"/>
                    </a:cubicBez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703">
                <a:extLst>
                  <a:ext uri="{FF2B5EF4-FFF2-40B4-BE49-F238E27FC236}">
                    <a16:creationId xmlns:a16="http://schemas.microsoft.com/office/drawing/2014/main" id="{E1DD0AB2-0588-403D-A7FD-90FE174111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5" y="1084"/>
                <a:ext cx="28" cy="34"/>
              </a:xfrm>
              <a:custGeom>
                <a:avLst/>
                <a:gdLst>
                  <a:gd name="T0" fmla="*/ 0 w 38"/>
                  <a:gd name="T1" fmla="*/ 22 h 44"/>
                  <a:gd name="T2" fmla="*/ 20 w 38"/>
                  <a:gd name="T3" fmla="*/ 0 h 44"/>
                  <a:gd name="T4" fmla="*/ 38 w 38"/>
                  <a:gd name="T5" fmla="*/ 22 h 44"/>
                  <a:gd name="T6" fmla="*/ 19 w 38"/>
                  <a:gd name="T7" fmla="*/ 44 h 44"/>
                  <a:gd name="T8" fmla="*/ 0 w 38"/>
                  <a:gd name="T9" fmla="*/ 22 h 44"/>
                  <a:gd name="T10" fmla="*/ 20 w 38"/>
                  <a:gd name="T11" fmla="*/ 37 h 44"/>
                  <a:gd name="T12" fmla="*/ 29 w 38"/>
                  <a:gd name="T13" fmla="*/ 22 h 44"/>
                  <a:gd name="T14" fmla="*/ 19 w 38"/>
                  <a:gd name="T15" fmla="*/ 8 h 44"/>
                  <a:gd name="T16" fmla="*/ 10 w 38"/>
                  <a:gd name="T17" fmla="*/ 22 h 44"/>
                  <a:gd name="T18" fmla="*/ 20 w 38"/>
                  <a:gd name="T1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44">
                    <a:moveTo>
                      <a:pt x="0" y="22"/>
                    </a:moveTo>
                    <a:cubicBezTo>
                      <a:pt x="0" y="9"/>
                      <a:pt x="6" y="0"/>
                      <a:pt x="20" y="0"/>
                    </a:cubicBezTo>
                    <a:cubicBezTo>
                      <a:pt x="34" y="0"/>
                      <a:pt x="38" y="9"/>
                      <a:pt x="38" y="22"/>
                    </a:cubicBezTo>
                    <a:cubicBezTo>
                      <a:pt x="38" y="35"/>
                      <a:pt x="33" y="44"/>
                      <a:pt x="19" y="44"/>
                    </a:cubicBezTo>
                    <a:cubicBezTo>
                      <a:pt x="5" y="44"/>
                      <a:pt x="0" y="36"/>
                      <a:pt x="0" y="22"/>
                    </a:cubicBezTo>
                    <a:moveTo>
                      <a:pt x="20" y="37"/>
                    </a:moveTo>
                    <a:cubicBezTo>
                      <a:pt x="26" y="37"/>
                      <a:pt x="29" y="32"/>
                      <a:pt x="29" y="22"/>
                    </a:cubicBezTo>
                    <a:cubicBezTo>
                      <a:pt x="29" y="13"/>
                      <a:pt x="26" y="8"/>
                      <a:pt x="19" y="8"/>
                    </a:cubicBezTo>
                    <a:cubicBezTo>
                      <a:pt x="13" y="8"/>
                      <a:pt x="10" y="12"/>
                      <a:pt x="10" y="22"/>
                    </a:cubicBezTo>
                    <a:cubicBezTo>
                      <a:pt x="10" y="32"/>
                      <a:pt x="13" y="37"/>
                      <a:pt x="20" y="3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704">
                <a:extLst>
                  <a:ext uri="{FF2B5EF4-FFF2-40B4-BE49-F238E27FC236}">
                    <a16:creationId xmlns:a16="http://schemas.microsoft.com/office/drawing/2014/main" id="{B2E0EA6C-0CD6-4B1B-91BC-F0BAAB6B86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6" y="1084"/>
                <a:ext cx="27" cy="47"/>
              </a:xfrm>
              <a:custGeom>
                <a:avLst/>
                <a:gdLst>
                  <a:gd name="T0" fmla="*/ 36 w 36"/>
                  <a:gd name="T1" fmla="*/ 43 h 60"/>
                  <a:gd name="T2" fmla="*/ 17 w 36"/>
                  <a:gd name="T3" fmla="*/ 60 h 60"/>
                  <a:gd name="T4" fmla="*/ 0 w 36"/>
                  <a:gd name="T5" fmla="*/ 55 h 60"/>
                  <a:gd name="T6" fmla="*/ 6 w 36"/>
                  <a:gd name="T7" fmla="*/ 47 h 60"/>
                  <a:gd name="T8" fmla="*/ 17 w 36"/>
                  <a:gd name="T9" fmla="*/ 52 h 60"/>
                  <a:gd name="T10" fmla="*/ 26 w 36"/>
                  <a:gd name="T11" fmla="*/ 43 h 60"/>
                  <a:gd name="T12" fmla="*/ 26 w 36"/>
                  <a:gd name="T13" fmla="*/ 40 h 60"/>
                  <a:gd name="T14" fmla="*/ 26 w 36"/>
                  <a:gd name="T15" fmla="*/ 40 h 60"/>
                  <a:gd name="T16" fmla="*/ 17 w 36"/>
                  <a:gd name="T17" fmla="*/ 42 h 60"/>
                  <a:gd name="T18" fmla="*/ 0 w 36"/>
                  <a:gd name="T19" fmla="*/ 23 h 60"/>
                  <a:gd name="T20" fmla="*/ 21 w 36"/>
                  <a:gd name="T21" fmla="*/ 0 h 60"/>
                  <a:gd name="T22" fmla="*/ 36 w 36"/>
                  <a:gd name="T23" fmla="*/ 3 h 60"/>
                  <a:gd name="T24" fmla="*/ 36 w 36"/>
                  <a:gd name="T25" fmla="*/ 43 h 60"/>
                  <a:gd name="T26" fmla="*/ 21 w 36"/>
                  <a:gd name="T27" fmla="*/ 8 h 60"/>
                  <a:gd name="T28" fmla="*/ 10 w 36"/>
                  <a:gd name="T29" fmla="*/ 22 h 60"/>
                  <a:gd name="T30" fmla="*/ 19 w 36"/>
                  <a:gd name="T31" fmla="*/ 35 h 60"/>
                  <a:gd name="T32" fmla="*/ 26 w 36"/>
                  <a:gd name="T33" fmla="*/ 32 h 60"/>
                  <a:gd name="T34" fmla="*/ 26 w 36"/>
                  <a:gd name="T35" fmla="*/ 9 h 60"/>
                  <a:gd name="T36" fmla="*/ 21 w 36"/>
                  <a:gd name="T37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60">
                    <a:moveTo>
                      <a:pt x="36" y="43"/>
                    </a:moveTo>
                    <a:cubicBezTo>
                      <a:pt x="36" y="54"/>
                      <a:pt x="28" y="60"/>
                      <a:pt x="17" y="60"/>
                    </a:cubicBezTo>
                    <a:cubicBezTo>
                      <a:pt x="7" y="60"/>
                      <a:pt x="3" y="57"/>
                      <a:pt x="0" y="55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8" y="50"/>
                      <a:pt x="12" y="52"/>
                      <a:pt x="17" y="52"/>
                    </a:cubicBezTo>
                    <a:cubicBezTo>
                      <a:pt x="24" y="52"/>
                      <a:pt x="26" y="49"/>
                      <a:pt x="26" y="43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4" y="41"/>
                      <a:pt x="21" y="42"/>
                      <a:pt x="17" y="42"/>
                    </a:cubicBezTo>
                    <a:cubicBezTo>
                      <a:pt x="8" y="42"/>
                      <a:pt x="0" y="38"/>
                      <a:pt x="0" y="23"/>
                    </a:cubicBezTo>
                    <a:cubicBezTo>
                      <a:pt x="0" y="10"/>
                      <a:pt x="7" y="0"/>
                      <a:pt x="21" y="0"/>
                    </a:cubicBezTo>
                    <a:cubicBezTo>
                      <a:pt x="28" y="0"/>
                      <a:pt x="32" y="1"/>
                      <a:pt x="36" y="3"/>
                    </a:cubicBezTo>
                    <a:lnTo>
                      <a:pt x="36" y="43"/>
                    </a:lnTo>
                    <a:close/>
                    <a:moveTo>
                      <a:pt x="21" y="8"/>
                    </a:moveTo>
                    <a:cubicBezTo>
                      <a:pt x="14" y="8"/>
                      <a:pt x="10" y="13"/>
                      <a:pt x="10" y="22"/>
                    </a:cubicBezTo>
                    <a:cubicBezTo>
                      <a:pt x="10" y="32"/>
                      <a:pt x="14" y="35"/>
                      <a:pt x="19" y="35"/>
                    </a:cubicBezTo>
                    <a:cubicBezTo>
                      <a:pt x="22" y="35"/>
                      <a:pt x="25" y="34"/>
                      <a:pt x="26" y="32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8"/>
                      <a:pt x="23" y="8"/>
                      <a:pt x="21" y="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705">
                <a:extLst>
                  <a:ext uri="{FF2B5EF4-FFF2-40B4-BE49-F238E27FC236}">
                    <a16:creationId xmlns:a16="http://schemas.microsoft.com/office/drawing/2014/main" id="{EAA7B662-3FF3-48BA-A88A-9C6F05A1F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" y="1084"/>
                <a:ext cx="19" cy="34"/>
              </a:xfrm>
              <a:custGeom>
                <a:avLst/>
                <a:gdLst>
                  <a:gd name="T0" fmla="*/ 25 w 25"/>
                  <a:gd name="T1" fmla="*/ 10 h 44"/>
                  <a:gd name="T2" fmla="*/ 20 w 25"/>
                  <a:gd name="T3" fmla="*/ 9 h 44"/>
                  <a:gd name="T4" fmla="*/ 9 w 25"/>
                  <a:gd name="T5" fmla="*/ 13 h 44"/>
                  <a:gd name="T6" fmla="*/ 9 w 25"/>
                  <a:gd name="T7" fmla="*/ 44 h 44"/>
                  <a:gd name="T8" fmla="*/ 0 w 25"/>
                  <a:gd name="T9" fmla="*/ 44 h 44"/>
                  <a:gd name="T10" fmla="*/ 0 w 25"/>
                  <a:gd name="T11" fmla="*/ 1 h 44"/>
                  <a:gd name="T12" fmla="*/ 7 w 25"/>
                  <a:gd name="T13" fmla="*/ 1 h 44"/>
                  <a:gd name="T14" fmla="*/ 9 w 25"/>
                  <a:gd name="T15" fmla="*/ 6 h 44"/>
                  <a:gd name="T16" fmla="*/ 10 w 25"/>
                  <a:gd name="T17" fmla="*/ 6 h 44"/>
                  <a:gd name="T18" fmla="*/ 21 w 25"/>
                  <a:gd name="T19" fmla="*/ 0 h 44"/>
                  <a:gd name="T20" fmla="*/ 25 w 25"/>
                  <a:gd name="T21" fmla="*/ 0 h 44"/>
                  <a:gd name="T22" fmla="*/ 25 w 25"/>
                  <a:gd name="T2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44">
                    <a:moveTo>
                      <a:pt x="25" y="10"/>
                    </a:moveTo>
                    <a:cubicBezTo>
                      <a:pt x="23" y="9"/>
                      <a:pt x="21" y="9"/>
                      <a:pt x="20" y="9"/>
                    </a:cubicBezTo>
                    <a:cubicBezTo>
                      <a:pt x="16" y="9"/>
                      <a:pt x="12" y="11"/>
                      <a:pt x="9" y="13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3"/>
                      <a:pt x="15" y="0"/>
                      <a:pt x="21" y="0"/>
                    </a:cubicBezTo>
                    <a:cubicBezTo>
                      <a:pt x="22" y="0"/>
                      <a:pt x="24" y="0"/>
                      <a:pt x="25" y="0"/>
                    </a:cubicBez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706">
                <a:extLst>
                  <a:ext uri="{FF2B5EF4-FFF2-40B4-BE49-F238E27FC236}">
                    <a16:creationId xmlns:a16="http://schemas.microsoft.com/office/drawing/2014/main" id="{2D6413B4-7B85-42FD-81B4-5E62E639E3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7" y="1084"/>
                <a:ext cx="27" cy="35"/>
              </a:xfrm>
              <a:custGeom>
                <a:avLst/>
                <a:gdLst>
                  <a:gd name="T0" fmla="*/ 32 w 36"/>
                  <a:gd name="T1" fmla="*/ 14 h 45"/>
                  <a:gd name="T2" fmla="*/ 32 w 36"/>
                  <a:gd name="T3" fmla="*/ 32 h 45"/>
                  <a:gd name="T4" fmla="*/ 35 w 36"/>
                  <a:gd name="T5" fmla="*/ 36 h 45"/>
                  <a:gd name="T6" fmla="*/ 36 w 36"/>
                  <a:gd name="T7" fmla="*/ 36 h 45"/>
                  <a:gd name="T8" fmla="*/ 36 w 36"/>
                  <a:gd name="T9" fmla="*/ 43 h 45"/>
                  <a:gd name="T10" fmla="*/ 32 w 36"/>
                  <a:gd name="T11" fmla="*/ 44 h 45"/>
                  <a:gd name="T12" fmla="*/ 24 w 36"/>
                  <a:gd name="T13" fmla="*/ 39 h 45"/>
                  <a:gd name="T14" fmla="*/ 24 w 36"/>
                  <a:gd name="T15" fmla="*/ 39 h 45"/>
                  <a:gd name="T16" fmla="*/ 12 w 36"/>
                  <a:gd name="T17" fmla="*/ 45 h 45"/>
                  <a:gd name="T18" fmla="*/ 0 w 36"/>
                  <a:gd name="T19" fmla="*/ 33 h 45"/>
                  <a:gd name="T20" fmla="*/ 23 w 36"/>
                  <a:gd name="T21" fmla="*/ 19 h 45"/>
                  <a:gd name="T22" fmla="*/ 23 w 36"/>
                  <a:gd name="T23" fmla="*/ 15 h 45"/>
                  <a:gd name="T24" fmla="*/ 16 w 36"/>
                  <a:gd name="T25" fmla="*/ 8 h 45"/>
                  <a:gd name="T26" fmla="*/ 7 w 36"/>
                  <a:gd name="T27" fmla="*/ 13 h 45"/>
                  <a:gd name="T28" fmla="*/ 1 w 36"/>
                  <a:gd name="T29" fmla="*/ 8 h 45"/>
                  <a:gd name="T30" fmla="*/ 16 w 36"/>
                  <a:gd name="T31" fmla="*/ 0 h 45"/>
                  <a:gd name="T32" fmla="*/ 32 w 36"/>
                  <a:gd name="T33" fmla="*/ 14 h 45"/>
                  <a:gd name="T34" fmla="*/ 23 w 36"/>
                  <a:gd name="T35" fmla="*/ 26 h 45"/>
                  <a:gd name="T36" fmla="*/ 9 w 36"/>
                  <a:gd name="T37" fmla="*/ 32 h 45"/>
                  <a:gd name="T38" fmla="*/ 15 w 36"/>
                  <a:gd name="T39" fmla="*/ 37 h 45"/>
                  <a:gd name="T40" fmla="*/ 23 w 36"/>
                  <a:gd name="T41" fmla="*/ 33 h 45"/>
                  <a:gd name="T42" fmla="*/ 23 w 36"/>
                  <a:gd name="T43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45">
                    <a:moveTo>
                      <a:pt x="32" y="14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5"/>
                      <a:pt x="33" y="36"/>
                      <a:pt x="35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4"/>
                      <a:pt x="34" y="44"/>
                      <a:pt x="32" y="44"/>
                    </a:cubicBezTo>
                    <a:cubicBezTo>
                      <a:pt x="28" y="44"/>
                      <a:pt x="26" y="4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2" y="42"/>
                      <a:pt x="19" y="45"/>
                      <a:pt x="12" y="45"/>
                    </a:cubicBezTo>
                    <a:cubicBezTo>
                      <a:pt x="4" y="45"/>
                      <a:pt x="0" y="39"/>
                      <a:pt x="0" y="33"/>
                    </a:cubicBezTo>
                    <a:cubicBezTo>
                      <a:pt x="0" y="23"/>
                      <a:pt x="9" y="18"/>
                      <a:pt x="23" y="19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9"/>
                      <a:pt x="20" y="8"/>
                      <a:pt x="16" y="8"/>
                    </a:cubicBezTo>
                    <a:cubicBezTo>
                      <a:pt x="11" y="8"/>
                      <a:pt x="9" y="10"/>
                      <a:pt x="7" y="13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5"/>
                      <a:pt x="6" y="0"/>
                      <a:pt x="16" y="0"/>
                    </a:cubicBezTo>
                    <a:cubicBezTo>
                      <a:pt x="26" y="0"/>
                      <a:pt x="32" y="4"/>
                      <a:pt x="32" y="14"/>
                    </a:cubicBezTo>
                    <a:moveTo>
                      <a:pt x="23" y="26"/>
                    </a:moveTo>
                    <a:cubicBezTo>
                      <a:pt x="14" y="25"/>
                      <a:pt x="9" y="27"/>
                      <a:pt x="9" y="32"/>
                    </a:cubicBezTo>
                    <a:cubicBezTo>
                      <a:pt x="9" y="35"/>
                      <a:pt x="11" y="37"/>
                      <a:pt x="15" y="37"/>
                    </a:cubicBezTo>
                    <a:cubicBezTo>
                      <a:pt x="18" y="37"/>
                      <a:pt x="21" y="35"/>
                      <a:pt x="23" y="33"/>
                    </a:cubicBezTo>
                    <a:lnTo>
                      <a:pt x="2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707">
                <a:extLst>
                  <a:ext uri="{FF2B5EF4-FFF2-40B4-BE49-F238E27FC236}">
                    <a16:creationId xmlns:a16="http://schemas.microsoft.com/office/drawing/2014/main" id="{27BEC051-027D-411B-B1E7-1312B4EE0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" y="1084"/>
                <a:ext cx="43" cy="34"/>
              </a:xfrm>
              <a:custGeom>
                <a:avLst/>
                <a:gdLst>
                  <a:gd name="T0" fmla="*/ 45 w 58"/>
                  <a:gd name="T1" fmla="*/ 0 h 44"/>
                  <a:gd name="T2" fmla="*/ 58 w 58"/>
                  <a:gd name="T3" fmla="*/ 14 h 44"/>
                  <a:gd name="T4" fmla="*/ 58 w 58"/>
                  <a:gd name="T5" fmla="*/ 44 h 44"/>
                  <a:gd name="T6" fmla="*/ 49 w 58"/>
                  <a:gd name="T7" fmla="*/ 44 h 44"/>
                  <a:gd name="T8" fmla="*/ 49 w 58"/>
                  <a:gd name="T9" fmla="*/ 16 h 44"/>
                  <a:gd name="T10" fmla="*/ 42 w 58"/>
                  <a:gd name="T11" fmla="*/ 8 h 44"/>
                  <a:gd name="T12" fmla="*/ 34 w 58"/>
                  <a:gd name="T13" fmla="*/ 14 h 44"/>
                  <a:gd name="T14" fmla="*/ 34 w 58"/>
                  <a:gd name="T15" fmla="*/ 44 h 44"/>
                  <a:gd name="T16" fmla="*/ 24 w 58"/>
                  <a:gd name="T17" fmla="*/ 44 h 44"/>
                  <a:gd name="T18" fmla="*/ 24 w 58"/>
                  <a:gd name="T19" fmla="*/ 17 h 44"/>
                  <a:gd name="T20" fmla="*/ 18 w 58"/>
                  <a:gd name="T21" fmla="*/ 8 h 44"/>
                  <a:gd name="T22" fmla="*/ 10 w 58"/>
                  <a:gd name="T23" fmla="*/ 14 h 44"/>
                  <a:gd name="T24" fmla="*/ 10 w 58"/>
                  <a:gd name="T25" fmla="*/ 44 h 44"/>
                  <a:gd name="T26" fmla="*/ 0 w 58"/>
                  <a:gd name="T27" fmla="*/ 44 h 44"/>
                  <a:gd name="T28" fmla="*/ 0 w 58"/>
                  <a:gd name="T29" fmla="*/ 1 h 44"/>
                  <a:gd name="T30" fmla="*/ 8 w 58"/>
                  <a:gd name="T31" fmla="*/ 1 h 44"/>
                  <a:gd name="T32" fmla="*/ 10 w 58"/>
                  <a:gd name="T33" fmla="*/ 5 h 44"/>
                  <a:gd name="T34" fmla="*/ 10 w 58"/>
                  <a:gd name="T35" fmla="*/ 5 h 44"/>
                  <a:gd name="T36" fmla="*/ 21 w 58"/>
                  <a:gd name="T37" fmla="*/ 0 h 44"/>
                  <a:gd name="T38" fmla="*/ 32 w 58"/>
                  <a:gd name="T39" fmla="*/ 6 h 44"/>
                  <a:gd name="T40" fmla="*/ 32 w 58"/>
                  <a:gd name="T41" fmla="*/ 6 h 44"/>
                  <a:gd name="T42" fmla="*/ 45 w 58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44">
                    <a:moveTo>
                      <a:pt x="45" y="0"/>
                    </a:moveTo>
                    <a:cubicBezTo>
                      <a:pt x="54" y="0"/>
                      <a:pt x="58" y="4"/>
                      <a:pt x="58" y="14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0"/>
                      <a:pt x="46" y="8"/>
                      <a:pt x="42" y="8"/>
                    </a:cubicBezTo>
                    <a:cubicBezTo>
                      <a:pt x="38" y="8"/>
                      <a:pt x="35" y="10"/>
                      <a:pt x="34" y="1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1"/>
                      <a:pt x="22" y="8"/>
                      <a:pt x="18" y="8"/>
                    </a:cubicBezTo>
                    <a:cubicBezTo>
                      <a:pt x="14" y="8"/>
                      <a:pt x="11" y="11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2"/>
                      <a:pt x="16" y="0"/>
                      <a:pt x="21" y="0"/>
                    </a:cubicBezTo>
                    <a:cubicBezTo>
                      <a:pt x="28" y="0"/>
                      <a:pt x="31" y="3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4" y="3"/>
                      <a:pt x="39" y="0"/>
                      <a:pt x="4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708">
                <a:extLst>
                  <a:ext uri="{FF2B5EF4-FFF2-40B4-BE49-F238E27FC236}">
                    <a16:creationId xmlns:a16="http://schemas.microsoft.com/office/drawing/2014/main" id="{FD9F3C2B-4E32-4DDA-B55C-B04198394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1072"/>
                <a:ext cx="11" cy="46"/>
              </a:xfrm>
              <a:custGeom>
                <a:avLst/>
                <a:gdLst>
                  <a:gd name="T0" fmla="*/ 9 w 15"/>
                  <a:gd name="T1" fmla="*/ 0 h 59"/>
                  <a:gd name="T2" fmla="*/ 9 w 15"/>
                  <a:gd name="T3" fmla="*/ 46 h 59"/>
                  <a:gd name="T4" fmla="*/ 13 w 15"/>
                  <a:gd name="T5" fmla="*/ 51 h 59"/>
                  <a:gd name="T6" fmla="*/ 15 w 15"/>
                  <a:gd name="T7" fmla="*/ 51 h 59"/>
                  <a:gd name="T8" fmla="*/ 15 w 15"/>
                  <a:gd name="T9" fmla="*/ 58 h 59"/>
                  <a:gd name="T10" fmla="*/ 10 w 15"/>
                  <a:gd name="T11" fmla="*/ 59 h 59"/>
                  <a:gd name="T12" fmla="*/ 0 w 15"/>
                  <a:gd name="T13" fmla="*/ 49 h 59"/>
                  <a:gd name="T14" fmla="*/ 0 w 15"/>
                  <a:gd name="T15" fmla="*/ 0 h 59"/>
                  <a:gd name="T16" fmla="*/ 9 w 15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9">
                    <a:moveTo>
                      <a:pt x="9" y="0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50"/>
                      <a:pt x="11" y="51"/>
                      <a:pt x="13" y="51"/>
                    </a:cubicBezTo>
                    <a:cubicBezTo>
                      <a:pt x="14" y="51"/>
                      <a:pt x="15" y="51"/>
                      <a:pt x="15" y="51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4" y="59"/>
                      <a:pt x="12" y="59"/>
                      <a:pt x="10" y="59"/>
                    </a:cubicBezTo>
                    <a:cubicBezTo>
                      <a:pt x="3" y="59"/>
                      <a:pt x="0" y="55"/>
                      <a:pt x="0" y="4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709">
                <a:extLst>
                  <a:ext uri="{FF2B5EF4-FFF2-40B4-BE49-F238E27FC236}">
                    <a16:creationId xmlns:a16="http://schemas.microsoft.com/office/drawing/2014/main" id="{4B113DC2-3203-4103-8EE3-F44CCFBFE7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2" y="1084"/>
                <a:ext cx="27" cy="35"/>
              </a:xfrm>
              <a:custGeom>
                <a:avLst/>
                <a:gdLst>
                  <a:gd name="T0" fmla="*/ 32 w 36"/>
                  <a:gd name="T1" fmla="*/ 14 h 45"/>
                  <a:gd name="T2" fmla="*/ 32 w 36"/>
                  <a:gd name="T3" fmla="*/ 32 h 45"/>
                  <a:gd name="T4" fmla="*/ 35 w 36"/>
                  <a:gd name="T5" fmla="*/ 36 h 45"/>
                  <a:gd name="T6" fmla="*/ 36 w 36"/>
                  <a:gd name="T7" fmla="*/ 36 h 45"/>
                  <a:gd name="T8" fmla="*/ 36 w 36"/>
                  <a:gd name="T9" fmla="*/ 43 h 45"/>
                  <a:gd name="T10" fmla="*/ 32 w 36"/>
                  <a:gd name="T11" fmla="*/ 44 h 45"/>
                  <a:gd name="T12" fmla="*/ 24 w 36"/>
                  <a:gd name="T13" fmla="*/ 39 h 45"/>
                  <a:gd name="T14" fmla="*/ 24 w 36"/>
                  <a:gd name="T15" fmla="*/ 39 h 45"/>
                  <a:gd name="T16" fmla="*/ 12 w 36"/>
                  <a:gd name="T17" fmla="*/ 45 h 45"/>
                  <a:gd name="T18" fmla="*/ 0 w 36"/>
                  <a:gd name="T19" fmla="*/ 33 h 45"/>
                  <a:gd name="T20" fmla="*/ 23 w 36"/>
                  <a:gd name="T21" fmla="*/ 19 h 45"/>
                  <a:gd name="T22" fmla="*/ 23 w 36"/>
                  <a:gd name="T23" fmla="*/ 15 h 45"/>
                  <a:gd name="T24" fmla="*/ 16 w 36"/>
                  <a:gd name="T25" fmla="*/ 8 h 45"/>
                  <a:gd name="T26" fmla="*/ 7 w 36"/>
                  <a:gd name="T27" fmla="*/ 13 h 45"/>
                  <a:gd name="T28" fmla="*/ 1 w 36"/>
                  <a:gd name="T29" fmla="*/ 8 h 45"/>
                  <a:gd name="T30" fmla="*/ 16 w 36"/>
                  <a:gd name="T31" fmla="*/ 0 h 45"/>
                  <a:gd name="T32" fmla="*/ 32 w 36"/>
                  <a:gd name="T33" fmla="*/ 14 h 45"/>
                  <a:gd name="T34" fmla="*/ 23 w 36"/>
                  <a:gd name="T35" fmla="*/ 26 h 45"/>
                  <a:gd name="T36" fmla="*/ 9 w 36"/>
                  <a:gd name="T37" fmla="*/ 32 h 45"/>
                  <a:gd name="T38" fmla="*/ 15 w 36"/>
                  <a:gd name="T39" fmla="*/ 37 h 45"/>
                  <a:gd name="T40" fmla="*/ 23 w 36"/>
                  <a:gd name="T41" fmla="*/ 33 h 45"/>
                  <a:gd name="T42" fmla="*/ 23 w 36"/>
                  <a:gd name="T43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45">
                    <a:moveTo>
                      <a:pt x="32" y="14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5"/>
                      <a:pt x="33" y="36"/>
                      <a:pt x="35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4"/>
                      <a:pt x="33" y="44"/>
                      <a:pt x="32" y="44"/>
                    </a:cubicBezTo>
                    <a:cubicBezTo>
                      <a:pt x="28" y="44"/>
                      <a:pt x="25" y="4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2" y="42"/>
                      <a:pt x="19" y="45"/>
                      <a:pt x="12" y="45"/>
                    </a:cubicBezTo>
                    <a:cubicBezTo>
                      <a:pt x="4" y="45"/>
                      <a:pt x="0" y="39"/>
                      <a:pt x="0" y="33"/>
                    </a:cubicBezTo>
                    <a:cubicBezTo>
                      <a:pt x="0" y="23"/>
                      <a:pt x="9" y="18"/>
                      <a:pt x="23" y="19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9"/>
                      <a:pt x="20" y="8"/>
                      <a:pt x="16" y="8"/>
                    </a:cubicBezTo>
                    <a:cubicBezTo>
                      <a:pt x="11" y="8"/>
                      <a:pt x="8" y="10"/>
                      <a:pt x="7" y="13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5"/>
                      <a:pt x="6" y="0"/>
                      <a:pt x="16" y="0"/>
                    </a:cubicBezTo>
                    <a:cubicBezTo>
                      <a:pt x="26" y="0"/>
                      <a:pt x="32" y="4"/>
                      <a:pt x="32" y="14"/>
                    </a:cubicBezTo>
                    <a:moveTo>
                      <a:pt x="23" y="26"/>
                    </a:moveTo>
                    <a:cubicBezTo>
                      <a:pt x="14" y="25"/>
                      <a:pt x="9" y="27"/>
                      <a:pt x="9" y="32"/>
                    </a:cubicBezTo>
                    <a:cubicBezTo>
                      <a:pt x="9" y="35"/>
                      <a:pt x="11" y="37"/>
                      <a:pt x="15" y="37"/>
                    </a:cubicBezTo>
                    <a:cubicBezTo>
                      <a:pt x="18" y="37"/>
                      <a:pt x="21" y="35"/>
                      <a:pt x="23" y="33"/>
                    </a:cubicBezTo>
                    <a:lnTo>
                      <a:pt x="2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710">
                <a:extLst>
                  <a:ext uri="{FF2B5EF4-FFF2-40B4-BE49-F238E27FC236}">
                    <a16:creationId xmlns:a16="http://schemas.microsoft.com/office/drawing/2014/main" id="{D380CDFD-F7C6-4C53-AC81-F73088FF6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" y="1084"/>
                <a:ext cx="19" cy="34"/>
              </a:xfrm>
              <a:custGeom>
                <a:avLst/>
                <a:gdLst>
                  <a:gd name="T0" fmla="*/ 25 w 25"/>
                  <a:gd name="T1" fmla="*/ 10 h 44"/>
                  <a:gd name="T2" fmla="*/ 20 w 25"/>
                  <a:gd name="T3" fmla="*/ 9 h 44"/>
                  <a:gd name="T4" fmla="*/ 10 w 25"/>
                  <a:gd name="T5" fmla="*/ 13 h 44"/>
                  <a:gd name="T6" fmla="*/ 10 w 25"/>
                  <a:gd name="T7" fmla="*/ 44 h 44"/>
                  <a:gd name="T8" fmla="*/ 0 w 25"/>
                  <a:gd name="T9" fmla="*/ 44 h 44"/>
                  <a:gd name="T10" fmla="*/ 0 w 25"/>
                  <a:gd name="T11" fmla="*/ 1 h 44"/>
                  <a:gd name="T12" fmla="*/ 7 w 25"/>
                  <a:gd name="T13" fmla="*/ 1 h 44"/>
                  <a:gd name="T14" fmla="*/ 9 w 25"/>
                  <a:gd name="T15" fmla="*/ 6 h 44"/>
                  <a:gd name="T16" fmla="*/ 10 w 25"/>
                  <a:gd name="T17" fmla="*/ 6 h 44"/>
                  <a:gd name="T18" fmla="*/ 21 w 25"/>
                  <a:gd name="T19" fmla="*/ 0 h 44"/>
                  <a:gd name="T20" fmla="*/ 25 w 25"/>
                  <a:gd name="T21" fmla="*/ 0 h 44"/>
                  <a:gd name="T22" fmla="*/ 25 w 25"/>
                  <a:gd name="T2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44">
                    <a:moveTo>
                      <a:pt x="25" y="10"/>
                    </a:moveTo>
                    <a:cubicBezTo>
                      <a:pt x="23" y="9"/>
                      <a:pt x="21" y="9"/>
                      <a:pt x="20" y="9"/>
                    </a:cubicBezTo>
                    <a:cubicBezTo>
                      <a:pt x="16" y="9"/>
                      <a:pt x="12" y="11"/>
                      <a:pt x="10" y="13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3"/>
                      <a:pt x="15" y="0"/>
                      <a:pt x="21" y="0"/>
                    </a:cubicBezTo>
                    <a:cubicBezTo>
                      <a:pt x="22" y="0"/>
                      <a:pt x="24" y="0"/>
                      <a:pt x="25" y="0"/>
                    </a:cubicBez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Rectangle 711">
                <a:extLst>
                  <a:ext uri="{FF2B5EF4-FFF2-40B4-BE49-F238E27FC236}">
                    <a16:creationId xmlns:a16="http://schemas.microsoft.com/office/drawing/2014/main" id="{C3C31FEB-3127-4846-B6D4-E468C1FE1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1085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712">
                <a:extLst>
                  <a:ext uri="{FF2B5EF4-FFF2-40B4-BE49-F238E27FC236}">
                    <a16:creationId xmlns:a16="http://schemas.microsoft.com/office/drawing/2014/main" id="{10A6FE97-505F-4777-81D7-71E1484FB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" y="1084"/>
                <a:ext cx="26" cy="34"/>
              </a:xfrm>
              <a:custGeom>
                <a:avLst/>
                <a:gdLst>
                  <a:gd name="T0" fmla="*/ 35 w 35"/>
                  <a:gd name="T1" fmla="*/ 44 h 44"/>
                  <a:gd name="T2" fmla="*/ 26 w 35"/>
                  <a:gd name="T3" fmla="*/ 44 h 44"/>
                  <a:gd name="T4" fmla="*/ 26 w 35"/>
                  <a:gd name="T5" fmla="*/ 16 h 44"/>
                  <a:gd name="T6" fmla="*/ 19 w 35"/>
                  <a:gd name="T7" fmla="*/ 8 h 44"/>
                  <a:gd name="T8" fmla="*/ 10 w 35"/>
                  <a:gd name="T9" fmla="*/ 14 h 44"/>
                  <a:gd name="T10" fmla="*/ 10 w 35"/>
                  <a:gd name="T11" fmla="*/ 44 h 44"/>
                  <a:gd name="T12" fmla="*/ 0 w 35"/>
                  <a:gd name="T13" fmla="*/ 44 h 44"/>
                  <a:gd name="T14" fmla="*/ 0 w 35"/>
                  <a:gd name="T15" fmla="*/ 1 h 44"/>
                  <a:gd name="T16" fmla="*/ 8 w 35"/>
                  <a:gd name="T17" fmla="*/ 1 h 44"/>
                  <a:gd name="T18" fmla="*/ 10 w 35"/>
                  <a:gd name="T19" fmla="*/ 5 h 44"/>
                  <a:gd name="T20" fmla="*/ 10 w 35"/>
                  <a:gd name="T21" fmla="*/ 5 h 44"/>
                  <a:gd name="T22" fmla="*/ 22 w 35"/>
                  <a:gd name="T23" fmla="*/ 0 h 44"/>
                  <a:gd name="T24" fmla="*/ 35 w 35"/>
                  <a:gd name="T25" fmla="*/ 14 h 44"/>
                  <a:gd name="T26" fmla="*/ 35 w 35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4">
                    <a:moveTo>
                      <a:pt x="35" y="44"/>
                    </a:move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1"/>
                      <a:pt x="23" y="8"/>
                      <a:pt x="19" y="8"/>
                    </a:cubicBezTo>
                    <a:cubicBezTo>
                      <a:pt x="14" y="8"/>
                      <a:pt x="11" y="10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2"/>
                      <a:pt x="16" y="0"/>
                      <a:pt x="22" y="0"/>
                    </a:cubicBezTo>
                    <a:cubicBezTo>
                      <a:pt x="30" y="0"/>
                      <a:pt x="35" y="4"/>
                      <a:pt x="35" y="14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Rectangle 713">
                <a:extLst>
                  <a:ext uri="{FF2B5EF4-FFF2-40B4-BE49-F238E27FC236}">
                    <a16:creationId xmlns:a16="http://schemas.microsoft.com/office/drawing/2014/main" id="{C08659A3-CE40-40F3-B92F-09392292B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1" y="1085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714">
                <a:extLst>
                  <a:ext uri="{FF2B5EF4-FFF2-40B4-BE49-F238E27FC236}">
                    <a16:creationId xmlns:a16="http://schemas.microsoft.com/office/drawing/2014/main" id="{C8EEE4B6-B19D-42A5-B838-6A36C2175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" y="1084"/>
                <a:ext cx="26" cy="34"/>
              </a:xfrm>
              <a:custGeom>
                <a:avLst/>
                <a:gdLst>
                  <a:gd name="T0" fmla="*/ 35 w 35"/>
                  <a:gd name="T1" fmla="*/ 44 h 44"/>
                  <a:gd name="T2" fmla="*/ 25 w 35"/>
                  <a:gd name="T3" fmla="*/ 44 h 44"/>
                  <a:gd name="T4" fmla="*/ 25 w 35"/>
                  <a:gd name="T5" fmla="*/ 16 h 44"/>
                  <a:gd name="T6" fmla="*/ 18 w 35"/>
                  <a:gd name="T7" fmla="*/ 8 h 44"/>
                  <a:gd name="T8" fmla="*/ 9 w 35"/>
                  <a:gd name="T9" fmla="*/ 14 h 44"/>
                  <a:gd name="T10" fmla="*/ 9 w 35"/>
                  <a:gd name="T11" fmla="*/ 44 h 44"/>
                  <a:gd name="T12" fmla="*/ 0 w 35"/>
                  <a:gd name="T13" fmla="*/ 44 h 44"/>
                  <a:gd name="T14" fmla="*/ 0 w 35"/>
                  <a:gd name="T15" fmla="*/ 1 h 44"/>
                  <a:gd name="T16" fmla="*/ 7 w 35"/>
                  <a:gd name="T17" fmla="*/ 1 h 44"/>
                  <a:gd name="T18" fmla="*/ 9 w 35"/>
                  <a:gd name="T19" fmla="*/ 5 h 44"/>
                  <a:gd name="T20" fmla="*/ 9 w 35"/>
                  <a:gd name="T21" fmla="*/ 5 h 44"/>
                  <a:gd name="T22" fmla="*/ 21 w 35"/>
                  <a:gd name="T23" fmla="*/ 0 h 44"/>
                  <a:gd name="T24" fmla="*/ 35 w 35"/>
                  <a:gd name="T25" fmla="*/ 14 h 44"/>
                  <a:gd name="T26" fmla="*/ 35 w 35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4">
                    <a:moveTo>
                      <a:pt x="35" y="44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1"/>
                      <a:pt x="23" y="8"/>
                      <a:pt x="18" y="8"/>
                    </a:cubicBezTo>
                    <a:cubicBezTo>
                      <a:pt x="14" y="8"/>
                      <a:pt x="11" y="10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2" y="2"/>
                      <a:pt x="16" y="0"/>
                      <a:pt x="21" y="0"/>
                    </a:cubicBezTo>
                    <a:cubicBezTo>
                      <a:pt x="30" y="0"/>
                      <a:pt x="35" y="4"/>
                      <a:pt x="35" y="14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715">
                <a:extLst>
                  <a:ext uri="{FF2B5EF4-FFF2-40B4-BE49-F238E27FC236}">
                    <a16:creationId xmlns:a16="http://schemas.microsoft.com/office/drawing/2014/main" id="{D025B06E-739E-4F25-B36F-96C67B9F8E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" y="1146"/>
                <a:ext cx="29" cy="58"/>
              </a:xfrm>
              <a:custGeom>
                <a:avLst/>
                <a:gdLst>
                  <a:gd name="T0" fmla="*/ 23 w 39"/>
                  <a:gd name="T1" fmla="*/ 0 h 75"/>
                  <a:gd name="T2" fmla="*/ 39 w 39"/>
                  <a:gd name="T3" fmla="*/ 6 h 75"/>
                  <a:gd name="T4" fmla="*/ 33 w 39"/>
                  <a:gd name="T5" fmla="*/ 13 h 75"/>
                  <a:gd name="T6" fmla="*/ 22 w 39"/>
                  <a:gd name="T7" fmla="*/ 8 h 75"/>
                  <a:gd name="T8" fmla="*/ 9 w 39"/>
                  <a:gd name="T9" fmla="*/ 28 h 75"/>
                  <a:gd name="T10" fmla="*/ 23 w 39"/>
                  <a:gd name="T11" fmla="*/ 47 h 75"/>
                  <a:gd name="T12" fmla="*/ 33 w 39"/>
                  <a:gd name="T13" fmla="*/ 43 h 75"/>
                  <a:gd name="T14" fmla="*/ 38 w 39"/>
                  <a:gd name="T15" fmla="*/ 50 h 75"/>
                  <a:gd name="T16" fmla="*/ 22 w 39"/>
                  <a:gd name="T17" fmla="*/ 56 h 75"/>
                  <a:gd name="T18" fmla="*/ 0 w 39"/>
                  <a:gd name="T19" fmla="*/ 28 h 75"/>
                  <a:gd name="T20" fmla="*/ 23 w 39"/>
                  <a:gd name="T21" fmla="*/ 0 h 75"/>
                  <a:gd name="T22" fmla="*/ 16 w 39"/>
                  <a:gd name="T23" fmla="*/ 75 h 75"/>
                  <a:gd name="T24" fmla="*/ 13 w 39"/>
                  <a:gd name="T25" fmla="*/ 70 h 75"/>
                  <a:gd name="T26" fmla="*/ 19 w 39"/>
                  <a:gd name="T27" fmla="*/ 64 h 75"/>
                  <a:gd name="T28" fmla="*/ 17 w 39"/>
                  <a:gd name="T29" fmla="*/ 59 h 75"/>
                  <a:gd name="T30" fmla="*/ 17 w 39"/>
                  <a:gd name="T31" fmla="*/ 59 h 75"/>
                  <a:gd name="T32" fmla="*/ 24 w 39"/>
                  <a:gd name="T33" fmla="*/ 59 h 75"/>
                  <a:gd name="T34" fmla="*/ 25 w 39"/>
                  <a:gd name="T35" fmla="*/ 64 h 75"/>
                  <a:gd name="T36" fmla="*/ 16 w 39"/>
                  <a:gd name="T3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75">
                    <a:moveTo>
                      <a:pt x="23" y="0"/>
                    </a:moveTo>
                    <a:cubicBezTo>
                      <a:pt x="33" y="0"/>
                      <a:pt x="37" y="4"/>
                      <a:pt x="39" y="6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1" y="11"/>
                      <a:pt x="28" y="8"/>
                      <a:pt x="22" y="8"/>
                    </a:cubicBezTo>
                    <a:cubicBezTo>
                      <a:pt x="14" y="8"/>
                      <a:pt x="9" y="14"/>
                      <a:pt x="9" y="28"/>
                    </a:cubicBezTo>
                    <a:cubicBezTo>
                      <a:pt x="9" y="40"/>
                      <a:pt x="14" y="47"/>
                      <a:pt x="23" y="47"/>
                    </a:cubicBezTo>
                    <a:cubicBezTo>
                      <a:pt x="28" y="47"/>
                      <a:pt x="31" y="45"/>
                      <a:pt x="33" y="43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6" y="53"/>
                      <a:pt x="31" y="56"/>
                      <a:pt x="22" y="56"/>
                    </a:cubicBezTo>
                    <a:cubicBezTo>
                      <a:pt x="6" y="56"/>
                      <a:pt x="0" y="45"/>
                      <a:pt x="0" y="28"/>
                    </a:cubicBezTo>
                    <a:cubicBezTo>
                      <a:pt x="0" y="11"/>
                      <a:pt x="8" y="0"/>
                      <a:pt x="23" y="0"/>
                    </a:cubicBezTo>
                    <a:moveTo>
                      <a:pt x="16" y="75"/>
                    </a:moveTo>
                    <a:cubicBezTo>
                      <a:pt x="13" y="70"/>
                      <a:pt x="13" y="70"/>
                      <a:pt x="13" y="70"/>
                    </a:cubicBezTo>
                    <a:cubicBezTo>
                      <a:pt x="17" y="68"/>
                      <a:pt x="19" y="67"/>
                      <a:pt x="19" y="64"/>
                    </a:cubicBezTo>
                    <a:cubicBezTo>
                      <a:pt x="19" y="62"/>
                      <a:pt x="17" y="60"/>
                      <a:pt x="17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60"/>
                      <a:pt x="25" y="62"/>
                      <a:pt x="25" y="64"/>
                    </a:cubicBezTo>
                    <a:cubicBezTo>
                      <a:pt x="25" y="69"/>
                      <a:pt x="23" y="73"/>
                      <a:pt x="16" y="7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716">
                <a:extLst>
                  <a:ext uri="{FF2B5EF4-FFF2-40B4-BE49-F238E27FC236}">
                    <a16:creationId xmlns:a16="http://schemas.microsoft.com/office/drawing/2014/main" id="{62EB198F-0A03-4A03-866C-9AD2019CC9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" y="1155"/>
                <a:ext cx="28" cy="34"/>
              </a:xfrm>
              <a:custGeom>
                <a:avLst/>
                <a:gdLst>
                  <a:gd name="T0" fmla="*/ 32 w 37"/>
                  <a:gd name="T1" fmla="*/ 14 h 45"/>
                  <a:gd name="T2" fmla="*/ 32 w 37"/>
                  <a:gd name="T3" fmla="*/ 32 h 45"/>
                  <a:gd name="T4" fmla="*/ 36 w 37"/>
                  <a:gd name="T5" fmla="*/ 37 h 45"/>
                  <a:gd name="T6" fmla="*/ 37 w 37"/>
                  <a:gd name="T7" fmla="*/ 37 h 45"/>
                  <a:gd name="T8" fmla="*/ 37 w 37"/>
                  <a:gd name="T9" fmla="*/ 43 h 45"/>
                  <a:gd name="T10" fmla="*/ 32 w 37"/>
                  <a:gd name="T11" fmla="*/ 45 h 45"/>
                  <a:gd name="T12" fmla="*/ 24 w 37"/>
                  <a:gd name="T13" fmla="*/ 40 h 45"/>
                  <a:gd name="T14" fmla="*/ 24 w 37"/>
                  <a:gd name="T15" fmla="*/ 40 h 45"/>
                  <a:gd name="T16" fmla="*/ 12 w 37"/>
                  <a:gd name="T17" fmla="*/ 45 h 45"/>
                  <a:gd name="T18" fmla="*/ 0 w 37"/>
                  <a:gd name="T19" fmla="*/ 33 h 45"/>
                  <a:gd name="T20" fmla="*/ 23 w 37"/>
                  <a:gd name="T21" fmla="*/ 19 h 45"/>
                  <a:gd name="T22" fmla="*/ 23 w 37"/>
                  <a:gd name="T23" fmla="*/ 15 h 45"/>
                  <a:gd name="T24" fmla="*/ 16 w 37"/>
                  <a:gd name="T25" fmla="*/ 8 h 45"/>
                  <a:gd name="T26" fmla="*/ 8 w 37"/>
                  <a:gd name="T27" fmla="*/ 13 h 45"/>
                  <a:gd name="T28" fmla="*/ 1 w 37"/>
                  <a:gd name="T29" fmla="*/ 8 h 45"/>
                  <a:gd name="T30" fmla="*/ 16 w 37"/>
                  <a:gd name="T31" fmla="*/ 0 h 45"/>
                  <a:gd name="T32" fmla="*/ 32 w 37"/>
                  <a:gd name="T33" fmla="*/ 14 h 45"/>
                  <a:gd name="T34" fmla="*/ 23 w 37"/>
                  <a:gd name="T35" fmla="*/ 26 h 45"/>
                  <a:gd name="T36" fmla="*/ 9 w 37"/>
                  <a:gd name="T37" fmla="*/ 32 h 45"/>
                  <a:gd name="T38" fmla="*/ 15 w 37"/>
                  <a:gd name="T39" fmla="*/ 37 h 45"/>
                  <a:gd name="T40" fmla="*/ 23 w 37"/>
                  <a:gd name="T41" fmla="*/ 33 h 45"/>
                  <a:gd name="T42" fmla="*/ 23 w 37"/>
                  <a:gd name="T43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45">
                    <a:moveTo>
                      <a:pt x="32" y="14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5"/>
                      <a:pt x="33" y="37"/>
                      <a:pt x="36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5" y="44"/>
                      <a:pt x="34" y="45"/>
                      <a:pt x="32" y="45"/>
                    </a:cubicBezTo>
                    <a:cubicBezTo>
                      <a:pt x="28" y="45"/>
                      <a:pt x="26" y="42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2"/>
                      <a:pt x="19" y="45"/>
                      <a:pt x="12" y="45"/>
                    </a:cubicBezTo>
                    <a:cubicBezTo>
                      <a:pt x="4" y="45"/>
                      <a:pt x="0" y="39"/>
                      <a:pt x="0" y="33"/>
                    </a:cubicBezTo>
                    <a:cubicBezTo>
                      <a:pt x="0" y="23"/>
                      <a:pt x="9" y="19"/>
                      <a:pt x="23" y="19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0"/>
                      <a:pt x="20" y="8"/>
                      <a:pt x="16" y="8"/>
                    </a:cubicBezTo>
                    <a:cubicBezTo>
                      <a:pt x="11" y="8"/>
                      <a:pt x="9" y="11"/>
                      <a:pt x="8" y="13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6"/>
                      <a:pt x="7" y="0"/>
                      <a:pt x="16" y="0"/>
                    </a:cubicBezTo>
                    <a:cubicBezTo>
                      <a:pt x="26" y="0"/>
                      <a:pt x="32" y="4"/>
                      <a:pt x="32" y="14"/>
                    </a:cubicBezTo>
                    <a:moveTo>
                      <a:pt x="23" y="26"/>
                    </a:moveTo>
                    <a:cubicBezTo>
                      <a:pt x="15" y="25"/>
                      <a:pt x="9" y="27"/>
                      <a:pt x="9" y="32"/>
                    </a:cubicBezTo>
                    <a:cubicBezTo>
                      <a:pt x="9" y="35"/>
                      <a:pt x="11" y="37"/>
                      <a:pt x="15" y="37"/>
                    </a:cubicBezTo>
                    <a:cubicBezTo>
                      <a:pt x="19" y="37"/>
                      <a:pt x="22" y="36"/>
                      <a:pt x="23" y="33"/>
                    </a:cubicBezTo>
                    <a:lnTo>
                      <a:pt x="2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717">
                <a:extLst>
                  <a:ext uri="{FF2B5EF4-FFF2-40B4-BE49-F238E27FC236}">
                    <a16:creationId xmlns:a16="http://schemas.microsoft.com/office/drawing/2014/main" id="{A5997D92-B8F6-4B24-9CE6-E9ECEF60D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" y="1143"/>
                <a:ext cx="11" cy="46"/>
              </a:xfrm>
              <a:custGeom>
                <a:avLst/>
                <a:gdLst>
                  <a:gd name="T0" fmla="*/ 9 w 15"/>
                  <a:gd name="T1" fmla="*/ 0 h 60"/>
                  <a:gd name="T2" fmla="*/ 9 w 15"/>
                  <a:gd name="T3" fmla="*/ 47 h 60"/>
                  <a:gd name="T4" fmla="*/ 13 w 15"/>
                  <a:gd name="T5" fmla="*/ 51 h 60"/>
                  <a:gd name="T6" fmla="*/ 15 w 15"/>
                  <a:gd name="T7" fmla="*/ 51 h 60"/>
                  <a:gd name="T8" fmla="*/ 15 w 15"/>
                  <a:gd name="T9" fmla="*/ 59 h 60"/>
                  <a:gd name="T10" fmla="*/ 10 w 15"/>
                  <a:gd name="T11" fmla="*/ 60 h 60"/>
                  <a:gd name="T12" fmla="*/ 0 w 15"/>
                  <a:gd name="T13" fmla="*/ 49 h 60"/>
                  <a:gd name="T14" fmla="*/ 0 w 15"/>
                  <a:gd name="T15" fmla="*/ 0 h 60"/>
                  <a:gd name="T16" fmla="*/ 9 w 15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0">
                    <a:moveTo>
                      <a:pt x="9" y="0"/>
                    </a:moveTo>
                    <a:cubicBezTo>
                      <a:pt x="9" y="47"/>
                      <a:pt x="9" y="47"/>
                      <a:pt x="9" y="47"/>
                    </a:cubicBezTo>
                    <a:cubicBezTo>
                      <a:pt x="9" y="50"/>
                      <a:pt x="10" y="51"/>
                      <a:pt x="13" y="51"/>
                    </a:cubicBezTo>
                    <a:cubicBezTo>
                      <a:pt x="14" y="51"/>
                      <a:pt x="15" y="51"/>
                      <a:pt x="15" y="51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2" y="60"/>
                      <a:pt x="10" y="60"/>
                    </a:cubicBezTo>
                    <a:cubicBezTo>
                      <a:pt x="3" y="60"/>
                      <a:pt x="0" y="56"/>
                      <a:pt x="0" y="4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Rectangle 718">
                <a:extLst>
                  <a:ext uri="{FF2B5EF4-FFF2-40B4-BE49-F238E27FC236}">
                    <a16:creationId xmlns:a16="http://schemas.microsoft.com/office/drawing/2014/main" id="{86EA6086-F919-4944-8B18-1C5148080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" y="1155"/>
                <a:ext cx="6" cy="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719">
                <a:extLst>
                  <a:ext uri="{FF2B5EF4-FFF2-40B4-BE49-F238E27FC236}">
                    <a16:creationId xmlns:a16="http://schemas.microsoft.com/office/drawing/2014/main" id="{F62381FA-051B-4F8D-9F16-EC0A700AA9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3" y="1155"/>
                <a:ext cx="25" cy="49"/>
              </a:xfrm>
              <a:custGeom>
                <a:avLst/>
                <a:gdLst>
                  <a:gd name="T0" fmla="*/ 3 w 33"/>
                  <a:gd name="T1" fmla="*/ 13 h 64"/>
                  <a:gd name="T2" fmla="*/ 18 w 33"/>
                  <a:gd name="T3" fmla="*/ 0 h 64"/>
                  <a:gd name="T4" fmla="*/ 33 w 33"/>
                  <a:gd name="T5" fmla="*/ 6 h 64"/>
                  <a:gd name="T6" fmla="*/ 27 w 33"/>
                  <a:gd name="T7" fmla="*/ 12 h 64"/>
                  <a:gd name="T8" fmla="*/ 18 w 33"/>
                  <a:gd name="T9" fmla="*/ 8 h 64"/>
                  <a:gd name="T10" fmla="*/ 12 w 33"/>
                  <a:gd name="T11" fmla="*/ 13 h 64"/>
                  <a:gd name="T12" fmla="*/ 33 w 33"/>
                  <a:gd name="T13" fmla="*/ 32 h 64"/>
                  <a:gd name="T14" fmla="*/ 17 w 33"/>
                  <a:gd name="T15" fmla="*/ 45 h 64"/>
                  <a:gd name="T16" fmla="*/ 0 w 33"/>
                  <a:gd name="T17" fmla="*/ 39 h 64"/>
                  <a:gd name="T18" fmla="*/ 6 w 33"/>
                  <a:gd name="T19" fmla="*/ 32 h 64"/>
                  <a:gd name="T20" fmla="*/ 17 w 33"/>
                  <a:gd name="T21" fmla="*/ 37 h 64"/>
                  <a:gd name="T22" fmla="*/ 24 w 33"/>
                  <a:gd name="T23" fmla="*/ 32 h 64"/>
                  <a:gd name="T24" fmla="*/ 3 w 33"/>
                  <a:gd name="T25" fmla="*/ 13 h 64"/>
                  <a:gd name="T26" fmla="*/ 14 w 33"/>
                  <a:gd name="T27" fmla="*/ 64 h 64"/>
                  <a:gd name="T28" fmla="*/ 11 w 33"/>
                  <a:gd name="T29" fmla="*/ 59 h 64"/>
                  <a:gd name="T30" fmla="*/ 16 w 33"/>
                  <a:gd name="T31" fmla="*/ 53 h 64"/>
                  <a:gd name="T32" fmla="*/ 14 w 33"/>
                  <a:gd name="T33" fmla="*/ 48 h 64"/>
                  <a:gd name="T34" fmla="*/ 14 w 33"/>
                  <a:gd name="T35" fmla="*/ 48 h 64"/>
                  <a:gd name="T36" fmla="*/ 22 w 33"/>
                  <a:gd name="T37" fmla="*/ 48 h 64"/>
                  <a:gd name="T38" fmla="*/ 23 w 33"/>
                  <a:gd name="T39" fmla="*/ 53 h 64"/>
                  <a:gd name="T40" fmla="*/ 14 w 33"/>
                  <a:gd name="T4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64">
                    <a:moveTo>
                      <a:pt x="3" y="13"/>
                    </a:moveTo>
                    <a:cubicBezTo>
                      <a:pt x="3" y="6"/>
                      <a:pt x="8" y="0"/>
                      <a:pt x="18" y="0"/>
                    </a:cubicBezTo>
                    <a:cubicBezTo>
                      <a:pt x="25" y="0"/>
                      <a:pt x="30" y="3"/>
                      <a:pt x="33" y="6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0"/>
                      <a:pt x="22" y="8"/>
                      <a:pt x="18" y="8"/>
                    </a:cubicBezTo>
                    <a:cubicBezTo>
                      <a:pt x="14" y="8"/>
                      <a:pt x="12" y="10"/>
                      <a:pt x="12" y="13"/>
                    </a:cubicBezTo>
                    <a:cubicBezTo>
                      <a:pt x="12" y="20"/>
                      <a:pt x="33" y="17"/>
                      <a:pt x="33" y="32"/>
                    </a:cubicBezTo>
                    <a:cubicBezTo>
                      <a:pt x="33" y="38"/>
                      <a:pt x="28" y="45"/>
                      <a:pt x="17" y="45"/>
                    </a:cubicBezTo>
                    <a:cubicBezTo>
                      <a:pt x="8" y="45"/>
                      <a:pt x="2" y="41"/>
                      <a:pt x="0" y="39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8" y="34"/>
                      <a:pt x="12" y="37"/>
                      <a:pt x="17" y="37"/>
                    </a:cubicBezTo>
                    <a:cubicBezTo>
                      <a:pt x="22" y="37"/>
                      <a:pt x="24" y="35"/>
                      <a:pt x="24" y="32"/>
                    </a:cubicBezTo>
                    <a:cubicBezTo>
                      <a:pt x="24" y="25"/>
                      <a:pt x="3" y="28"/>
                      <a:pt x="3" y="13"/>
                    </a:cubicBezTo>
                    <a:moveTo>
                      <a:pt x="14" y="64"/>
                    </a:moveTo>
                    <a:cubicBezTo>
                      <a:pt x="11" y="59"/>
                      <a:pt x="11" y="59"/>
                      <a:pt x="11" y="59"/>
                    </a:cubicBezTo>
                    <a:cubicBezTo>
                      <a:pt x="15" y="57"/>
                      <a:pt x="16" y="56"/>
                      <a:pt x="16" y="53"/>
                    </a:cubicBezTo>
                    <a:cubicBezTo>
                      <a:pt x="16" y="51"/>
                      <a:pt x="15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3" y="53"/>
                    </a:cubicBezTo>
                    <a:cubicBezTo>
                      <a:pt x="23" y="58"/>
                      <a:pt x="20" y="62"/>
                      <a:pt x="14" y="6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Rectangle 720">
                <a:extLst>
                  <a:ext uri="{FF2B5EF4-FFF2-40B4-BE49-F238E27FC236}">
                    <a16:creationId xmlns:a16="http://schemas.microsoft.com/office/drawing/2014/main" id="{0AF17982-90D9-4063-B33F-854699CCC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" y="1155"/>
                <a:ext cx="7" cy="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721">
                <a:extLst>
                  <a:ext uri="{FF2B5EF4-FFF2-40B4-BE49-F238E27FC236}">
                    <a16:creationId xmlns:a16="http://schemas.microsoft.com/office/drawing/2014/main" id="{8973DDEB-2991-4F5E-B683-E1C54D7A6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" y="1143"/>
                <a:ext cx="12" cy="46"/>
              </a:xfrm>
              <a:custGeom>
                <a:avLst/>
                <a:gdLst>
                  <a:gd name="T0" fmla="*/ 9 w 16"/>
                  <a:gd name="T1" fmla="*/ 0 h 60"/>
                  <a:gd name="T2" fmla="*/ 9 w 16"/>
                  <a:gd name="T3" fmla="*/ 47 h 60"/>
                  <a:gd name="T4" fmla="*/ 13 w 16"/>
                  <a:gd name="T5" fmla="*/ 51 h 60"/>
                  <a:gd name="T6" fmla="*/ 16 w 16"/>
                  <a:gd name="T7" fmla="*/ 51 h 60"/>
                  <a:gd name="T8" fmla="*/ 16 w 16"/>
                  <a:gd name="T9" fmla="*/ 59 h 60"/>
                  <a:gd name="T10" fmla="*/ 10 w 16"/>
                  <a:gd name="T11" fmla="*/ 60 h 60"/>
                  <a:gd name="T12" fmla="*/ 0 w 16"/>
                  <a:gd name="T13" fmla="*/ 49 h 60"/>
                  <a:gd name="T14" fmla="*/ 0 w 16"/>
                  <a:gd name="T15" fmla="*/ 0 h 60"/>
                  <a:gd name="T16" fmla="*/ 9 w 16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0">
                    <a:moveTo>
                      <a:pt x="9" y="0"/>
                    </a:moveTo>
                    <a:cubicBezTo>
                      <a:pt x="9" y="47"/>
                      <a:pt x="9" y="47"/>
                      <a:pt x="9" y="47"/>
                    </a:cubicBezTo>
                    <a:cubicBezTo>
                      <a:pt x="9" y="50"/>
                      <a:pt x="11" y="51"/>
                      <a:pt x="13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4" y="59"/>
                      <a:pt x="12" y="60"/>
                      <a:pt x="10" y="60"/>
                    </a:cubicBezTo>
                    <a:cubicBezTo>
                      <a:pt x="3" y="60"/>
                      <a:pt x="0" y="56"/>
                      <a:pt x="0" y="4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722">
                <a:extLst>
                  <a:ext uri="{FF2B5EF4-FFF2-40B4-BE49-F238E27FC236}">
                    <a16:creationId xmlns:a16="http://schemas.microsoft.com/office/drawing/2014/main" id="{AF0CD735-7A07-48B6-8C86-9B3954EC2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" y="1155"/>
                <a:ext cx="44" cy="34"/>
              </a:xfrm>
              <a:custGeom>
                <a:avLst/>
                <a:gdLst>
                  <a:gd name="T0" fmla="*/ 45 w 58"/>
                  <a:gd name="T1" fmla="*/ 0 h 44"/>
                  <a:gd name="T2" fmla="*/ 58 w 58"/>
                  <a:gd name="T3" fmla="*/ 14 h 44"/>
                  <a:gd name="T4" fmla="*/ 58 w 58"/>
                  <a:gd name="T5" fmla="*/ 44 h 44"/>
                  <a:gd name="T6" fmla="*/ 49 w 58"/>
                  <a:gd name="T7" fmla="*/ 44 h 44"/>
                  <a:gd name="T8" fmla="*/ 49 w 58"/>
                  <a:gd name="T9" fmla="*/ 16 h 44"/>
                  <a:gd name="T10" fmla="*/ 42 w 58"/>
                  <a:gd name="T11" fmla="*/ 8 h 44"/>
                  <a:gd name="T12" fmla="*/ 34 w 58"/>
                  <a:gd name="T13" fmla="*/ 14 h 44"/>
                  <a:gd name="T14" fmla="*/ 34 w 58"/>
                  <a:gd name="T15" fmla="*/ 44 h 44"/>
                  <a:gd name="T16" fmla="*/ 24 w 58"/>
                  <a:gd name="T17" fmla="*/ 44 h 44"/>
                  <a:gd name="T18" fmla="*/ 24 w 58"/>
                  <a:gd name="T19" fmla="*/ 17 h 44"/>
                  <a:gd name="T20" fmla="*/ 17 w 58"/>
                  <a:gd name="T21" fmla="*/ 8 h 44"/>
                  <a:gd name="T22" fmla="*/ 10 w 58"/>
                  <a:gd name="T23" fmla="*/ 14 h 44"/>
                  <a:gd name="T24" fmla="*/ 10 w 58"/>
                  <a:gd name="T25" fmla="*/ 44 h 44"/>
                  <a:gd name="T26" fmla="*/ 0 w 58"/>
                  <a:gd name="T27" fmla="*/ 44 h 44"/>
                  <a:gd name="T28" fmla="*/ 0 w 58"/>
                  <a:gd name="T29" fmla="*/ 1 h 44"/>
                  <a:gd name="T30" fmla="*/ 8 w 58"/>
                  <a:gd name="T31" fmla="*/ 1 h 44"/>
                  <a:gd name="T32" fmla="*/ 9 w 58"/>
                  <a:gd name="T33" fmla="*/ 5 h 44"/>
                  <a:gd name="T34" fmla="*/ 10 w 58"/>
                  <a:gd name="T35" fmla="*/ 5 h 44"/>
                  <a:gd name="T36" fmla="*/ 21 w 58"/>
                  <a:gd name="T37" fmla="*/ 0 h 44"/>
                  <a:gd name="T38" fmla="*/ 32 w 58"/>
                  <a:gd name="T39" fmla="*/ 6 h 44"/>
                  <a:gd name="T40" fmla="*/ 32 w 58"/>
                  <a:gd name="T41" fmla="*/ 6 h 44"/>
                  <a:gd name="T42" fmla="*/ 45 w 58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44">
                    <a:moveTo>
                      <a:pt x="45" y="0"/>
                    </a:moveTo>
                    <a:cubicBezTo>
                      <a:pt x="53" y="0"/>
                      <a:pt x="58" y="5"/>
                      <a:pt x="58" y="14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1"/>
                      <a:pt x="46" y="8"/>
                      <a:pt x="42" y="8"/>
                    </a:cubicBezTo>
                    <a:cubicBezTo>
                      <a:pt x="38" y="8"/>
                      <a:pt x="35" y="11"/>
                      <a:pt x="34" y="1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1"/>
                      <a:pt x="22" y="8"/>
                      <a:pt x="17" y="8"/>
                    </a:cubicBezTo>
                    <a:cubicBezTo>
                      <a:pt x="14" y="8"/>
                      <a:pt x="11" y="11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2"/>
                      <a:pt x="16" y="0"/>
                      <a:pt x="21" y="0"/>
                    </a:cubicBezTo>
                    <a:cubicBezTo>
                      <a:pt x="27" y="0"/>
                      <a:pt x="30" y="3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4" y="3"/>
                      <a:pt x="39" y="0"/>
                      <a:pt x="4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723">
                <a:extLst>
                  <a:ext uri="{FF2B5EF4-FFF2-40B4-BE49-F238E27FC236}">
                    <a16:creationId xmlns:a16="http://schemas.microsoft.com/office/drawing/2014/main" id="{C5B490B2-2DEB-4580-916E-B8DD39E09C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" y="1155"/>
                <a:ext cx="28" cy="34"/>
              </a:xfrm>
              <a:custGeom>
                <a:avLst/>
                <a:gdLst>
                  <a:gd name="T0" fmla="*/ 32 w 37"/>
                  <a:gd name="T1" fmla="*/ 14 h 45"/>
                  <a:gd name="T2" fmla="*/ 32 w 37"/>
                  <a:gd name="T3" fmla="*/ 32 h 45"/>
                  <a:gd name="T4" fmla="*/ 36 w 37"/>
                  <a:gd name="T5" fmla="*/ 37 h 45"/>
                  <a:gd name="T6" fmla="*/ 37 w 37"/>
                  <a:gd name="T7" fmla="*/ 37 h 45"/>
                  <a:gd name="T8" fmla="*/ 37 w 37"/>
                  <a:gd name="T9" fmla="*/ 43 h 45"/>
                  <a:gd name="T10" fmla="*/ 32 w 37"/>
                  <a:gd name="T11" fmla="*/ 45 h 45"/>
                  <a:gd name="T12" fmla="*/ 25 w 37"/>
                  <a:gd name="T13" fmla="*/ 40 h 45"/>
                  <a:gd name="T14" fmla="*/ 24 w 37"/>
                  <a:gd name="T15" fmla="*/ 40 h 45"/>
                  <a:gd name="T16" fmla="*/ 13 w 37"/>
                  <a:gd name="T17" fmla="*/ 45 h 45"/>
                  <a:gd name="T18" fmla="*/ 0 w 37"/>
                  <a:gd name="T19" fmla="*/ 33 h 45"/>
                  <a:gd name="T20" fmla="*/ 23 w 37"/>
                  <a:gd name="T21" fmla="*/ 19 h 45"/>
                  <a:gd name="T22" fmla="*/ 23 w 37"/>
                  <a:gd name="T23" fmla="*/ 15 h 45"/>
                  <a:gd name="T24" fmla="*/ 16 w 37"/>
                  <a:gd name="T25" fmla="*/ 8 h 45"/>
                  <a:gd name="T26" fmla="*/ 8 w 37"/>
                  <a:gd name="T27" fmla="*/ 13 h 45"/>
                  <a:gd name="T28" fmla="*/ 1 w 37"/>
                  <a:gd name="T29" fmla="*/ 8 h 45"/>
                  <a:gd name="T30" fmla="*/ 16 w 37"/>
                  <a:gd name="T31" fmla="*/ 0 h 45"/>
                  <a:gd name="T32" fmla="*/ 32 w 37"/>
                  <a:gd name="T33" fmla="*/ 14 h 45"/>
                  <a:gd name="T34" fmla="*/ 23 w 37"/>
                  <a:gd name="T35" fmla="*/ 26 h 45"/>
                  <a:gd name="T36" fmla="*/ 9 w 37"/>
                  <a:gd name="T37" fmla="*/ 32 h 45"/>
                  <a:gd name="T38" fmla="*/ 15 w 37"/>
                  <a:gd name="T39" fmla="*/ 37 h 45"/>
                  <a:gd name="T40" fmla="*/ 23 w 37"/>
                  <a:gd name="T41" fmla="*/ 33 h 45"/>
                  <a:gd name="T42" fmla="*/ 23 w 37"/>
                  <a:gd name="T43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45">
                    <a:moveTo>
                      <a:pt x="32" y="14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5"/>
                      <a:pt x="33" y="37"/>
                      <a:pt x="36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5" y="44"/>
                      <a:pt x="34" y="45"/>
                      <a:pt x="32" y="45"/>
                    </a:cubicBezTo>
                    <a:cubicBezTo>
                      <a:pt x="28" y="45"/>
                      <a:pt x="26" y="42"/>
                      <a:pt x="25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2"/>
                      <a:pt x="19" y="45"/>
                      <a:pt x="13" y="45"/>
                    </a:cubicBezTo>
                    <a:cubicBezTo>
                      <a:pt x="4" y="45"/>
                      <a:pt x="0" y="39"/>
                      <a:pt x="0" y="33"/>
                    </a:cubicBezTo>
                    <a:cubicBezTo>
                      <a:pt x="0" y="23"/>
                      <a:pt x="9" y="19"/>
                      <a:pt x="23" y="19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0"/>
                      <a:pt x="20" y="8"/>
                      <a:pt x="16" y="8"/>
                    </a:cubicBezTo>
                    <a:cubicBezTo>
                      <a:pt x="11" y="8"/>
                      <a:pt x="9" y="11"/>
                      <a:pt x="8" y="13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6"/>
                      <a:pt x="7" y="0"/>
                      <a:pt x="16" y="0"/>
                    </a:cubicBezTo>
                    <a:cubicBezTo>
                      <a:pt x="26" y="0"/>
                      <a:pt x="32" y="4"/>
                      <a:pt x="32" y="14"/>
                    </a:cubicBezTo>
                    <a:moveTo>
                      <a:pt x="23" y="26"/>
                    </a:moveTo>
                    <a:cubicBezTo>
                      <a:pt x="15" y="25"/>
                      <a:pt x="9" y="27"/>
                      <a:pt x="9" y="32"/>
                    </a:cubicBezTo>
                    <a:cubicBezTo>
                      <a:pt x="9" y="35"/>
                      <a:pt x="11" y="37"/>
                      <a:pt x="15" y="37"/>
                    </a:cubicBezTo>
                    <a:cubicBezTo>
                      <a:pt x="19" y="37"/>
                      <a:pt x="22" y="36"/>
                      <a:pt x="23" y="33"/>
                    </a:cubicBezTo>
                    <a:lnTo>
                      <a:pt x="2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724">
                <a:extLst>
                  <a:ext uri="{FF2B5EF4-FFF2-40B4-BE49-F238E27FC236}">
                    <a16:creationId xmlns:a16="http://schemas.microsoft.com/office/drawing/2014/main" id="{0E36F3B0-34EC-4154-9F77-16A371FC1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55"/>
                <a:ext cx="25" cy="34"/>
              </a:xfrm>
              <a:custGeom>
                <a:avLst/>
                <a:gdLst>
                  <a:gd name="T0" fmla="*/ 3 w 33"/>
                  <a:gd name="T1" fmla="*/ 13 h 45"/>
                  <a:gd name="T2" fmla="*/ 18 w 33"/>
                  <a:gd name="T3" fmla="*/ 0 h 45"/>
                  <a:gd name="T4" fmla="*/ 33 w 33"/>
                  <a:gd name="T5" fmla="*/ 6 h 45"/>
                  <a:gd name="T6" fmla="*/ 27 w 33"/>
                  <a:gd name="T7" fmla="*/ 12 h 45"/>
                  <a:gd name="T8" fmla="*/ 18 w 33"/>
                  <a:gd name="T9" fmla="*/ 8 h 45"/>
                  <a:gd name="T10" fmla="*/ 12 w 33"/>
                  <a:gd name="T11" fmla="*/ 13 h 45"/>
                  <a:gd name="T12" fmla="*/ 33 w 33"/>
                  <a:gd name="T13" fmla="*/ 32 h 45"/>
                  <a:gd name="T14" fmla="*/ 17 w 33"/>
                  <a:gd name="T15" fmla="*/ 45 h 45"/>
                  <a:gd name="T16" fmla="*/ 0 w 33"/>
                  <a:gd name="T17" fmla="*/ 39 h 45"/>
                  <a:gd name="T18" fmla="*/ 6 w 33"/>
                  <a:gd name="T19" fmla="*/ 32 h 45"/>
                  <a:gd name="T20" fmla="*/ 17 w 33"/>
                  <a:gd name="T21" fmla="*/ 37 h 45"/>
                  <a:gd name="T22" fmla="*/ 24 w 33"/>
                  <a:gd name="T23" fmla="*/ 32 h 45"/>
                  <a:gd name="T24" fmla="*/ 3 w 33"/>
                  <a:gd name="T25" fmla="*/ 1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5">
                    <a:moveTo>
                      <a:pt x="3" y="13"/>
                    </a:moveTo>
                    <a:cubicBezTo>
                      <a:pt x="3" y="6"/>
                      <a:pt x="9" y="0"/>
                      <a:pt x="18" y="0"/>
                    </a:cubicBezTo>
                    <a:cubicBezTo>
                      <a:pt x="25" y="0"/>
                      <a:pt x="30" y="3"/>
                      <a:pt x="33" y="6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0"/>
                      <a:pt x="22" y="8"/>
                      <a:pt x="18" y="8"/>
                    </a:cubicBezTo>
                    <a:cubicBezTo>
                      <a:pt x="14" y="8"/>
                      <a:pt x="12" y="10"/>
                      <a:pt x="12" y="13"/>
                    </a:cubicBezTo>
                    <a:cubicBezTo>
                      <a:pt x="12" y="20"/>
                      <a:pt x="33" y="17"/>
                      <a:pt x="33" y="32"/>
                    </a:cubicBezTo>
                    <a:cubicBezTo>
                      <a:pt x="33" y="38"/>
                      <a:pt x="28" y="45"/>
                      <a:pt x="17" y="45"/>
                    </a:cubicBezTo>
                    <a:cubicBezTo>
                      <a:pt x="8" y="45"/>
                      <a:pt x="3" y="41"/>
                      <a:pt x="0" y="39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8" y="34"/>
                      <a:pt x="12" y="37"/>
                      <a:pt x="17" y="37"/>
                    </a:cubicBezTo>
                    <a:cubicBezTo>
                      <a:pt x="22" y="37"/>
                      <a:pt x="24" y="35"/>
                      <a:pt x="24" y="32"/>
                    </a:cubicBezTo>
                    <a:cubicBezTo>
                      <a:pt x="24" y="25"/>
                      <a:pt x="3" y="28"/>
                      <a:pt x="3" y="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Rectangle 725">
                <a:extLst>
                  <a:ext uri="{FF2B5EF4-FFF2-40B4-BE49-F238E27FC236}">
                    <a16:creationId xmlns:a16="http://schemas.microsoft.com/office/drawing/2014/main" id="{FF820B6C-E36E-4BAE-BF0F-ACDC5FF6A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" y="1155"/>
                <a:ext cx="8" cy="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Oval 726">
                <a:extLst>
                  <a:ext uri="{FF2B5EF4-FFF2-40B4-BE49-F238E27FC236}">
                    <a16:creationId xmlns:a16="http://schemas.microsoft.com/office/drawing/2014/main" id="{4CA5FD40-4560-44A8-908C-0DAFD7C5F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544"/>
                <a:ext cx="94" cy="97"/>
              </a:xfrm>
              <a:prstGeom prst="ellipse">
                <a:avLst/>
              </a:pr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727">
                <a:extLst>
                  <a:ext uri="{FF2B5EF4-FFF2-40B4-BE49-F238E27FC236}">
                    <a16:creationId xmlns:a16="http://schemas.microsoft.com/office/drawing/2014/main" id="{CA3F1C3B-0CB5-433F-9F91-2B609ED57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8" y="3576"/>
                <a:ext cx="34" cy="42"/>
              </a:xfrm>
              <a:custGeom>
                <a:avLst/>
                <a:gdLst>
                  <a:gd name="T0" fmla="*/ 34 w 34"/>
                  <a:gd name="T1" fmla="*/ 0 h 42"/>
                  <a:gd name="T2" fmla="*/ 21 w 34"/>
                  <a:gd name="T3" fmla="*/ 28 h 42"/>
                  <a:gd name="T4" fmla="*/ 21 w 34"/>
                  <a:gd name="T5" fmla="*/ 42 h 42"/>
                  <a:gd name="T6" fmla="*/ 13 w 34"/>
                  <a:gd name="T7" fmla="*/ 42 h 42"/>
                  <a:gd name="T8" fmla="*/ 13 w 34"/>
                  <a:gd name="T9" fmla="*/ 28 h 42"/>
                  <a:gd name="T10" fmla="*/ 0 w 34"/>
                  <a:gd name="T11" fmla="*/ 0 h 42"/>
                  <a:gd name="T12" fmla="*/ 8 w 34"/>
                  <a:gd name="T13" fmla="*/ 0 h 42"/>
                  <a:gd name="T14" fmla="*/ 17 w 34"/>
                  <a:gd name="T15" fmla="*/ 20 h 42"/>
                  <a:gd name="T16" fmla="*/ 18 w 34"/>
                  <a:gd name="T17" fmla="*/ 20 h 42"/>
                  <a:gd name="T18" fmla="*/ 27 w 34"/>
                  <a:gd name="T19" fmla="*/ 0 h 42"/>
                  <a:gd name="T20" fmla="*/ 34 w 34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42">
                    <a:moveTo>
                      <a:pt x="34" y="0"/>
                    </a:moveTo>
                    <a:lnTo>
                      <a:pt x="21" y="28"/>
                    </a:lnTo>
                    <a:lnTo>
                      <a:pt x="21" y="42"/>
                    </a:lnTo>
                    <a:lnTo>
                      <a:pt x="13" y="42"/>
                    </a:lnTo>
                    <a:lnTo>
                      <a:pt x="13" y="2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2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728">
                <a:extLst>
                  <a:ext uri="{FF2B5EF4-FFF2-40B4-BE49-F238E27FC236}">
                    <a16:creationId xmlns:a16="http://schemas.microsoft.com/office/drawing/2014/main" id="{D2EB5E43-DAF4-4104-8FA5-E75A9AC72E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3" y="3584"/>
                <a:ext cx="27" cy="34"/>
              </a:xfrm>
              <a:custGeom>
                <a:avLst/>
                <a:gdLst>
                  <a:gd name="T0" fmla="*/ 34 w 36"/>
                  <a:gd name="T1" fmla="*/ 41 h 45"/>
                  <a:gd name="T2" fmla="*/ 20 w 36"/>
                  <a:gd name="T3" fmla="*/ 45 h 45"/>
                  <a:gd name="T4" fmla="*/ 0 w 36"/>
                  <a:gd name="T5" fmla="*/ 23 h 45"/>
                  <a:gd name="T6" fmla="*/ 19 w 36"/>
                  <a:gd name="T7" fmla="*/ 0 h 45"/>
                  <a:gd name="T8" fmla="*/ 36 w 36"/>
                  <a:gd name="T9" fmla="*/ 18 h 45"/>
                  <a:gd name="T10" fmla="*/ 35 w 36"/>
                  <a:gd name="T11" fmla="*/ 25 h 45"/>
                  <a:gd name="T12" fmla="*/ 9 w 36"/>
                  <a:gd name="T13" fmla="*/ 25 h 45"/>
                  <a:gd name="T14" fmla="*/ 21 w 36"/>
                  <a:gd name="T15" fmla="*/ 37 h 45"/>
                  <a:gd name="T16" fmla="*/ 30 w 36"/>
                  <a:gd name="T17" fmla="*/ 34 h 45"/>
                  <a:gd name="T18" fmla="*/ 34 w 36"/>
                  <a:gd name="T19" fmla="*/ 41 h 45"/>
                  <a:gd name="T20" fmla="*/ 9 w 36"/>
                  <a:gd name="T21" fmla="*/ 19 h 45"/>
                  <a:gd name="T22" fmla="*/ 27 w 36"/>
                  <a:gd name="T23" fmla="*/ 19 h 45"/>
                  <a:gd name="T24" fmla="*/ 27 w 36"/>
                  <a:gd name="T25" fmla="*/ 17 h 45"/>
                  <a:gd name="T26" fmla="*/ 19 w 36"/>
                  <a:gd name="T27" fmla="*/ 8 h 45"/>
                  <a:gd name="T28" fmla="*/ 9 w 36"/>
                  <a:gd name="T29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5">
                    <a:moveTo>
                      <a:pt x="34" y="41"/>
                    </a:moveTo>
                    <a:cubicBezTo>
                      <a:pt x="31" y="43"/>
                      <a:pt x="27" y="45"/>
                      <a:pt x="20" y="45"/>
                    </a:cubicBezTo>
                    <a:cubicBezTo>
                      <a:pt x="6" y="45"/>
                      <a:pt x="0" y="38"/>
                      <a:pt x="0" y="23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30" y="0"/>
                      <a:pt x="36" y="7"/>
                      <a:pt x="36" y="18"/>
                    </a:cubicBezTo>
                    <a:cubicBezTo>
                      <a:pt x="36" y="20"/>
                      <a:pt x="36" y="22"/>
                      <a:pt x="35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33"/>
                      <a:pt x="13" y="37"/>
                      <a:pt x="21" y="37"/>
                    </a:cubicBezTo>
                    <a:cubicBezTo>
                      <a:pt x="25" y="37"/>
                      <a:pt x="29" y="35"/>
                      <a:pt x="30" y="34"/>
                    </a:cubicBezTo>
                    <a:lnTo>
                      <a:pt x="34" y="41"/>
                    </a:lnTo>
                    <a:close/>
                    <a:moveTo>
                      <a:pt x="9" y="19"/>
                    </a:move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1"/>
                      <a:pt x="24" y="8"/>
                      <a:pt x="19" y="8"/>
                    </a:cubicBezTo>
                    <a:cubicBezTo>
                      <a:pt x="13" y="8"/>
                      <a:pt x="9" y="12"/>
                      <a:pt x="9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729">
                <a:extLst>
                  <a:ext uri="{FF2B5EF4-FFF2-40B4-BE49-F238E27FC236}">
                    <a16:creationId xmlns:a16="http://schemas.microsoft.com/office/drawing/2014/main" id="{9FEBC757-96CD-4711-B3C0-33DD83323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" y="3584"/>
                <a:ext cx="26" cy="34"/>
              </a:xfrm>
              <a:custGeom>
                <a:avLst/>
                <a:gdLst>
                  <a:gd name="T0" fmla="*/ 35 w 35"/>
                  <a:gd name="T1" fmla="*/ 44 h 44"/>
                  <a:gd name="T2" fmla="*/ 25 w 35"/>
                  <a:gd name="T3" fmla="*/ 44 h 44"/>
                  <a:gd name="T4" fmla="*/ 25 w 35"/>
                  <a:gd name="T5" fmla="*/ 17 h 44"/>
                  <a:gd name="T6" fmla="*/ 18 w 35"/>
                  <a:gd name="T7" fmla="*/ 8 h 44"/>
                  <a:gd name="T8" fmla="*/ 10 w 35"/>
                  <a:gd name="T9" fmla="*/ 14 h 44"/>
                  <a:gd name="T10" fmla="*/ 10 w 35"/>
                  <a:gd name="T11" fmla="*/ 44 h 44"/>
                  <a:gd name="T12" fmla="*/ 0 w 35"/>
                  <a:gd name="T13" fmla="*/ 44 h 44"/>
                  <a:gd name="T14" fmla="*/ 0 w 35"/>
                  <a:gd name="T15" fmla="*/ 1 h 44"/>
                  <a:gd name="T16" fmla="*/ 7 w 35"/>
                  <a:gd name="T17" fmla="*/ 1 h 44"/>
                  <a:gd name="T18" fmla="*/ 9 w 35"/>
                  <a:gd name="T19" fmla="*/ 5 h 44"/>
                  <a:gd name="T20" fmla="*/ 10 w 35"/>
                  <a:gd name="T21" fmla="*/ 5 h 44"/>
                  <a:gd name="T22" fmla="*/ 22 w 35"/>
                  <a:gd name="T23" fmla="*/ 0 h 44"/>
                  <a:gd name="T24" fmla="*/ 35 w 35"/>
                  <a:gd name="T25" fmla="*/ 15 h 44"/>
                  <a:gd name="T26" fmla="*/ 35 w 35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4">
                    <a:moveTo>
                      <a:pt x="35" y="44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1"/>
                      <a:pt x="23" y="8"/>
                      <a:pt x="18" y="8"/>
                    </a:cubicBezTo>
                    <a:cubicBezTo>
                      <a:pt x="14" y="8"/>
                      <a:pt x="11" y="11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3"/>
                      <a:pt x="16" y="0"/>
                      <a:pt x="22" y="0"/>
                    </a:cubicBezTo>
                    <a:cubicBezTo>
                      <a:pt x="30" y="0"/>
                      <a:pt x="35" y="5"/>
                      <a:pt x="35" y="15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730">
                <a:extLst>
                  <a:ext uri="{FF2B5EF4-FFF2-40B4-BE49-F238E27FC236}">
                    <a16:creationId xmlns:a16="http://schemas.microsoft.com/office/drawing/2014/main" id="{ECA0E837-C4ED-4D21-A96D-35475DE4D3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87" y="3571"/>
                <a:ext cx="9" cy="47"/>
              </a:xfrm>
              <a:custGeom>
                <a:avLst/>
                <a:gdLst>
                  <a:gd name="T0" fmla="*/ 6 w 12"/>
                  <a:gd name="T1" fmla="*/ 0 h 60"/>
                  <a:gd name="T2" fmla="*/ 12 w 12"/>
                  <a:gd name="T3" fmla="*/ 6 h 60"/>
                  <a:gd name="T4" fmla="*/ 6 w 12"/>
                  <a:gd name="T5" fmla="*/ 11 h 60"/>
                  <a:gd name="T6" fmla="*/ 0 w 12"/>
                  <a:gd name="T7" fmla="*/ 6 h 60"/>
                  <a:gd name="T8" fmla="*/ 6 w 12"/>
                  <a:gd name="T9" fmla="*/ 0 h 60"/>
                  <a:gd name="T10" fmla="*/ 1 w 12"/>
                  <a:gd name="T11" fmla="*/ 17 h 60"/>
                  <a:gd name="T12" fmla="*/ 11 w 12"/>
                  <a:gd name="T13" fmla="*/ 17 h 60"/>
                  <a:gd name="T14" fmla="*/ 11 w 12"/>
                  <a:gd name="T15" fmla="*/ 60 h 60"/>
                  <a:gd name="T16" fmla="*/ 1 w 12"/>
                  <a:gd name="T17" fmla="*/ 60 h 60"/>
                  <a:gd name="T18" fmla="*/ 1 w 12"/>
                  <a:gd name="T19" fmla="*/ 1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0">
                    <a:moveTo>
                      <a:pt x="6" y="0"/>
                    </a:moveTo>
                    <a:cubicBezTo>
                      <a:pt x="9" y="0"/>
                      <a:pt x="12" y="2"/>
                      <a:pt x="12" y="6"/>
                    </a:cubicBezTo>
                    <a:cubicBezTo>
                      <a:pt x="12" y="9"/>
                      <a:pt x="9" y="11"/>
                      <a:pt x="6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moveTo>
                      <a:pt x="1" y="17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" y="60"/>
                      <a:pt x="1" y="60"/>
                      <a:pt x="1" y="60"/>
                    </a:cubicBez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Freeform 731">
                <a:extLst>
                  <a:ext uri="{FF2B5EF4-FFF2-40B4-BE49-F238E27FC236}">
                    <a16:creationId xmlns:a16="http://schemas.microsoft.com/office/drawing/2014/main" id="{6318DB16-7435-4D53-89D4-4F2E50022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576"/>
                <a:ext cx="34" cy="42"/>
              </a:xfrm>
              <a:custGeom>
                <a:avLst/>
                <a:gdLst>
                  <a:gd name="T0" fmla="*/ 34 w 34"/>
                  <a:gd name="T1" fmla="*/ 0 h 42"/>
                  <a:gd name="T2" fmla="*/ 21 w 34"/>
                  <a:gd name="T3" fmla="*/ 28 h 42"/>
                  <a:gd name="T4" fmla="*/ 21 w 34"/>
                  <a:gd name="T5" fmla="*/ 42 h 42"/>
                  <a:gd name="T6" fmla="*/ 13 w 34"/>
                  <a:gd name="T7" fmla="*/ 42 h 42"/>
                  <a:gd name="T8" fmla="*/ 13 w 34"/>
                  <a:gd name="T9" fmla="*/ 28 h 42"/>
                  <a:gd name="T10" fmla="*/ 0 w 34"/>
                  <a:gd name="T11" fmla="*/ 0 h 42"/>
                  <a:gd name="T12" fmla="*/ 8 w 34"/>
                  <a:gd name="T13" fmla="*/ 0 h 42"/>
                  <a:gd name="T14" fmla="*/ 17 w 34"/>
                  <a:gd name="T15" fmla="*/ 20 h 42"/>
                  <a:gd name="T16" fmla="*/ 17 w 34"/>
                  <a:gd name="T17" fmla="*/ 20 h 42"/>
                  <a:gd name="T18" fmla="*/ 26 w 34"/>
                  <a:gd name="T19" fmla="*/ 0 h 42"/>
                  <a:gd name="T20" fmla="*/ 34 w 34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42">
                    <a:moveTo>
                      <a:pt x="34" y="0"/>
                    </a:moveTo>
                    <a:lnTo>
                      <a:pt x="21" y="28"/>
                    </a:lnTo>
                    <a:lnTo>
                      <a:pt x="21" y="42"/>
                    </a:lnTo>
                    <a:lnTo>
                      <a:pt x="13" y="42"/>
                    </a:lnTo>
                    <a:lnTo>
                      <a:pt x="13" y="2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2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732">
                <a:extLst>
                  <a:ext uri="{FF2B5EF4-FFF2-40B4-BE49-F238E27FC236}">
                    <a16:creationId xmlns:a16="http://schemas.microsoft.com/office/drawing/2014/main" id="{0D003F81-288F-4F53-B605-9395166712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8" y="3576"/>
                <a:ext cx="31" cy="42"/>
              </a:xfrm>
              <a:custGeom>
                <a:avLst/>
                <a:gdLst>
                  <a:gd name="T0" fmla="*/ 8 w 31"/>
                  <a:gd name="T1" fmla="*/ 42 h 42"/>
                  <a:gd name="T2" fmla="*/ 0 w 31"/>
                  <a:gd name="T3" fmla="*/ 42 h 42"/>
                  <a:gd name="T4" fmla="*/ 0 w 31"/>
                  <a:gd name="T5" fmla="*/ 0 h 42"/>
                  <a:gd name="T6" fmla="*/ 8 w 31"/>
                  <a:gd name="T7" fmla="*/ 0 h 42"/>
                  <a:gd name="T8" fmla="*/ 8 w 31"/>
                  <a:gd name="T9" fmla="*/ 42 h 42"/>
                  <a:gd name="T10" fmla="*/ 21 w 31"/>
                  <a:gd name="T11" fmla="*/ 0 h 42"/>
                  <a:gd name="T12" fmla="*/ 30 w 31"/>
                  <a:gd name="T13" fmla="*/ 0 h 42"/>
                  <a:gd name="T14" fmla="*/ 17 w 31"/>
                  <a:gd name="T15" fmla="*/ 21 h 42"/>
                  <a:gd name="T16" fmla="*/ 31 w 31"/>
                  <a:gd name="T17" fmla="*/ 42 h 42"/>
                  <a:gd name="T18" fmla="*/ 22 w 31"/>
                  <a:gd name="T19" fmla="*/ 42 h 42"/>
                  <a:gd name="T20" fmla="*/ 9 w 31"/>
                  <a:gd name="T21" fmla="*/ 21 h 42"/>
                  <a:gd name="T22" fmla="*/ 9 w 31"/>
                  <a:gd name="T23" fmla="*/ 21 h 42"/>
                  <a:gd name="T24" fmla="*/ 21 w 31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42">
                    <a:moveTo>
                      <a:pt x="8" y="42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42"/>
                    </a:lnTo>
                    <a:close/>
                    <a:moveTo>
                      <a:pt x="21" y="0"/>
                    </a:moveTo>
                    <a:lnTo>
                      <a:pt x="30" y="0"/>
                    </a:lnTo>
                    <a:lnTo>
                      <a:pt x="17" y="21"/>
                    </a:lnTo>
                    <a:lnTo>
                      <a:pt x="31" y="42"/>
                    </a:lnTo>
                    <a:lnTo>
                      <a:pt x="22" y="42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733">
                <a:extLst>
                  <a:ext uri="{FF2B5EF4-FFF2-40B4-BE49-F238E27FC236}">
                    <a16:creationId xmlns:a16="http://schemas.microsoft.com/office/drawing/2014/main" id="{BE3D4FAA-EB7A-482C-B7EA-09D504510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9" y="3575"/>
                <a:ext cx="28" cy="43"/>
              </a:xfrm>
              <a:custGeom>
                <a:avLst/>
                <a:gdLst>
                  <a:gd name="T0" fmla="*/ 28 w 37"/>
                  <a:gd name="T1" fmla="*/ 41 h 56"/>
                  <a:gd name="T2" fmla="*/ 2 w 37"/>
                  <a:gd name="T3" fmla="*/ 16 h 56"/>
                  <a:gd name="T4" fmla="*/ 21 w 37"/>
                  <a:gd name="T5" fmla="*/ 0 h 56"/>
                  <a:gd name="T6" fmla="*/ 36 w 37"/>
                  <a:gd name="T7" fmla="*/ 6 h 56"/>
                  <a:gd name="T8" fmla="*/ 30 w 37"/>
                  <a:gd name="T9" fmla="*/ 13 h 56"/>
                  <a:gd name="T10" fmla="*/ 20 w 37"/>
                  <a:gd name="T11" fmla="*/ 9 h 56"/>
                  <a:gd name="T12" fmla="*/ 12 w 37"/>
                  <a:gd name="T13" fmla="*/ 15 h 56"/>
                  <a:gd name="T14" fmla="*/ 37 w 37"/>
                  <a:gd name="T15" fmla="*/ 40 h 56"/>
                  <a:gd name="T16" fmla="*/ 18 w 37"/>
                  <a:gd name="T17" fmla="*/ 56 h 56"/>
                  <a:gd name="T18" fmla="*/ 0 w 37"/>
                  <a:gd name="T19" fmla="*/ 50 h 56"/>
                  <a:gd name="T20" fmla="*/ 5 w 37"/>
                  <a:gd name="T21" fmla="*/ 42 h 56"/>
                  <a:gd name="T22" fmla="*/ 19 w 37"/>
                  <a:gd name="T23" fmla="*/ 48 h 56"/>
                  <a:gd name="T24" fmla="*/ 28 w 37"/>
                  <a:gd name="T25" fmla="*/ 4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6">
                    <a:moveTo>
                      <a:pt x="28" y="41"/>
                    </a:moveTo>
                    <a:cubicBezTo>
                      <a:pt x="28" y="31"/>
                      <a:pt x="2" y="33"/>
                      <a:pt x="2" y="16"/>
                    </a:cubicBezTo>
                    <a:cubicBezTo>
                      <a:pt x="2" y="7"/>
                      <a:pt x="10" y="0"/>
                      <a:pt x="21" y="0"/>
                    </a:cubicBezTo>
                    <a:cubicBezTo>
                      <a:pt x="28" y="0"/>
                      <a:pt x="34" y="4"/>
                      <a:pt x="36" y="6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8" y="11"/>
                      <a:pt x="25" y="9"/>
                      <a:pt x="20" y="9"/>
                    </a:cubicBezTo>
                    <a:cubicBezTo>
                      <a:pt x="15" y="9"/>
                      <a:pt x="12" y="11"/>
                      <a:pt x="12" y="15"/>
                    </a:cubicBezTo>
                    <a:cubicBezTo>
                      <a:pt x="12" y="25"/>
                      <a:pt x="37" y="23"/>
                      <a:pt x="37" y="40"/>
                    </a:cubicBezTo>
                    <a:cubicBezTo>
                      <a:pt x="37" y="49"/>
                      <a:pt x="31" y="56"/>
                      <a:pt x="18" y="56"/>
                    </a:cubicBezTo>
                    <a:cubicBezTo>
                      <a:pt x="8" y="56"/>
                      <a:pt x="2" y="52"/>
                      <a:pt x="0" y="50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44"/>
                      <a:pt x="12" y="48"/>
                      <a:pt x="19" y="48"/>
                    </a:cubicBezTo>
                    <a:cubicBezTo>
                      <a:pt x="25" y="48"/>
                      <a:pt x="28" y="45"/>
                      <a:pt x="28" y="4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734">
                <a:extLst>
                  <a:ext uri="{FF2B5EF4-FFF2-40B4-BE49-F238E27FC236}">
                    <a16:creationId xmlns:a16="http://schemas.microsoft.com/office/drawing/2014/main" id="{A38DE43E-E911-4D6A-AF4E-091C94A30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9" y="3573"/>
                <a:ext cx="11" cy="19"/>
              </a:xfrm>
              <a:custGeom>
                <a:avLst/>
                <a:gdLst>
                  <a:gd name="T0" fmla="*/ 0 w 15"/>
                  <a:gd name="T1" fmla="*/ 21 h 25"/>
                  <a:gd name="T2" fmla="*/ 7 w 15"/>
                  <a:gd name="T3" fmla="*/ 13 h 25"/>
                  <a:gd name="T4" fmla="*/ 2 w 15"/>
                  <a:gd name="T5" fmla="*/ 7 h 25"/>
                  <a:gd name="T6" fmla="*/ 2 w 15"/>
                  <a:gd name="T7" fmla="*/ 6 h 25"/>
                  <a:gd name="T8" fmla="*/ 8 w 15"/>
                  <a:gd name="T9" fmla="*/ 0 h 25"/>
                  <a:gd name="T10" fmla="*/ 15 w 15"/>
                  <a:gd name="T11" fmla="*/ 9 h 25"/>
                  <a:gd name="T12" fmla="*/ 2 w 15"/>
                  <a:gd name="T13" fmla="*/ 25 h 25"/>
                  <a:gd name="T14" fmla="*/ 0 w 15"/>
                  <a:gd name="T15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5">
                    <a:moveTo>
                      <a:pt x="0" y="21"/>
                    </a:moveTo>
                    <a:cubicBezTo>
                      <a:pt x="4" y="19"/>
                      <a:pt x="7" y="16"/>
                      <a:pt x="7" y="13"/>
                    </a:cubicBezTo>
                    <a:cubicBezTo>
                      <a:pt x="7" y="10"/>
                      <a:pt x="5" y="8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3"/>
                      <a:pt x="4" y="0"/>
                      <a:pt x="8" y="0"/>
                    </a:cubicBezTo>
                    <a:cubicBezTo>
                      <a:pt x="12" y="0"/>
                      <a:pt x="15" y="4"/>
                      <a:pt x="15" y="9"/>
                    </a:cubicBezTo>
                    <a:cubicBezTo>
                      <a:pt x="15" y="17"/>
                      <a:pt x="9" y="23"/>
                      <a:pt x="2" y="25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735">
                <a:extLst>
                  <a:ext uri="{FF2B5EF4-FFF2-40B4-BE49-F238E27FC236}">
                    <a16:creationId xmlns:a16="http://schemas.microsoft.com/office/drawing/2014/main" id="{DDC24B60-3940-48F0-A9D1-68D6D11CA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5" y="3584"/>
                <a:ext cx="26" cy="34"/>
              </a:xfrm>
              <a:custGeom>
                <a:avLst/>
                <a:gdLst>
                  <a:gd name="T0" fmla="*/ 35 w 35"/>
                  <a:gd name="T1" fmla="*/ 44 h 44"/>
                  <a:gd name="T2" fmla="*/ 25 w 35"/>
                  <a:gd name="T3" fmla="*/ 44 h 44"/>
                  <a:gd name="T4" fmla="*/ 25 w 35"/>
                  <a:gd name="T5" fmla="*/ 17 h 44"/>
                  <a:gd name="T6" fmla="*/ 18 w 35"/>
                  <a:gd name="T7" fmla="*/ 8 h 44"/>
                  <a:gd name="T8" fmla="*/ 9 w 35"/>
                  <a:gd name="T9" fmla="*/ 14 h 44"/>
                  <a:gd name="T10" fmla="*/ 9 w 35"/>
                  <a:gd name="T11" fmla="*/ 44 h 44"/>
                  <a:gd name="T12" fmla="*/ 0 w 35"/>
                  <a:gd name="T13" fmla="*/ 44 h 44"/>
                  <a:gd name="T14" fmla="*/ 0 w 35"/>
                  <a:gd name="T15" fmla="*/ 1 h 44"/>
                  <a:gd name="T16" fmla="*/ 7 w 35"/>
                  <a:gd name="T17" fmla="*/ 1 h 44"/>
                  <a:gd name="T18" fmla="*/ 9 w 35"/>
                  <a:gd name="T19" fmla="*/ 5 h 44"/>
                  <a:gd name="T20" fmla="*/ 9 w 35"/>
                  <a:gd name="T21" fmla="*/ 5 h 44"/>
                  <a:gd name="T22" fmla="*/ 21 w 35"/>
                  <a:gd name="T23" fmla="*/ 0 h 44"/>
                  <a:gd name="T24" fmla="*/ 35 w 35"/>
                  <a:gd name="T25" fmla="*/ 15 h 44"/>
                  <a:gd name="T26" fmla="*/ 35 w 35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4">
                    <a:moveTo>
                      <a:pt x="35" y="44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1"/>
                      <a:pt x="23" y="8"/>
                      <a:pt x="18" y="8"/>
                    </a:cubicBezTo>
                    <a:cubicBezTo>
                      <a:pt x="14" y="8"/>
                      <a:pt x="11" y="11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3"/>
                      <a:pt x="16" y="0"/>
                      <a:pt x="21" y="0"/>
                    </a:cubicBezTo>
                    <a:cubicBezTo>
                      <a:pt x="30" y="0"/>
                      <a:pt x="35" y="5"/>
                      <a:pt x="35" y="15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736">
                <a:extLst>
                  <a:ext uri="{FF2B5EF4-FFF2-40B4-BE49-F238E27FC236}">
                    <a16:creationId xmlns:a16="http://schemas.microsoft.com/office/drawing/2014/main" id="{62800CEA-BB8F-4974-B08B-B2F121BB98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7" y="3571"/>
                <a:ext cx="8" cy="47"/>
              </a:xfrm>
              <a:custGeom>
                <a:avLst/>
                <a:gdLst>
                  <a:gd name="T0" fmla="*/ 5 w 11"/>
                  <a:gd name="T1" fmla="*/ 0 h 60"/>
                  <a:gd name="T2" fmla="*/ 11 w 11"/>
                  <a:gd name="T3" fmla="*/ 6 h 60"/>
                  <a:gd name="T4" fmla="*/ 5 w 11"/>
                  <a:gd name="T5" fmla="*/ 11 h 60"/>
                  <a:gd name="T6" fmla="*/ 0 w 11"/>
                  <a:gd name="T7" fmla="*/ 6 h 60"/>
                  <a:gd name="T8" fmla="*/ 5 w 11"/>
                  <a:gd name="T9" fmla="*/ 0 h 60"/>
                  <a:gd name="T10" fmla="*/ 1 w 11"/>
                  <a:gd name="T11" fmla="*/ 17 h 60"/>
                  <a:gd name="T12" fmla="*/ 10 w 11"/>
                  <a:gd name="T13" fmla="*/ 17 h 60"/>
                  <a:gd name="T14" fmla="*/ 10 w 11"/>
                  <a:gd name="T15" fmla="*/ 60 h 60"/>
                  <a:gd name="T16" fmla="*/ 1 w 11"/>
                  <a:gd name="T17" fmla="*/ 60 h 60"/>
                  <a:gd name="T18" fmla="*/ 1 w 11"/>
                  <a:gd name="T19" fmla="*/ 1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60">
                    <a:moveTo>
                      <a:pt x="5" y="0"/>
                    </a:moveTo>
                    <a:cubicBezTo>
                      <a:pt x="9" y="0"/>
                      <a:pt x="11" y="2"/>
                      <a:pt x="11" y="6"/>
                    </a:cubicBezTo>
                    <a:cubicBezTo>
                      <a:pt x="11" y="9"/>
                      <a:pt x="9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2"/>
                      <a:pt x="2" y="0"/>
                      <a:pt x="5" y="0"/>
                    </a:cubicBezTo>
                    <a:moveTo>
                      <a:pt x="1" y="17"/>
                    </a:move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" y="60"/>
                      <a:pt x="1" y="60"/>
                      <a:pt x="1" y="60"/>
                    </a:cubicBez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737">
                <a:extLst>
                  <a:ext uri="{FF2B5EF4-FFF2-40B4-BE49-F238E27FC236}">
                    <a16:creationId xmlns:a16="http://schemas.microsoft.com/office/drawing/2014/main" id="{4BA5C627-4DA1-49DD-BF57-22A6C7E70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1" y="3584"/>
                <a:ext cx="27" cy="34"/>
              </a:xfrm>
              <a:custGeom>
                <a:avLst/>
                <a:gdLst>
                  <a:gd name="T0" fmla="*/ 35 w 35"/>
                  <a:gd name="T1" fmla="*/ 44 h 44"/>
                  <a:gd name="T2" fmla="*/ 26 w 35"/>
                  <a:gd name="T3" fmla="*/ 44 h 44"/>
                  <a:gd name="T4" fmla="*/ 26 w 35"/>
                  <a:gd name="T5" fmla="*/ 17 h 44"/>
                  <a:gd name="T6" fmla="*/ 19 w 35"/>
                  <a:gd name="T7" fmla="*/ 8 h 44"/>
                  <a:gd name="T8" fmla="*/ 10 w 35"/>
                  <a:gd name="T9" fmla="*/ 14 h 44"/>
                  <a:gd name="T10" fmla="*/ 10 w 35"/>
                  <a:gd name="T11" fmla="*/ 44 h 44"/>
                  <a:gd name="T12" fmla="*/ 0 w 35"/>
                  <a:gd name="T13" fmla="*/ 44 h 44"/>
                  <a:gd name="T14" fmla="*/ 0 w 35"/>
                  <a:gd name="T15" fmla="*/ 1 h 44"/>
                  <a:gd name="T16" fmla="*/ 8 w 35"/>
                  <a:gd name="T17" fmla="*/ 1 h 44"/>
                  <a:gd name="T18" fmla="*/ 10 w 35"/>
                  <a:gd name="T19" fmla="*/ 5 h 44"/>
                  <a:gd name="T20" fmla="*/ 10 w 35"/>
                  <a:gd name="T21" fmla="*/ 5 h 44"/>
                  <a:gd name="T22" fmla="*/ 22 w 35"/>
                  <a:gd name="T23" fmla="*/ 0 h 44"/>
                  <a:gd name="T24" fmla="*/ 35 w 35"/>
                  <a:gd name="T25" fmla="*/ 15 h 44"/>
                  <a:gd name="T26" fmla="*/ 35 w 35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4">
                    <a:moveTo>
                      <a:pt x="35" y="44"/>
                    </a:move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1"/>
                      <a:pt x="23" y="8"/>
                      <a:pt x="19" y="8"/>
                    </a:cubicBezTo>
                    <a:cubicBezTo>
                      <a:pt x="15" y="8"/>
                      <a:pt x="11" y="11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3"/>
                      <a:pt x="16" y="0"/>
                      <a:pt x="22" y="0"/>
                    </a:cubicBezTo>
                    <a:cubicBezTo>
                      <a:pt x="30" y="0"/>
                      <a:pt x="35" y="5"/>
                      <a:pt x="35" y="15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738">
                <a:extLst>
                  <a:ext uri="{FF2B5EF4-FFF2-40B4-BE49-F238E27FC236}">
                    <a16:creationId xmlns:a16="http://schemas.microsoft.com/office/drawing/2014/main" id="{1341DF51-A875-44F9-AE5C-799309CFD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" y="3646"/>
                <a:ext cx="30" cy="43"/>
              </a:xfrm>
              <a:custGeom>
                <a:avLst/>
                <a:gdLst>
                  <a:gd name="T0" fmla="*/ 31 w 41"/>
                  <a:gd name="T1" fmla="*/ 36 h 55"/>
                  <a:gd name="T2" fmla="*/ 31 w 41"/>
                  <a:gd name="T3" fmla="*/ 0 h 55"/>
                  <a:gd name="T4" fmla="*/ 41 w 41"/>
                  <a:gd name="T5" fmla="*/ 0 h 55"/>
                  <a:gd name="T6" fmla="*/ 41 w 41"/>
                  <a:gd name="T7" fmla="*/ 34 h 55"/>
                  <a:gd name="T8" fmla="*/ 20 w 41"/>
                  <a:gd name="T9" fmla="*/ 55 h 55"/>
                  <a:gd name="T10" fmla="*/ 0 w 41"/>
                  <a:gd name="T11" fmla="*/ 36 h 55"/>
                  <a:gd name="T12" fmla="*/ 0 w 41"/>
                  <a:gd name="T13" fmla="*/ 0 h 55"/>
                  <a:gd name="T14" fmla="*/ 10 w 41"/>
                  <a:gd name="T15" fmla="*/ 0 h 55"/>
                  <a:gd name="T16" fmla="*/ 10 w 41"/>
                  <a:gd name="T17" fmla="*/ 34 h 55"/>
                  <a:gd name="T18" fmla="*/ 21 w 41"/>
                  <a:gd name="T19" fmla="*/ 47 h 55"/>
                  <a:gd name="T20" fmla="*/ 31 w 41"/>
                  <a:gd name="T21" fmla="*/ 3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55">
                    <a:moveTo>
                      <a:pt x="31" y="36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49"/>
                      <a:pt x="32" y="55"/>
                      <a:pt x="20" y="55"/>
                    </a:cubicBezTo>
                    <a:cubicBezTo>
                      <a:pt x="6" y="55"/>
                      <a:pt x="0" y="48"/>
                      <a:pt x="0" y="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43"/>
                      <a:pt x="14" y="47"/>
                      <a:pt x="21" y="47"/>
                    </a:cubicBezTo>
                    <a:cubicBezTo>
                      <a:pt x="28" y="47"/>
                      <a:pt x="31" y="44"/>
                      <a:pt x="31" y="3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739">
                <a:extLst>
                  <a:ext uri="{FF2B5EF4-FFF2-40B4-BE49-F238E27FC236}">
                    <a16:creationId xmlns:a16="http://schemas.microsoft.com/office/drawing/2014/main" id="{6B0D28BF-9C5A-45F8-BC12-C0F705D2C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9" y="3656"/>
                <a:ext cx="30" cy="45"/>
              </a:xfrm>
              <a:custGeom>
                <a:avLst/>
                <a:gdLst>
                  <a:gd name="T0" fmla="*/ 4 w 39"/>
                  <a:gd name="T1" fmla="*/ 50 h 59"/>
                  <a:gd name="T2" fmla="*/ 8 w 39"/>
                  <a:gd name="T3" fmla="*/ 51 h 59"/>
                  <a:gd name="T4" fmla="*/ 16 w 39"/>
                  <a:gd name="T5" fmla="*/ 43 h 59"/>
                  <a:gd name="T6" fmla="*/ 0 w 39"/>
                  <a:gd name="T7" fmla="*/ 0 h 59"/>
                  <a:gd name="T8" fmla="*/ 11 w 39"/>
                  <a:gd name="T9" fmla="*/ 0 h 59"/>
                  <a:gd name="T10" fmla="*/ 16 w 39"/>
                  <a:gd name="T11" fmla="*/ 17 h 59"/>
                  <a:gd name="T12" fmla="*/ 21 w 39"/>
                  <a:gd name="T13" fmla="*/ 32 h 59"/>
                  <a:gd name="T14" fmla="*/ 21 w 39"/>
                  <a:gd name="T15" fmla="*/ 32 h 59"/>
                  <a:gd name="T16" fmla="*/ 25 w 39"/>
                  <a:gd name="T17" fmla="*/ 17 h 59"/>
                  <a:gd name="T18" fmla="*/ 30 w 39"/>
                  <a:gd name="T19" fmla="*/ 0 h 59"/>
                  <a:gd name="T20" fmla="*/ 39 w 39"/>
                  <a:gd name="T21" fmla="*/ 0 h 59"/>
                  <a:gd name="T22" fmla="*/ 25 w 39"/>
                  <a:gd name="T23" fmla="*/ 45 h 59"/>
                  <a:gd name="T24" fmla="*/ 8 w 39"/>
                  <a:gd name="T25" fmla="*/ 59 h 59"/>
                  <a:gd name="T26" fmla="*/ 2 w 39"/>
                  <a:gd name="T27" fmla="*/ 58 h 59"/>
                  <a:gd name="T28" fmla="*/ 4 w 39"/>
                  <a:gd name="T29" fmla="*/ 5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59">
                    <a:moveTo>
                      <a:pt x="4" y="50"/>
                    </a:moveTo>
                    <a:cubicBezTo>
                      <a:pt x="5" y="50"/>
                      <a:pt x="6" y="51"/>
                      <a:pt x="8" y="51"/>
                    </a:cubicBezTo>
                    <a:cubicBezTo>
                      <a:pt x="13" y="51"/>
                      <a:pt x="15" y="48"/>
                      <a:pt x="16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8" y="23"/>
                      <a:pt x="20" y="28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28"/>
                      <a:pt x="23" y="24"/>
                      <a:pt x="25" y="1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2" y="53"/>
                      <a:pt x="18" y="59"/>
                      <a:pt x="8" y="59"/>
                    </a:cubicBezTo>
                    <a:cubicBezTo>
                      <a:pt x="6" y="59"/>
                      <a:pt x="3" y="58"/>
                      <a:pt x="2" y="58"/>
                    </a:cubicBezTo>
                    <a:lnTo>
                      <a:pt x="4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740">
                <a:extLst>
                  <a:ext uri="{FF2B5EF4-FFF2-40B4-BE49-F238E27FC236}">
                    <a16:creationId xmlns:a16="http://schemas.microsoft.com/office/drawing/2014/main" id="{9341AE31-06E1-42D3-A28E-0A85D75C6A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49" y="3655"/>
                <a:ext cx="27" cy="46"/>
              </a:xfrm>
              <a:custGeom>
                <a:avLst/>
                <a:gdLst>
                  <a:gd name="T0" fmla="*/ 36 w 36"/>
                  <a:gd name="T1" fmla="*/ 43 h 60"/>
                  <a:gd name="T2" fmla="*/ 17 w 36"/>
                  <a:gd name="T3" fmla="*/ 60 h 60"/>
                  <a:gd name="T4" fmla="*/ 1 w 36"/>
                  <a:gd name="T5" fmla="*/ 54 h 60"/>
                  <a:gd name="T6" fmla="*/ 6 w 36"/>
                  <a:gd name="T7" fmla="*/ 47 h 60"/>
                  <a:gd name="T8" fmla="*/ 17 w 36"/>
                  <a:gd name="T9" fmla="*/ 52 h 60"/>
                  <a:gd name="T10" fmla="*/ 27 w 36"/>
                  <a:gd name="T11" fmla="*/ 42 h 60"/>
                  <a:gd name="T12" fmla="*/ 27 w 36"/>
                  <a:gd name="T13" fmla="*/ 40 h 60"/>
                  <a:gd name="T14" fmla="*/ 26 w 36"/>
                  <a:gd name="T15" fmla="*/ 40 h 60"/>
                  <a:gd name="T16" fmla="*/ 17 w 36"/>
                  <a:gd name="T17" fmla="*/ 42 h 60"/>
                  <a:gd name="T18" fmla="*/ 0 w 36"/>
                  <a:gd name="T19" fmla="*/ 22 h 60"/>
                  <a:gd name="T20" fmla="*/ 21 w 36"/>
                  <a:gd name="T21" fmla="*/ 0 h 60"/>
                  <a:gd name="T22" fmla="*/ 36 w 36"/>
                  <a:gd name="T23" fmla="*/ 3 h 60"/>
                  <a:gd name="T24" fmla="*/ 36 w 36"/>
                  <a:gd name="T25" fmla="*/ 43 h 60"/>
                  <a:gd name="T26" fmla="*/ 21 w 36"/>
                  <a:gd name="T27" fmla="*/ 8 h 60"/>
                  <a:gd name="T28" fmla="*/ 10 w 36"/>
                  <a:gd name="T29" fmla="*/ 22 h 60"/>
                  <a:gd name="T30" fmla="*/ 19 w 36"/>
                  <a:gd name="T31" fmla="*/ 35 h 60"/>
                  <a:gd name="T32" fmla="*/ 27 w 36"/>
                  <a:gd name="T33" fmla="*/ 32 h 60"/>
                  <a:gd name="T34" fmla="*/ 27 w 36"/>
                  <a:gd name="T35" fmla="*/ 9 h 60"/>
                  <a:gd name="T36" fmla="*/ 21 w 36"/>
                  <a:gd name="T37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60">
                    <a:moveTo>
                      <a:pt x="36" y="43"/>
                    </a:moveTo>
                    <a:cubicBezTo>
                      <a:pt x="36" y="54"/>
                      <a:pt x="28" y="60"/>
                      <a:pt x="17" y="60"/>
                    </a:cubicBezTo>
                    <a:cubicBezTo>
                      <a:pt x="7" y="60"/>
                      <a:pt x="3" y="57"/>
                      <a:pt x="1" y="54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8" y="50"/>
                      <a:pt x="12" y="52"/>
                      <a:pt x="17" y="52"/>
                    </a:cubicBezTo>
                    <a:cubicBezTo>
                      <a:pt x="24" y="52"/>
                      <a:pt x="27" y="49"/>
                      <a:pt x="27" y="42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5" y="41"/>
                      <a:pt x="22" y="42"/>
                      <a:pt x="17" y="42"/>
                    </a:cubicBezTo>
                    <a:cubicBezTo>
                      <a:pt x="8" y="42"/>
                      <a:pt x="0" y="38"/>
                      <a:pt x="0" y="22"/>
                    </a:cubicBezTo>
                    <a:cubicBezTo>
                      <a:pt x="0" y="10"/>
                      <a:pt x="7" y="0"/>
                      <a:pt x="21" y="0"/>
                    </a:cubicBezTo>
                    <a:cubicBezTo>
                      <a:pt x="28" y="0"/>
                      <a:pt x="33" y="1"/>
                      <a:pt x="36" y="3"/>
                    </a:cubicBezTo>
                    <a:lnTo>
                      <a:pt x="36" y="43"/>
                    </a:lnTo>
                    <a:close/>
                    <a:moveTo>
                      <a:pt x="21" y="8"/>
                    </a:moveTo>
                    <a:cubicBezTo>
                      <a:pt x="14" y="8"/>
                      <a:pt x="10" y="12"/>
                      <a:pt x="10" y="22"/>
                    </a:cubicBezTo>
                    <a:cubicBezTo>
                      <a:pt x="10" y="32"/>
                      <a:pt x="14" y="35"/>
                      <a:pt x="19" y="35"/>
                    </a:cubicBezTo>
                    <a:cubicBezTo>
                      <a:pt x="22" y="35"/>
                      <a:pt x="25" y="34"/>
                      <a:pt x="27" y="32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5" y="8"/>
                      <a:pt x="23" y="8"/>
                      <a:pt x="21" y="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741">
                <a:extLst>
                  <a:ext uri="{FF2B5EF4-FFF2-40B4-BE49-F238E27FC236}">
                    <a16:creationId xmlns:a16="http://schemas.microsoft.com/office/drawing/2014/main" id="{EF41E2CC-A2A9-4D0F-B6E8-3200CEE55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3656"/>
                <a:ext cx="26" cy="34"/>
              </a:xfrm>
              <a:custGeom>
                <a:avLst/>
                <a:gdLst>
                  <a:gd name="T0" fmla="*/ 0 w 35"/>
                  <a:gd name="T1" fmla="*/ 0 h 44"/>
                  <a:gd name="T2" fmla="*/ 10 w 35"/>
                  <a:gd name="T3" fmla="*/ 0 h 44"/>
                  <a:gd name="T4" fmla="*/ 10 w 35"/>
                  <a:gd name="T5" fmla="*/ 28 h 44"/>
                  <a:gd name="T6" fmla="*/ 17 w 35"/>
                  <a:gd name="T7" fmla="*/ 36 h 44"/>
                  <a:gd name="T8" fmla="*/ 26 w 35"/>
                  <a:gd name="T9" fmla="*/ 29 h 44"/>
                  <a:gd name="T10" fmla="*/ 26 w 35"/>
                  <a:gd name="T11" fmla="*/ 0 h 44"/>
                  <a:gd name="T12" fmla="*/ 35 w 35"/>
                  <a:gd name="T13" fmla="*/ 0 h 44"/>
                  <a:gd name="T14" fmla="*/ 35 w 35"/>
                  <a:gd name="T15" fmla="*/ 43 h 44"/>
                  <a:gd name="T16" fmla="*/ 27 w 35"/>
                  <a:gd name="T17" fmla="*/ 43 h 44"/>
                  <a:gd name="T18" fmla="*/ 26 w 35"/>
                  <a:gd name="T19" fmla="*/ 38 h 44"/>
                  <a:gd name="T20" fmla="*/ 26 w 35"/>
                  <a:gd name="T21" fmla="*/ 38 h 44"/>
                  <a:gd name="T22" fmla="*/ 14 w 35"/>
                  <a:gd name="T23" fmla="*/ 44 h 44"/>
                  <a:gd name="T24" fmla="*/ 0 w 35"/>
                  <a:gd name="T25" fmla="*/ 29 h 44"/>
                  <a:gd name="T26" fmla="*/ 0 w 35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4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33"/>
                      <a:pt x="12" y="36"/>
                      <a:pt x="17" y="36"/>
                    </a:cubicBezTo>
                    <a:cubicBezTo>
                      <a:pt x="22" y="36"/>
                      <a:pt x="25" y="32"/>
                      <a:pt x="26" y="29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4" y="41"/>
                      <a:pt x="20" y="44"/>
                      <a:pt x="14" y="44"/>
                    </a:cubicBezTo>
                    <a:cubicBezTo>
                      <a:pt x="5" y="44"/>
                      <a:pt x="0" y="39"/>
                      <a:pt x="0" y="2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742">
                <a:extLst>
                  <a:ext uri="{FF2B5EF4-FFF2-40B4-BE49-F238E27FC236}">
                    <a16:creationId xmlns:a16="http://schemas.microsoft.com/office/drawing/2014/main" id="{83C9AB43-E8DD-4891-8AD3-7DAF466F7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3643"/>
                <a:ext cx="11" cy="46"/>
              </a:xfrm>
              <a:custGeom>
                <a:avLst/>
                <a:gdLst>
                  <a:gd name="T0" fmla="*/ 9 w 15"/>
                  <a:gd name="T1" fmla="*/ 0 h 59"/>
                  <a:gd name="T2" fmla="*/ 9 w 15"/>
                  <a:gd name="T3" fmla="*/ 46 h 59"/>
                  <a:gd name="T4" fmla="*/ 13 w 15"/>
                  <a:gd name="T5" fmla="*/ 51 h 59"/>
                  <a:gd name="T6" fmla="*/ 15 w 15"/>
                  <a:gd name="T7" fmla="*/ 51 h 59"/>
                  <a:gd name="T8" fmla="*/ 15 w 15"/>
                  <a:gd name="T9" fmla="*/ 58 h 59"/>
                  <a:gd name="T10" fmla="*/ 10 w 15"/>
                  <a:gd name="T11" fmla="*/ 59 h 59"/>
                  <a:gd name="T12" fmla="*/ 0 w 15"/>
                  <a:gd name="T13" fmla="*/ 49 h 59"/>
                  <a:gd name="T14" fmla="*/ 0 w 15"/>
                  <a:gd name="T15" fmla="*/ 0 h 59"/>
                  <a:gd name="T16" fmla="*/ 9 w 15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9">
                    <a:moveTo>
                      <a:pt x="9" y="0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50"/>
                      <a:pt x="11" y="51"/>
                      <a:pt x="13" y="51"/>
                    </a:cubicBezTo>
                    <a:cubicBezTo>
                      <a:pt x="14" y="51"/>
                      <a:pt x="15" y="51"/>
                      <a:pt x="15" y="51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4" y="59"/>
                      <a:pt x="12" y="59"/>
                      <a:pt x="10" y="59"/>
                    </a:cubicBezTo>
                    <a:cubicBezTo>
                      <a:pt x="3" y="59"/>
                      <a:pt x="0" y="55"/>
                      <a:pt x="0" y="4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743">
                <a:extLst>
                  <a:ext uri="{FF2B5EF4-FFF2-40B4-BE49-F238E27FC236}">
                    <a16:creationId xmlns:a16="http://schemas.microsoft.com/office/drawing/2014/main" id="{15B5C852-6005-4F27-9492-216D92CE85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8" y="3655"/>
                <a:ext cx="27" cy="34"/>
              </a:xfrm>
              <a:custGeom>
                <a:avLst/>
                <a:gdLst>
                  <a:gd name="T0" fmla="*/ 32 w 36"/>
                  <a:gd name="T1" fmla="*/ 14 h 44"/>
                  <a:gd name="T2" fmla="*/ 32 w 36"/>
                  <a:gd name="T3" fmla="*/ 32 h 44"/>
                  <a:gd name="T4" fmla="*/ 35 w 36"/>
                  <a:gd name="T5" fmla="*/ 36 h 44"/>
                  <a:gd name="T6" fmla="*/ 36 w 36"/>
                  <a:gd name="T7" fmla="*/ 36 h 44"/>
                  <a:gd name="T8" fmla="*/ 36 w 36"/>
                  <a:gd name="T9" fmla="*/ 43 h 44"/>
                  <a:gd name="T10" fmla="*/ 32 w 36"/>
                  <a:gd name="T11" fmla="*/ 44 h 44"/>
                  <a:gd name="T12" fmla="*/ 24 w 36"/>
                  <a:gd name="T13" fmla="*/ 39 h 44"/>
                  <a:gd name="T14" fmla="*/ 24 w 36"/>
                  <a:gd name="T15" fmla="*/ 39 h 44"/>
                  <a:gd name="T16" fmla="*/ 12 w 36"/>
                  <a:gd name="T17" fmla="*/ 44 h 44"/>
                  <a:gd name="T18" fmla="*/ 0 w 36"/>
                  <a:gd name="T19" fmla="*/ 33 h 44"/>
                  <a:gd name="T20" fmla="*/ 23 w 36"/>
                  <a:gd name="T21" fmla="*/ 19 h 44"/>
                  <a:gd name="T22" fmla="*/ 23 w 36"/>
                  <a:gd name="T23" fmla="*/ 15 h 44"/>
                  <a:gd name="T24" fmla="*/ 16 w 36"/>
                  <a:gd name="T25" fmla="*/ 8 h 44"/>
                  <a:gd name="T26" fmla="*/ 7 w 36"/>
                  <a:gd name="T27" fmla="*/ 13 h 44"/>
                  <a:gd name="T28" fmla="*/ 0 w 36"/>
                  <a:gd name="T29" fmla="*/ 8 h 44"/>
                  <a:gd name="T30" fmla="*/ 16 w 36"/>
                  <a:gd name="T31" fmla="*/ 0 h 44"/>
                  <a:gd name="T32" fmla="*/ 32 w 36"/>
                  <a:gd name="T33" fmla="*/ 14 h 44"/>
                  <a:gd name="T34" fmla="*/ 23 w 36"/>
                  <a:gd name="T35" fmla="*/ 25 h 44"/>
                  <a:gd name="T36" fmla="*/ 9 w 36"/>
                  <a:gd name="T37" fmla="*/ 32 h 44"/>
                  <a:gd name="T38" fmla="*/ 15 w 36"/>
                  <a:gd name="T39" fmla="*/ 37 h 44"/>
                  <a:gd name="T40" fmla="*/ 23 w 36"/>
                  <a:gd name="T41" fmla="*/ 33 h 44"/>
                  <a:gd name="T42" fmla="*/ 23 w 36"/>
                  <a:gd name="T43" fmla="*/ 2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44">
                    <a:moveTo>
                      <a:pt x="32" y="14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5"/>
                      <a:pt x="33" y="36"/>
                      <a:pt x="35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4"/>
                      <a:pt x="33" y="44"/>
                      <a:pt x="32" y="44"/>
                    </a:cubicBezTo>
                    <a:cubicBezTo>
                      <a:pt x="28" y="44"/>
                      <a:pt x="25" y="4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2" y="41"/>
                      <a:pt x="19" y="44"/>
                      <a:pt x="12" y="44"/>
                    </a:cubicBezTo>
                    <a:cubicBezTo>
                      <a:pt x="4" y="44"/>
                      <a:pt x="0" y="39"/>
                      <a:pt x="0" y="33"/>
                    </a:cubicBezTo>
                    <a:cubicBezTo>
                      <a:pt x="0" y="23"/>
                      <a:pt x="9" y="18"/>
                      <a:pt x="23" y="19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9"/>
                      <a:pt x="20" y="8"/>
                      <a:pt x="16" y="8"/>
                    </a:cubicBezTo>
                    <a:cubicBezTo>
                      <a:pt x="11" y="8"/>
                      <a:pt x="8" y="10"/>
                      <a:pt x="7" y="1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5"/>
                      <a:pt x="6" y="0"/>
                      <a:pt x="16" y="0"/>
                    </a:cubicBezTo>
                    <a:cubicBezTo>
                      <a:pt x="26" y="0"/>
                      <a:pt x="32" y="4"/>
                      <a:pt x="32" y="14"/>
                    </a:cubicBezTo>
                    <a:moveTo>
                      <a:pt x="23" y="25"/>
                    </a:moveTo>
                    <a:cubicBezTo>
                      <a:pt x="14" y="25"/>
                      <a:pt x="9" y="27"/>
                      <a:pt x="9" y="32"/>
                    </a:cubicBezTo>
                    <a:cubicBezTo>
                      <a:pt x="9" y="35"/>
                      <a:pt x="11" y="37"/>
                      <a:pt x="15" y="37"/>
                    </a:cubicBezTo>
                    <a:cubicBezTo>
                      <a:pt x="18" y="37"/>
                      <a:pt x="21" y="35"/>
                      <a:pt x="23" y="33"/>
                    </a:cubicBez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744">
                <a:extLst>
                  <a:ext uri="{FF2B5EF4-FFF2-40B4-BE49-F238E27FC236}">
                    <a16:creationId xmlns:a16="http://schemas.microsoft.com/office/drawing/2014/main" id="{2820D296-819D-4469-94BA-0E70889C3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9" y="3655"/>
                <a:ext cx="26" cy="34"/>
              </a:xfrm>
              <a:custGeom>
                <a:avLst/>
                <a:gdLst>
                  <a:gd name="T0" fmla="*/ 35 w 35"/>
                  <a:gd name="T1" fmla="*/ 44 h 44"/>
                  <a:gd name="T2" fmla="*/ 25 w 35"/>
                  <a:gd name="T3" fmla="*/ 44 h 44"/>
                  <a:gd name="T4" fmla="*/ 25 w 35"/>
                  <a:gd name="T5" fmla="*/ 16 h 44"/>
                  <a:gd name="T6" fmla="*/ 18 w 35"/>
                  <a:gd name="T7" fmla="*/ 8 h 44"/>
                  <a:gd name="T8" fmla="*/ 10 w 35"/>
                  <a:gd name="T9" fmla="*/ 14 h 44"/>
                  <a:gd name="T10" fmla="*/ 10 w 35"/>
                  <a:gd name="T11" fmla="*/ 44 h 44"/>
                  <a:gd name="T12" fmla="*/ 0 w 35"/>
                  <a:gd name="T13" fmla="*/ 44 h 44"/>
                  <a:gd name="T14" fmla="*/ 0 w 35"/>
                  <a:gd name="T15" fmla="*/ 1 h 44"/>
                  <a:gd name="T16" fmla="*/ 7 w 35"/>
                  <a:gd name="T17" fmla="*/ 1 h 44"/>
                  <a:gd name="T18" fmla="*/ 9 w 35"/>
                  <a:gd name="T19" fmla="*/ 5 h 44"/>
                  <a:gd name="T20" fmla="*/ 10 w 35"/>
                  <a:gd name="T21" fmla="*/ 5 h 44"/>
                  <a:gd name="T22" fmla="*/ 22 w 35"/>
                  <a:gd name="T23" fmla="*/ 0 h 44"/>
                  <a:gd name="T24" fmla="*/ 35 w 35"/>
                  <a:gd name="T25" fmla="*/ 14 h 44"/>
                  <a:gd name="T26" fmla="*/ 35 w 35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4">
                    <a:moveTo>
                      <a:pt x="35" y="44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1"/>
                      <a:pt x="23" y="8"/>
                      <a:pt x="18" y="8"/>
                    </a:cubicBezTo>
                    <a:cubicBezTo>
                      <a:pt x="14" y="8"/>
                      <a:pt x="11" y="10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2"/>
                      <a:pt x="16" y="0"/>
                      <a:pt x="22" y="0"/>
                    </a:cubicBezTo>
                    <a:cubicBezTo>
                      <a:pt x="30" y="0"/>
                      <a:pt x="35" y="4"/>
                      <a:pt x="35" y="14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745">
                <a:extLst>
                  <a:ext uri="{FF2B5EF4-FFF2-40B4-BE49-F238E27FC236}">
                    <a16:creationId xmlns:a16="http://schemas.microsoft.com/office/drawing/2014/main" id="{9CB4A635-B8A0-4AA4-8D95-E8FAE72D5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1" y="3655"/>
                <a:ext cx="44" cy="34"/>
              </a:xfrm>
              <a:custGeom>
                <a:avLst/>
                <a:gdLst>
                  <a:gd name="T0" fmla="*/ 45 w 58"/>
                  <a:gd name="T1" fmla="*/ 0 h 44"/>
                  <a:gd name="T2" fmla="*/ 58 w 58"/>
                  <a:gd name="T3" fmla="*/ 14 h 44"/>
                  <a:gd name="T4" fmla="*/ 58 w 58"/>
                  <a:gd name="T5" fmla="*/ 44 h 44"/>
                  <a:gd name="T6" fmla="*/ 49 w 58"/>
                  <a:gd name="T7" fmla="*/ 44 h 44"/>
                  <a:gd name="T8" fmla="*/ 49 w 58"/>
                  <a:gd name="T9" fmla="*/ 16 h 44"/>
                  <a:gd name="T10" fmla="*/ 42 w 58"/>
                  <a:gd name="T11" fmla="*/ 8 h 44"/>
                  <a:gd name="T12" fmla="*/ 34 w 58"/>
                  <a:gd name="T13" fmla="*/ 13 h 44"/>
                  <a:gd name="T14" fmla="*/ 34 w 58"/>
                  <a:gd name="T15" fmla="*/ 44 h 44"/>
                  <a:gd name="T16" fmla="*/ 24 w 58"/>
                  <a:gd name="T17" fmla="*/ 44 h 44"/>
                  <a:gd name="T18" fmla="*/ 24 w 58"/>
                  <a:gd name="T19" fmla="*/ 16 h 44"/>
                  <a:gd name="T20" fmla="*/ 17 w 58"/>
                  <a:gd name="T21" fmla="*/ 8 h 44"/>
                  <a:gd name="T22" fmla="*/ 10 w 58"/>
                  <a:gd name="T23" fmla="*/ 14 h 44"/>
                  <a:gd name="T24" fmla="*/ 10 w 58"/>
                  <a:gd name="T25" fmla="*/ 44 h 44"/>
                  <a:gd name="T26" fmla="*/ 0 w 58"/>
                  <a:gd name="T27" fmla="*/ 44 h 44"/>
                  <a:gd name="T28" fmla="*/ 0 w 58"/>
                  <a:gd name="T29" fmla="*/ 1 h 44"/>
                  <a:gd name="T30" fmla="*/ 8 w 58"/>
                  <a:gd name="T31" fmla="*/ 1 h 44"/>
                  <a:gd name="T32" fmla="*/ 10 w 58"/>
                  <a:gd name="T33" fmla="*/ 5 h 44"/>
                  <a:gd name="T34" fmla="*/ 10 w 58"/>
                  <a:gd name="T35" fmla="*/ 5 h 44"/>
                  <a:gd name="T36" fmla="*/ 21 w 58"/>
                  <a:gd name="T37" fmla="*/ 0 h 44"/>
                  <a:gd name="T38" fmla="*/ 32 w 58"/>
                  <a:gd name="T39" fmla="*/ 6 h 44"/>
                  <a:gd name="T40" fmla="*/ 32 w 58"/>
                  <a:gd name="T41" fmla="*/ 6 h 44"/>
                  <a:gd name="T42" fmla="*/ 45 w 58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44">
                    <a:moveTo>
                      <a:pt x="45" y="0"/>
                    </a:moveTo>
                    <a:cubicBezTo>
                      <a:pt x="54" y="0"/>
                      <a:pt x="58" y="4"/>
                      <a:pt x="58" y="14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0"/>
                      <a:pt x="46" y="8"/>
                      <a:pt x="42" y="8"/>
                    </a:cubicBezTo>
                    <a:cubicBezTo>
                      <a:pt x="38" y="8"/>
                      <a:pt x="35" y="10"/>
                      <a:pt x="34" y="13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1"/>
                      <a:pt x="22" y="8"/>
                      <a:pt x="17" y="8"/>
                    </a:cubicBezTo>
                    <a:cubicBezTo>
                      <a:pt x="14" y="8"/>
                      <a:pt x="11" y="11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2"/>
                      <a:pt x="16" y="0"/>
                      <a:pt x="21" y="0"/>
                    </a:cubicBezTo>
                    <a:cubicBezTo>
                      <a:pt x="28" y="0"/>
                      <a:pt x="31" y="2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4" y="3"/>
                      <a:pt x="39" y="0"/>
                      <a:pt x="4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746">
                <a:extLst>
                  <a:ext uri="{FF2B5EF4-FFF2-40B4-BE49-F238E27FC236}">
                    <a16:creationId xmlns:a16="http://schemas.microsoft.com/office/drawing/2014/main" id="{C701126E-B720-44AF-9CD9-A75725EE64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39" y="3655"/>
                <a:ext cx="28" cy="34"/>
              </a:xfrm>
              <a:custGeom>
                <a:avLst/>
                <a:gdLst>
                  <a:gd name="T0" fmla="*/ 32 w 37"/>
                  <a:gd name="T1" fmla="*/ 14 h 44"/>
                  <a:gd name="T2" fmla="*/ 32 w 37"/>
                  <a:gd name="T3" fmla="*/ 32 h 44"/>
                  <a:gd name="T4" fmla="*/ 36 w 37"/>
                  <a:gd name="T5" fmla="*/ 36 h 44"/>
                  <a:gd name="T6" fmla="*/ 37 w 37"/>
                  <a:gd name="T7" fmla="*/ 36 h 44"/>
                  <a:gd name="T8" fmla="*/ 37 w 37"/>
                  <a:gd name="T9" fmla="*/ 43 h 44"/>
                  <a:gd name="T10" fmla="*/ 33 w 37"/>
                  <a:gd name="T11" fmla="*/ 44 h 44"/>
                  <a:gd name="T12" fmla="*/ 25 w 37"/>
                  <a:gd name="T13" fmla="*/ 39 h 44"/>
                  <a:gd name="T14" fmla="*/ 24 w 37"/>
                  <a:gd name="T15" fmla="*/ 39 h 44"/>
                  <a:gd name="T16" fmla="*/ 13 w 37"/>
                  <a:gd name="T17" fmla="*/ 44 h 44"/>
                  <a:gd name="T18" fmla="*/ 0 w 37"/>
                  <a:gd name="T19" fmla="*/ 33 h 44"/>
                  <a:gd name="T20" fmla="*/ 23 w 37"/>
                  <a:gd name="T21" fmla="*/ 19 h 44"/>
                  <a:gd name="T22" fmla="*/ 23 w 37"/>
                  <a:gd name="T23" fmla="*/ 15 h 44"/>
                  <a:gd name="T24" fmla="*/ 16 w 37"/>
                  <a:gd name="T25" fmla="*/ 8 h 44"/>
                  <a:gd name="T26" fmla="*/ 8 w 37"/>
                  <a:gd name="T27" fmla="*/ 13 h 44"/>
                  <a:gd name="T28" fmla="*/ 1 w 37"/>
                  <a:gd name="T29" fmla="*/ 8 h 44"/>
                  <a:gd name="T30" fmla="*/ 16 w 37"/>
                  <a:gd name="T31" fmla="*/ 0 h 44"/>
                  <a:gd name="T32" fmla="*/ 32 w 37"/>
                  <a:gd name="T33" fmla="*/ 14 h 44"/>
                  <a:gd name="T34" fmla="*/ 23 w 37"/>
                  <a:gd name="T35" fmla="*/ 25 h 44"/>
                  <a:gd name="T36" fmla="*/ 9 w 37"/>
                  <a:gd name="T37" fmla="*/ 32 h 44"/>
                  <a:gd name="T38" fmla="*/ 15 w 37"/>
                  <a:gd name="T39" fmla="*/ 37 h 44"/>
                  <a:gd name="T40" fmla="*/ 23 w 37"/>
                  <a:gd name="T41" fmla="*/ 33 h 44"/>
                  <a:gd name="T42" fmla="*/ 23 w 37"/>
                  <a:gd name="T43" fmla="*/ 2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44">
                    <a:moveTo>
                      <a:pt x="32" y="14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5"/>
                      <a:pt x="33" y="36"/>
                      <a:pt x="36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6" y="44"/>
                      <a:pt x="34" y="44"/>
                      <a:pt x="33" y="44"/>
                    </a:cubicBezTo>
                    <a:cubicBezTo>
                      <a:pt x="28" y="44"/>
                      <a:pt x="26" y="42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1"/>
                      <a:pt x="19" y="44"/>
                      <a:pt x="13" y="44"/>
                    </a:cubicBezTo>
                    <a:cubicBezTo>
                      <a:pt x="5" y="44"/>
                      <a:pt x="0" y="39"/>
                      <a:pt x="0" y="33"/>
                    </a:cubicBezTo>
                    <a:cubicBezTo>
                      <a:pt x="0" y="23"/>
                      <a:pt x="9" y="18"/>
                      <a:pt x="23" y="19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9"/>
                      <a:pt x="20" y="8"/>
                      <a:pt x="16" y="8"/>
                    </a:cubicBezTo>
                    <a:cubicBezTo>
                      <a:pt x="11" y="8"/>
                      <a:pt x="9" y="10"/>
                      <a:pt x="8" y="13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7" y="0"/>
                      <a:pt x="16" y="0"/>
                    </a:cubicBezTo>
                    <a:cubicBezTo>
                      <a:pt x="26" y="0"/>
                      <a:pt x="32" y="4"/>
                      <a:pt x="32" y="14"/>
                    </a:cubicBezTo>
                    <a:moveTo>
                      <a:pt x="23" y="25"/>
                    </a:moveTo>
                    <a:cubicBezTo>
                      <a:pt x="15" y="25"/>
                      <a:pt x="9" y="27"/>
                      <a:pt x="9" y="32"/>
                    </a:cubicBezTo>
                    <a:cubicBezTo>
                      <a:pt x="9" y="35"/>
                      <a:pt x="11" y="37"/>
                      <a:pt x="15" y="37"/>
                    </a:cubicBezTo>
                    <a:cubicBezTo>
                      <a:pt x="19" y="37"/>
                      <a:pt x="22" y="35"/>
                      <a:pt x="23" y="33"/>
                    </a:cubicBez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747">
                <a:extLst>
                  <a:ext uri="{FF2B5EF4-FFF2-40B4-BE49-F238E27FC236}">
                    <a16:creationId xmlns:a16="http://schemas.microsoft.com/office/drawing/2014/main" id="{20E6CC56-38C8-4A91-B153-C716CF50B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" y="3655"/>
                <a:ext cx="25" cy="34"/>
              </a:xfrm>
              <a:custGeom>
                <a:avLst/>
                <a:gdLst>
                  <a:gd name="T0" fmla="*/ 3 w 33"/>
                  <a:gd name="T1" fmla="*/ 13 h 44"/>
                  <a:gd name="T2" fmla="*/ 19 w 33"/>
                  <a:gd name="T3" fmla="*/ 0 h 44"/>
                  <a:gd name="T4" fmla="*/ 33 w 33"/>
                  <a:gd name="T5" fmla="*/ 5 h 44"/>
                  <a:gd name="T6" fmla="*/ 27 w 33"/>
                  <a:gd name="T7" fmla="*/ 11 h 44"/>
                  <a:gd name="T8" fmla="*/ 18 w 33"/>
                  <a:gd name="T9" fmla="*/ 8 h 44"/>
                  <a:gd name="T10" fmla="*/ 12 w 33"/>
                  <a:gd name="T11" fmla="*/ 12 h 44"/>
                  <a:gd name="T12" fmla="*/ 33 w 33"/>
                  <a:gd name="T13" fmla="*/ 31 h 44"/>
                  <a:gd name="T14" fmla="*/ 17 w 33"/>
                  <a:gd name="T15" fmla="*/ 44 h 44"/>
                  <a:gd name="T16" fmla="*/ 0 w 33"/>
                  <a:gd name="T17" fmla="*/ 38 h 44"/>
                  <a:gd name="T18" fmla="*/ 6 w 33"/>
                  <a:gd name="T19" fmla="*/ 32 h 44"/>
                  <a:gd name="T20" fmla="*/ 17 w 33"/>
                  <a:gd name="T21" fmla="*/ 37 h 44"/>
                  <a:gd name="T22" fmla="*/ 24 w 33"/>
                  <a:gd name="T23" fmla="*/ 32 h 44"/>
                  <a:gd name="T24" fmla="*/ 3 w 33"/>
                  <a:gd name="T25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4">
                    <a:moveTo>
                      <a:pt x="3" y="13"/>
                    </a:moveTo>
                    <a:cubicBezTo>
                      <a:pt x="3" y="6"/>
                      <a:pt x="9" y="0"/>
                      <a:pt x="19" y="0"/>
                    </a:cubicBezTo>
                    <a:cubicBezTo>
                      <a:pt x="25" y="0"/>
                      <a:pt x="30" y="2"/>
                      <a:pt x="33" y="5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5" y="10"/>
                      <a:pt x="22" y="8"/>
                      <a:pt x="18" y="8"/>
                    </a:cubicBezTo>
                    <a:cubicBezTo>
                      <a:pt x="14" y="8"/>
                      <a:pt x="12" y="10"/>
                      <a:pt x="12" y="12"/>
                    </a:cubicBezTo>
                    <a:cubicBezTo>
                      <a:pt x="12" y="20"/>
                      <a:pt x="33" y="17"/>
                      <a:pt x="33" y="31"/>
                    </a:cubicBezTo>
                    <a:cubicBezTo>
                      <a:pt x="33" y="37"/>
                      <a:pt x="29" y="44"/>
                      <a:pt x="17" y="44"/>
                    </a:cubicBezTo>
                    <a:cubicBezTo>
                      <a:pt x="8" y="44"/>
                      <a:pt x="3" y="41"/>
                      <a:pt x="0" y="38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8" y="34"/>
                      <a:pt x="12" y="37"/>
                      <a:pt x="17" y="37"/>
                    </a:cubicBezTo>
                    <a:cubicBezTo>
                      <a:pt x="22" y="37"/>
                      <a:pt x="24" y="35"/>
                      <a:pt x="24" y="32"/>
                    </a:cubicBezTo>
                    <a:cubicBezTo>
                      <a:pt x="24" y="24"/>
                      <a:pt x="3" y="27"/>
                      <a:pt x="3" y="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Rectangle 748">
                <a:extLst>
                  <a:ext uri="{FF2B5EF4-FFF2-40B4-BE49-F238E27FC236}">
                    <a16:creationId xmlns:a16="http://schemas.microsoft.com/office/drawing/2014/main" id="{EF88FEB5-BCC4-4F2A-A6B2-135383FAB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7" y="3656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Oval 749">
                <a:extLst>
                  <a:ext uri="{FF2B5EF4-FFF2-40B4-BE49-F238E27FC236}">
                    <a16:creationId xmlns:a16="http://schemas.microsoft.com/office/drawing/2014/main" id="{36781E9A-2CF6-439F-932E-9603E39EA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8" y="3442"/>
                <a:ext cx="94" cy="97"/>
              </a:xfrm>
              <a:prstGeom prst="ellipse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F9F5A3-2FD6-4D4B-AE30-16A89BCB5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461" y="5049415"/>
              <a:ext cx="1710113" cy="872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17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750E57-BBEF-4A24-87FA-815EF617D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163107-D6EB-44F7-AD24-7B386BF54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9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DC15683-2AF8-49DC-9820-8B8620D551F9}"/>
              </a:ext>
            </a:extLst>
          </p:cNvPr>
          <p:cNvGrpSpPr/>
          <p:nvPr/>
        </p:nvGrpSpPr>
        <p:grpSpPr>
          <a:xfrm>
            <a:off x="0" y="0"/>
            <a:ext cx="9286876" cy="6853806"/>
            <a:chOff x="0" y="0"/>
            <a:chExt cx="9286876" cy="6853806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A2C412D-D00F-4ECE-AC8F-E5604B873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4761"/>
              <a:ext cx="9134592" cy="6844284"/>
            </a:xfrm>
            <a:prstGeom prst="rect">
              <a:avLst/>
            </a:prstGeom>
            <a:solidFill>
              <a:srgbClr val="00A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2A3A4E09-EF99-49E1-9174-74EB8C5DD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4761"/>
              <a:ext cx="9134592" cy="6844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953C4C4-1613-4A69-857B-7835B67B1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139504" cy="6853806"/>
            </a:xfrm>
            <a:custGeom>
              <a:avLst/>
              <a:gdLst>
                <a:gd name="T0" fmla="*/ 1 w 3721"/>
                <a:gd name="T1" fmla="*/ 2877 h 2879"/>
                <a:gd name="T2" fmla="*/ 1 w 3721"/>
                <a:gd name="T3" fmla="*/ 2879 h 2879"/>
                <a:gd name="T4" fmla="*/ 3721 w 3721"/>
                <a:gd name="T5" fmla="*/ 2879 h 2879"/>
                <a:gd name="T6" fmla="*/ 3721 w 3721"/>
                <a:gd name="T7" fmla="*/ 0 h 2879"/>
                <a:gd name="T8" fmla="*/ 0 w 3721"/>
                <a:gd name="T9" fmla="*/ 0 h 2879"/>
                <a:gd name="T10" fmla="*/ 0 w 3721"/>
                <a:gd name="T11" fmla="*/ 2879 h 2879"/>
                <a:gd name="T12" fmla="*/ 1 w 3721"/>
                <a:gd name="T13" fmla="*/ 2879 h 2879"/>
                <a:gd name="T14" fmla="*/ 1 w 3721"/>
                <a:gd name="T15" fmla="*/ 2877 h 2879"/>
                <a:gd name="T16" fmla="*/ 3 w 3721"/>
                <a:gd name="T17" fmla="*/ 2877 h 2879"/>
                <a:gd name="T18" fmla="*/ 3 w 3721"/>
                <a:gd name="T19" fmla="*/ 3 h 2879"/>
                <a:gd name="T20" fmla="*/ 3718 w 3721"/>
                <a:gd name="T21" fmla="*/ 3 h 2879"/>
                <a:gd name="T22" fmla="*/ 3718 w 3721"/>
                <a:gd name="T23" fmla="*/ 2876 h 2879"/>
                <a:gd name="T24" fmla="*/ 1 w 3721"/>
                <a:gd name="T25" fmla="*/ 2876 h 2879"/>
                <a:gd name="T26" fmla="*/ 1 w 3721"/>
                <a:gd name="T27" fmla="*/ 2877 h 2879"/>
                <a:gd name="T28" fmla="*/ 3 w 3721"/>
                <a:gd name="T29" fmla="*/ 2877 h 2879"/>
                <a:gd name="T30" fmla="*/ 1 w 3721"/>
                <a:gd name="T31" fmla="*/ 2877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1" h="2879">
                  <a:moveTo>
                    <a:pt x="1" y="2877"/>
                  </a:moveTo>
                  <a:lnTo>
                    <a:pt x="1" y="2879"/>
                  </a:lnTo>
                  <a:lnTo>
                    <a:pt x="3721" y="2879"/>
                  </a:lnTo>
                  <a:lnTo>
                    <a:pt x="3721" y="0"/>
                  </a:lnTo>
                  <a:lnTo>
                    <a:pt x="0" y="0"/>
                  </a:lnTo>
                  <a:lnTo>
                    <a:pt x="0" y="2879"/>
                  </a:lnTo>
                  <a:lnTo>
                    <a:pt x="1" y="2879"/>
                  </a:lnTo>
                  <a:lnTo>
                    <a:pt x="1" y="2877"/>
                  </a:lnTo>
                  <a:lnTo>
                    <a:pt x="3" y="2877"/>
                  </a:lnTo>
                  <a:lnTo>
                    <a:pt x="3" y="3"/>
                  </a:lnTo>
                  <a:lnTo>
                    <a:pt x="3718" y="3"/>
                  </a:lnTo>
                  <a:lnTo>
                    <a:pt x="3718" y="2876"/>
                  </a:lnTo>
                  <a:lnTo>
                    <a:pt x="1" y="2876"/>
                  </a:lnTo>
                  <a:lnTo>
                    <a:pt x="1" y="2877"/>
                  </a:lnTo>
                  <a:lnTo>
                    <a:pt x="3" y="2877"/>
                  </a:lnTo>
                  <a:lnTo>
                    <a:pt x="1" y="28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72BA26F-15AC-4FCC-8AB1-CAC40E19F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139504" cy="6853806"/>
            </a:xfrm>
            <a:custGeom>
              <a:avLst/>
              <a:gdLst>
                <a:gd name="T0" fmla="*/ 1 w 3721"/>
                <a:gd name="T1" fmla="*/ 2877 h 2879"/>
                <a:gd name="T2" fmla="*/ 1 w 3721"/>
                <a:gd name="T3" fmla="*/ 2879 h 2879"/>
                <a:gd name="T4" fmla="*/ 3721 w 3721"/>
                <a:gd name="T5" fmla="*/ 2879 h 2879"/>
                <a:gd name="T6" fmla="*/ 3721 w 3721"/>
                <a:gd name="T7" fmla="*/ 0 h 2879"/>
                <a:gd name="T8" fmla="*/ 0 w 3721"/>
                <a:gd name="T9" fmla="*/ 0 h 2879"/>
                <a:gd name="T10" fmla="*/ 0 w 3721"/>
                <a:gd name="T11" fmla="*/ 2879 h 2879"/>
                <a:gd name="T12" fmla="*/ 1 w 3721"/>
                <a:gd name="T13" fmla="*/ 2879 h 2879"/>
                <a:gd name="T14" fmla="*/ 1 w 3721"/>
                <a:gd name="T15" fmla="*/ 2877 h 2879"/>
                <a:gd name="T16" fmla="*/ 3 w 3721"/>
                <a:gd name="T17" fmla="*/ 2877 h 2879"/>
                <a:gd name="T18" fmla="*/ 3 w 3721"/>
                <a:gd name="T19" fmla="*/ 3 h 2879"/>
                <a:gd name="T20" fmla="*/ 3718 w 3721"/>
                <a:gd name="T21" fmla="*/ 3 h 2879"/>
                <a:gd name="T22" fmla="*/ 3718 w 3721"/>
                <a:gd name="T23" fmla="*/ 2876 h 2879"/>
                <a:gd name="T24" fmla="*/ 1 w 3721"/>
                <a:gd name="T25" fmla="*/ 2876 h 2879"/>
                <a:gd name="T26" fmla="*/ 1 w 3721"/>
                <a:gd name="T27" fmla="*/ 2877 h 2879"/>
                <a:gd name="T28" fmla="*/ 3 w 3721"/>
                <a:gd name="T29" fmla="*/ 2877 h 2879"/>
                <a:gd name="T30" fmla="*/ 1 w 3721"/>
                <a:gd name="T31" fmla="*/ 2877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1" h="2879">
                  <a:moveTo>
                    <a:pt x="1" y="2877"/>
                  </a:moveTo>
                  <a:lnTo>
                    <a:pt x="1" y="2879"/>
                  </a:lnTo>
                  <a:lnTo>
                    <a:pt x="3721" y="2879"/>
                  </a:lnTo>
                  <a:lnTo>
                    <a:pt x="3721" y="0"/>
                  </a:lnTo>
                  <a:lnTo>
                    <a:pt x="0" y="0"/>
                  </a:lnTo>
                  <a:lnTo>
                    <a:pt x="0" y="2879"/>
                  </a:lnTo>
                  <a:lnTo>
                    <a:pt x="1" y="2879"/>
                  </a:lnTo>
                  <a:lnTo>
                    <a:pt x="1" y="2877"/>
                  </a:lnTo>
                  <a:lnTo>
                    <a:pt x="3" y="2877"/>
                  </a:lnTo>
                  <a:lnTo>
                    <a:pt x="3" y="3"/>
                  </a:lnTo>
                  <a:lnTo>
                    <a:pt x="3718" y="3"/>
                  </a:lnTo>
                  <a:lnTo>
                    <a:pt x="3718" y="2876"/>
                  </a:lnTo>
                  <a:lnTo>
                    <a:pt x="1" y="2876"/>
                  </a:lnTo>
                  <a:lnTo>
                    <a:pt x="1" y="2877"/>
                  </a:lnTo>
                  <a:lnTo>
                    <a:pt x="3" y="2877"/>
                  </a:lnTo>
                  <a:lnTo>
                    <a:pt x="1" y="28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185E309-C030-4412-BE98-D264C55CD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573" y="797507"/>
              <a:ext cx="24562" cy="326146"/>
            </a:xfrm>
            <a:custGeom>
              <a:avLst/>
              <a:gdLst>
                <a:gd name="T0" fmla="*/ 14 w 14"/>
                <a:gd name="T1" fmla="*/ 0 h 182"/>
                <a:gd name="T2" fmla="*/ 6 w 14"/>
                <a:gd name="T3" fmla="*/ 15 h 182"/>
                <a:gd name="T4" fmla="*/ 1 w 14"/>
                <a:gd name="T5" fmla="*/ 118 h 182"/>
                <a:gd name="T6" fmla="*/ 14 w 14"/>
                <a:gd name="T7" fmla="*/ 182 h 182"/>
                <a:gd name="T8" fmla="*/ 14 w 14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2">
                  <a:moveTo>
                    <a:pt x="14" y="0"/>
                  </a:moveTo>
                  <a:cubicBezTo>
                    <a:pt x="9" y="3"/>
                    <a:pt x="6" y="9"/>
                    <a:pt x="6" y="15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0" y="140"/>
                    <a:pt x="4" y="162"/>
                    <a:pt x="14" y="182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2FADE1C-F2FF-4720-9B8A-A0227C426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047" y="795127"/>
              <a:ext cx="2457" cy="342809"/>
            </a:xfrm>
            <a:custGeom>
              <a:avLst/>
              <a:gdLst>
                <a:gd name="T0" fmla="*/ 2 w 2"/>
                <a:gd name="T1" fmla="*/ 0 h 192"/>
                <a:gd name="T2" fmla="*/ 0 w 2"/>
                <a:gd name="T3" fmla="*/ 1 h 192"/>
                <a:gd name="T4" fmla="*/ 0 w 2"/>
                <a:gd name="T5" fmla="*/ 188 h 192"/>
                <a:gd name="T6" fmla="*/ 2 w 2"/>
                <a:gd name="T7" fmla="*/ 192 h 192"/>
                <a:gd name="T8" fmla="*/ 2 w 2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92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" y="190"/>
                    <a:pt x="1" y="191"/>
                    <a:pt x="2" y="19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66ADC96-2849-4739-A5F3-69E7C55E5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2135" y="795127"/>
              <a:ext cx="4912" cy="335668"/>
            </a:xfrm>
            <a:custGeom>
              <a:avLst/>
              <a:gdLst>
                <a:gd name="T0" fmla="*/ 2 w 2"/>
                <a:gd name="T1" fmla="*/ 0 h 187"/>
                <a:gd name="T2" fmla="*/ 0 w 2"/>
                <a:gd name="T3" fmla="*/ 1 h 187"/>
                <a:gd name="T4" fmla="*/ 0 w 2"/>
                <a:gd name="T5" fmla="*/ 183 h 187"/>
                <a:gd name="T6" fmla="*/ 2 w 2"/>
                <a:gd name="T7" fmla="*/ 187 h 187"/>
                <a:gd name="T8" fmla="*/ 2 w 2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87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1" y="185"/>
                    <a:pt x="1" y="186"/>
                    <a:pt x="2" y="187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59F240C-7AD2-4671-BE74-5945D4357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4586" y="547543"/>
              <a:ext cx="189128" cy="445177"/>
            </a:xfrm>
            <a:custGeom>
              <a:avLst/>
              <a:gdLst>
                <a:gd name="T0" fmla="*/ 24 w 105"/>
                <a:gd name="T1" fmla="*/ 0 h 249"/>
                <a:gd name="T2" fmla="*/ 1 w 105"/>
                <a:gd name="T3" fmla="*/ 21 h 249"/>
                <a:gd name="T4" fmla="*/ 3 w 105"/>
                <a:gd name="T5" fmla="*/ 124 h 249"/>
                <a:gd name="T6" fmla="*/ 39 w 105"/>
                <a:gd name="T7" fmla="*/ 212 h 249"/>
                <a:gd name="T8" fmla="*/ 65 w 105"/>
                <a:gd name="T9" fmla="*/ 241 h 249"/>
                <a:gd name="T10" fmla="*/ 82 w 105"/>
                <a:gd name="T11" fmla="*/ 249 h 249"/>
                <a:gd name="T12" fmla="*/ 105 w 105"/>
                <a:gd name="T13" fmla="*/ 227 h 249"/>
                <a:gd name="T14" fmla="*/ 103 w 105"/>
                <a:gd name="T15" fmla="*/ 124 h 249"/>
                <a:gd name="T16" fmla="*/ 67 w 105"/>
                <a:gd name="T17" fmla="*/ 36 h 249"/>
                <a:gd name="T18" fmla="*/ 41 w 105"/>
                <a:gd name="T19" fmla="*/ 7 h 249"/>
                <a:gd name="T20" fmla="*/ 24 w 105"/>
                <a:gd name="T2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249">
                  <a:moveTo>
                    <a:pt x="24" y="0"/>
                  </a:moveTo>
                  <a:cubicBezTo>
                    <a:pt x="12" y="0"/>
                    <a:pt x="0" y="8"/>
                    <a:pt x="1" y="21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4" y="157"/>
                    <a:pt x="17" y="188"/>
                    <a:pt x="39" y="212"/>
                  </a:cubicBezTo>
                  <a:cubicBezTo>
                    <a:pt x="65" y="241"/>
                    <a:pt x="65" y="241"/>
                    <a:pt x="65" y="241"/>
                  </a:cubicBezTo>
                  <a:cubicBezTo>
                    <a:pt x="70" y="246"/>
                    <a:pt x="76" y="249"/>
                    <a:pt x="82" y="249"/>
                  </a:cubicBezTo>
                  <a:cubicBezTo>
                    <a:pt x="94" y="249"/>
                    <a:pt x="105" y="240"/>
                    <a:pt x="105" y="227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2" y="92"/>
                    <a:pt x="89" y="61"/>
                    <a:pt x="67" y="3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6" y="2"/>
                    <a:pt x="30" y="0"/>
                    <a:pt x="2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24079DD-5D21-4D1E-9E6E-6F9CA7291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9492" y="323764"/>
              <a:ext cx="216145" cy="435654"/>
            </a:xfrm>
            <a:custGeom>
              <a:avLst/>
              <a:gdLst>
                <a:gd name="T0" fmla="*/ 24 w 121"/>
                <a:gd name="T1" fmla="*/ 0 h 245"/>
                <a:gd name="T2" fmla="*/ 1 w 121"/>
                <a:gd name="T3" fmla="*/ 23 h 245"/>
                <a:gd name="T4" fmla="*/ 11 w 121"/>
                <a:gd name="T5" fmla="*/ 126 h 245"/>
                <a:gd name="T6" fmla="*/ 52 w 121"/>
                <a:gd name="T7" fmla="*/ 211 h 245"/>
                <a:gd name="T8" fmla="*/ 81 w 121"/>
                <a:gd name="T9" fmla="*/ 238 h 245"/>
                <a:gd name="T10" fmla="*/ 96 w 121"/>
                <a:gd name="T11" fmla="*/ 245 h 245"/>
                <a:gd name="T12" fmla="*/ 119 w 121"/>
                <a:gd name="T13" fmla="*/ 222 h 245"/>
                <a:gd name="T14" fmla="*/ 110 w 121"/>
                <a:gd name="T15" fmla="*/ 119 h 245"/>
                <a:gd name="T16" fmla="*/ 68 w 121"/>
                <a:gd name="T17" fmla="*/ 33 h 245"/>
                <a:gd name="T18" fmla="*/ 39 w 121"/>
                <a:gd name="T19" fmla="*/ 6 h 245"/>
                <a:gd name="T20" fmla="*/ 24 w 121"/>
                <a:gd name="T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245">
                  <a:moveTo>
                    <a:pt x="24" y="0"/>
                  </a:moveTo>
                  <a:cubicBezTo>
                    <a:pt x="11" y="0"/>
                    <a:pt x="0" y="10"/>
                    <a:pt x="1" y="23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3" y="158"/>
                    <a:pt x="28" y="188"/>
                    <a:pt x="52" y="211"/>
                  </a:cubicBezTo>
                  <a:cubicBezTo>
                    <a:pt x="81" y="238"/>
                    <a:pt x="81" y="238"/>
                    <a:pt x="81" y="238"/>
                  </a:cubicBezTo>
                  <a:cubicBezTo>
                    <a:pt x="85" y="243"/>
                    <a:pt x="91" y="245"/>
                    <a:pt x="96" y="245"/>
                  </a:cubicBezTo>
                  <a:cubicBezTo>
                    <a:pt x="109" y="245"/>
                    <a:pt x="121" y="235"/>
                    <a:pt x="119" y="222"/>
                  </a:cubicBezTo>
                  <a:cubicBezTo>
                    <a:pt x="110" y="119"/>
                    <a:pt x="110" y="119"/>
                    <a:pt x="110" y="119"/>
                  </a:cubicBezTo>
                  <a:cubicBezTo>
                    <a:pt x="107" y="87"/>
                    <a:pt x="92" y="57"/>
                    <a:pt x="68" y="3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2"/>
                    <a:pt x="29" y="0"/>
                    <a:pt x="2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C3783FF-C773-44B8-8271-3F05EDF7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4748" y="119031"/>
              <a:ext cx="243164" cy="426132"/>
            </a:xfrm>
            <a:custGeom>
              <a:avLst/>
              <a:gdLst>
                <a:gd name="T0" fmla="*/ 26 w 137"/>
                <a:gd name="T1" fmla="*/ 0 h 239"/>
                <a:gd name="T2" fmla="*/ 3 w 137"/>
                <a:gd name="T3" fmla="*/ 25 h 239"/>
                <a:gd name="T4" fmla="*/ 19 w 137"/>
                <a:gd name="T5" fmla="*/ 126 h 239"/>
                <a:gd name="T6" fmla="*/ 67 w 137"/>
                <a:gd name="T7" fmla="*/ 209 h 239"/>
                <a:gd name="T8" fmla="*/ 97 w 137"/>
                <a:gd name="T9" fmla="*/ 234 h 239"/>
                <a:gd name="T10" fmla="*/ 112 w 137"/>
                <a:gd name="T11" fmla="*/ 239 h 239"/>
                <a:gd name="T12" fmla="*/ 135 w 137"/>
                <a:gd name="T13" fmla="*/ 214 h 239"/>
                <a:gd name="T14" fmla="*/ 118 w 137"/>
                <a:gd name="T15" fmla="*/ 113 h 239"/>
                <a:gd name="T16" fmla="*/ 70 w 137"/>
                <a:gd name="T17" fmla="*/ 30 h 239"/>
                <a:gd name="T18" fmla="*/ 40 w 137"/>
                <a:gd name="T19" fmla="*/ 5 h 239"/>
                <a:gd name="T20" fmla="*/ 26 w 137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239">
                  <a:moveTo>
                    <a:pt x="26" y="0"/>
                  </a:moveTo>
                  <a:cubicBezTo>
                    <a:pt x="13" y="0"/>
                    <a:pt x="0" y="11"/>
                    <a:pt x="3" y="25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25" y="158"/>
                    <a:pt x="42" y="187"/>
                    <a:pt x="67" y="209"/>
                  </a:cubicBezTo>
                  <a:cubicBezTo>
                    <a:pt x="97" y="234"/>
                    <a:pt x="97" y="234"/>
                    <a:pt x="97" y="234"/>
                  </a:cubicBezTo>
                  <a:cubicBezTo>
                    <a:pt x="102" y="237"/>
                    <a:pt x="107" y="239"/>
                    <a:pt x="112" y="239"/>
                  </a:cubicBezTo>
                  <a:cubicBezTo>
                    <a:pt x="125" y="239"/>
                    <a:pt x="137" y="228"/>
                    <a:pt x="135" y="2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3" y="80"/>
                    <a:pt x="96" y="51"/>
                    <a:pt x="70" y="30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2"/>
                    <a:pt x="30" y="0"/>
                    <a:pt x="2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B1A4E8A-CCEE-4BC1-B014-7226CA3E1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005" y="7141"/>
              <a:ext cx="257901" cy="345191"/>
            </a:xfrm>
            <a:custGeom>
              <a:avLst/>
              <a:gdLst>
                <a:gd name="T0" fmla="*/ 80 w 145"/>
                <a:gd name="T1" fmla="*/ 0 h 193"/>
                <a:gd name="T2" fmla="*/ 0 w 145"/>
                <a:gd name="T3" fmla="*/ 0 h 193"/>
                <a:gd name="T4" fmla="*/ 21 w 145"/>
                <a:gd name="T5" fmla="*/ 87 h 193"/>
                <a:gd name="T6" fmla="*/ 74 w 145"/>
                <a:gd name="T7" fmla="*/ 165 h 193"/>
                <a:gd name="T8" fmla="*/ 106 w 145"/>
                <a:gd name="T9" fmla="*/ 188 h 193"/>
                <a:gd name="T10" fmla="*/ 119 w 145"/>
                <a:gd name="T11" fmla="*/ 193 h 193"/>
                <a:gd name="T12" fmla="*/ 142 w 145"/>
                <a:gd name="T13" fmla="*/ 166 h 193"/>
                <a:gd name="T14" fmla="*/ 118 w 145"/>
                <a:gd name="T15" fmla="*/ 66 h 193"/>
                <a:gd name="T16" fmla="*/ 80 w 145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3">
                  <a:moveTo>
                    <a:pt x="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8" y="118"/>
                    <a:pt x="47" y="146"/>
                    <a:pt x="74" y="165"/>
                  </a:cubicBezTo>
                  <a:cubicBezTo>
                    <a:pt x="106" y="188"/>
                    <a:pt x="106" y="188"/>
                    <a:pt x="106" y="188"/>
                  </a:cubicBezTo>
                  <a:cubicBezTo>
                    <a:pt x="110" y="191"/>
                    <a:pt x="115" y="193"/>
                    <a:pt x="119" y="193"/>
                  </a:cubicBezTo>
                  <a:cubicBezTo>
                    <a:pt x="133" y="193"/>
                    <a:pt x="145" y="181"/>
                    <a:pt x="142" y="166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2" y="41"/>
                    <a:pt x="99" y="18"/>
                    <a:pt x="8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6027FC3-4F90-4625-AFF7-AB7597AF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7548" y="0"/>
              <a:ext cx="142459" cy="4761"/>
            </a:xfrm>
            <a:custGeom>
              <a:avLst/>
              <a:gdLst>
                <a:gd name="T0" fmla="*/ 77 w 79"/>
                <a:gd name="T1" fmla="*/ 0 h 2"/>
                <a:gd name="T2" fmla="*/ 0 w 79"/>
                <a:gd name="T3" fmla="*/ 0 h 2"/>
                <a:gd name="T4" fmla="*/ 1 w 79"/>
                <a:gd name="T5" fmla="*/ 2 h 2"/>
                <a:gd name="T6" fmla="*/ 79 w 79"/>
                <a:gd name="T7" fmla="*/ 2 h 2"/>
                <a:gd name="T8" fmla="*/ 77 w 7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">
                  <a:moveTo>
                    <a:pt x="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1"/>
                    <a:pt x="77" y="1"/>
                    <a:pt x="7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C03BD9C-E974-4F58-93A8-828974EEB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005" y="4761"/>
              <a:ext cx="142459" cy="2381"/>
            </a:xfrm>
            <a:custGeom>
              <a:avLst/>
              <a:gdLst>
                <a:gd name="T0" fmla="*/ 78 w 80"/>
                <a:gd name="T1" fmla="*/ 0 h 2"/>
                <a:gd name="T2" fmla="*/ 0 w 80"/>
                <a:gd name="T3" fmla="*/ 0 h 2"/>
                <a:gd name="T4" fmla="*/ 0 w 80"/>
                <a:gd name="T5" fmla="*/ 2 h 2"/>
                <a:gd name="T6" fmla="*/ 80 w 80"/>
                <a:gd name="T7" fmla="*/ 2 h 2"/>
                <a:gd name="T8" fmla="*/ 78 w 8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9" y="1"/>
                    <a:pt x="79" y="1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E48BC0-6DCA-47F2-8DB4-FF6EF257F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36" y="7141"/>
              <a:ext cx="230882" cy="169025"/>
            </a:xfrm>
            <a:custGeom>
              <a:avLst/>
              <a:gdLst>
                <a:gd name="T0" fmla="*/ 104 w 129"/>
                <a:gd name="T1" fmla="*/ 0 h 95"/>
                <a:gd name="T2" fmla="*/ 0 w 129"/>
                <a:gd name="T3" fmla="*/ 0 h 95"/>
                <a:gd name="T4" fmla="*/ 57 w 129"/>
                <a:gd name="T5" fmla="*/ 71 h 95"/>
                <a:gd name="T6" fmla="*/ 90 w 129"/>
                <a:gd name="T7" fmla="*/ 91 h 95"/>
                <a:gd name="T8" fmla="*/ 102 w 129"/>
                <a:gd name="T9" fmla="*/ 95 h 95"/>
                <a:gd name="T10" fmla="*/ 125 w 129"/>
                <a:gd name="T11" fmla="*/ 67 h 95"/>
                <a:gd name="T12" fmla="*/ 104 w 12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5">
                  <a:moveTo>
                    <a:pt x="10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9"/>
                    <a:pt x="30" y="54"/>
                    <a:pt x="57" y="7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4" y="94"/>
                    <a:pt x="98" y="95"/>
                    <a:pt x="102" y="95"/>
                  </a:cubicBezTo>
                  <a:cubicBezTo>
                    <a:pt x="116" y="95"/>
                    <a:pt x="129" y="82"/>
                    <a:pt x="125" y="67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E71774F-E655-4A60-A190-BC34C3CEB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2279" y="0"/>
              <a:ext cx="186671" cy="4761"/>
            </a:xfrm>
            <a:custGeom>
              <a:avLst/>
              <a:gdLst>
                <a:gd name="T0" fmla="*/ 105 w 105"/>
                <a:gd name="T1" fmla="*/ 0 h 2"/>
                <a:gd name="T2" fmla="*/ 0 w 105"/>
                <a:gd name="T3" fmla="*/ 0 h 2"/>
                <a:gd name="T4" fmla="*/ 1 w 105"/>
                <a:gd name="T5" fmla="*/ 2 h 2"/>
                <a:gd name="T6" fmla="*/ 105 w 105"/>
                <a:gd name="T7" fmla="*/ 2 h 2"/>
                <a:gd name="T8" fmla="*/ 105 w 10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">
                  <a:moveTo>
                    <a:pt x="10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2A32BFF-0729-44DB-8BFA-1FE1D8AA6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36" y="4761"/>
              <a:ext cx="186671" cy="2381"/>
            </a:xfrm>
            <a:custGeom>
              <a:avLst/>
              <a:gdLst>
                <a:gd name="T0" fmla="*/ 104 w 105"/>
                <a:gd name="T1" fmla="*/ 0 h 2"/>
                <a:gd name="T2" fmla="*/ 0 w 105"/>
                <a:gd name="T3" fmla="*/ 0 h 2"/>
                <a:gd name="T4" fmla="*/ 1 w 105"/>
                <a:gd name="T5" fmla="*/ 2 h 2"/>
                <a:gd name="T6" fmla="*/ 105 w 105"/>
                <a:gd name="T7" fmla="*/ 2 h 2"/>
                <a:gd name="T8" fmla="*/ 104 w 10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">
                  <a:moveTo>
                    <a:pt x="10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FF1D0567-B03F-4A14-8B13-76C6B0BA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627" y="7141"/>
              <a:ext cx="71230" cy="16665"/>
            </a:xfrm>
            <a:custGeom>
              <a:avLst/>
              <a:gdLst>
                <a:gd name="T0" fmla="*/ 40 w 40"/>
                <a:gd name="T1" fmla="*/ 0 h 9"/>
                <a:gd name="T2" fmla="*/ 0 w 40"/>
                <a:gd name="T3" fmla="*/ 0 h 9"/>
                <a:gd name="T4" fmla="*/ 12 w 40"/>
                <a:gd name="T5" fmla="*/ 6 h 9"/>
                <a:gd name="T6" fmla="*/ 22 w 40"/>
                <a:gd name="T7" fmla="*/ 9 h 9"/>
                <a:gd name="T8" fmla="*/ 40 w 4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5" y="8"/>
                    <a:pt x="19" y="9"/>
                    <a:pt x="22" y="9"/>
                  </a:cubicBezTo>
                  <a:cubicBezTo>
                    <a:pt x="29" y="9"/>
                    <a:pt x="36" y="5"/>
                    <a:pt x="4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2E66A48-B6E0-45A4-910A-E77889812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345" y="0"/>
              <a:ext cx="90880" cy="4761"/>
            </a:xfrm>
            <a:custGeom>
              <a:avLst/>
              <a:gdLst>
                <a:gd name="T0" fmla="*/ 50 w 50"/>
                <a:gd name="T1" fmla="*/ 0 h 2"/>
                <a:gd name="T2" fmla="*/ 0 w 50"/>
                <a:gd name="T3" fmla="*/ 0 h 2"/>
                <a:gd name="T4" fmla="*/ 3 w 50"/>
                <a:gd name="T5" fmla="*/ 2 h 2"/>
                <a:gd name="T6" fmla="*/ 49 w 50"/>
                <a:gd name="T7" fmla="*/ 2 h 2"/>
                <a:gd name="T8" fmla="*/ 50 w 5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">
                  <a:moveTo>
                    <a:pt x="5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50" y="1"/>
                    <a:pt x="5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78C3D6A-34BD-4A7F-898E-5813EA1A5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257" y="4761"/>
              <a:ext cx="83511" cy="2381"/>
            </a:xfrm>
            <a:custGeom>
              <a:avLst/>
              <a:gdLst>
                <a:gd name="T0" fmla="*/ 46 w 46"/>
                <a:gd name="T1" fmla="*/ 0 h 2"/>
                <a:gd name="T2" fmla="*/ 0 w 46"/>
                <a:gd name="T3" fmla="*/ 0 h 2"/>
                <a:gd name="T4" fmla="*/ 4 w 46"/>
                <a:gd name="T5" fmla="*/ 2 h 2"/>
                <a:gd name="T6" fmla="*/ 44 w 46"/>
                <a:gd name="T7" fmla="*/ 2 h 2"/>
                <a:gd name="T8" fmla="*/ 46 w 4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6" y="1"/>
                    <a:pt x="4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AC2ACB5-E9CF-4643-A8AE-7E3CC270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043" y="7141"/>
              <a:ext cx="66318" cy="2381"/>
            </a:xfrm>
            <a:custGeom>
              <a:avLst/>
              <a:gdLst>
                <a:gd name="T0" fmla="*/ 37 w 37"/>
                <a:gd name="T1" fmla="*/ 0 h 1"/>
                <a:gd name="T2" fmla="*/ 0 w 37"/>
                <a:gd name="T3" fmla="*/ 0 h 1"/>
                <a:gd name="T4" fmla="*/ 18 w 37"/>
                <a:gd name="T5" fmla="*/ 1 h 1"/>
                <a:gd name="T6" fmla="*/ 37 w 37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2" y="1"/>
                    <a:pt x="18" y="1"/>
                  </a:cubicBezTo>
                  <a:cubicBezTo>
                    <a:pt x="24" y="1"/>
                    <a:pt x="31" y="1"/>
                    <a:pt x="3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1CBEBCE-B189-4C14-A747-BB9E6B400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656" y="0"/>
              <a:ext cx="132635" cy="4761"/>
            </a:xfrm>
            <a:custGeom>
              <a:avLst/>
              <a:gdLst>
                <a:gd name="T0" fmla="*/ 75 w 75"/>
                <a:gd name="T1" fmla="*/ 0 h 2"/>
                <a:gd name="T2" fmla="*/ 0 w 75"/>
                <a:gd name="T3" fmla="*/ 0 h 2"/>
                <a:gd name="T4" fmla="*/ 8 w 75"/>
                <a:gd name="T5" fmla="*/ 2 h 2"/>
                <a:gd name="T6" fmla="*/ 67 w 75"/>
                <a:gd name="T7" fmla="*/ 2 h 2"/>
                <a:gd name="T8" fmla="*/ 75 w 7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">
                  <a:moveTo>
                    <a:pt x="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8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70" y="1"/>
                    <a:pt x="72" y="1"/>
                    <a:pt x="75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305A3C69-9834-4029-8589-2EBB09A7A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394" y="4761"/>
              <a:ext cx="105617" cy="2381"/>
            </a:xfrm>
            <a:custGeom>
              <a:avLst/>
              <a:gdLst>
                <a:gd name="T0" fmla="*/ 59 w 59"/>
                <a:gd name="T1" fmla="*/ 0 h 2"/>
                <a:gd name="T2" fmla="*/ 0 w 59"/>
                <a:gd name="T3" fmla="*/ 0 h 2"/>
                <a:gd name="T4" fmla="*/ 11 w 59"/>
                <a:gd name="T5" fmla="*/ 2 h 2"/>
                <a:gd name="T6" fmla="*/ 48 w 59"/>
                <a:gd name="T7" fmla="*/ 2 h 2"/>
                <a:gd name="T8" fmla="*/ 59 w 5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7" y="1"/>
                    <a:pt x="11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2" y="1"/>
                    <a:pt x="55" y="1"/>
                    <a:pt x="5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DF7795FD-0190-4902-8DE5-D1EA0BE9E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661" y="7141"/>
              <a:ext cx="476502" cy="159502"/>
            </a:xfrm>
            <a:custGeom>
              <a:avLst/>
              <a:gdLst>
                <a:gd name="T0" fmla="*/ 187 w 268"/>
                <a:gd name="T1" fmla="*/ 0 h 89"/>
                <a:gd name="T2" fmla="*/ 45 w 268"/>
                <a:gd name="T3" fmla="*/ 0 h 89"/>
                <a:gd name="T4" fmla="*/ 19 w 268"/>
                <a:gd name="T5" fmla="*/ 12 h 89"/>
                <a:gd name="T6" fmla="*/ 20 w 268"/>
                <a:gd name="T7" fmla="*/ 54 h 89"/>
                <a:gd name="T8" fmla="*/ 119 w 268"/>
                <a:gd name="T9" fmla="*/ 83 h 89"/>
                <a:gd name="T10" fmla="*/ 157 w 268"/>
                <a:gd name="T11" fmla="*/ 89 h 89"/>
                <a:gd name="T12" fmla="*/ 214 w 268"/>
                <a:gd name="T13" fmla="*/ 76 h 89"/>
                <a:gd name="T14" fmla="*/ 249 w 268"/>
                <a:gd name="T15" fmla="*/ 60 h 89"/>
                <a:gd name="T16" fmla="*/ 248 w 268"/>
                <a:gd name="T17" fmla="*/ 18 h 89"/>
                <a:gd name="T18" fmla="*/ 187 w 268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89">
                  <a:moveTo>
                    <a:pt x="187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20"/>
                    <a:pt x="1" y="48"/>
                    <a:pt x="20" y="54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31" y="87"/>
                    <a:pt x="144" y="89"/>
                    <a:pt x="157" y="89"/>
                  </a:cubicBezTo>
                  <a:cubicBezTo>
                    <a:pt x="176" y="89"/>
                    <a:pt x="195" y="85"/>
                    <a:pt x="214" y="76"/>
                  </a:cubicBezTo>
                  <a:cubicBezTo>
                    <a:pt x="249" y="60"/>
                    <a:pt x="249" y="60"/>
                    <a:pt x="249" y="60"/>
                  </a:cubicBezTo>
                  <a:cubicBezTo>
                    <a:pt x="268" y="52"/>
                    <a:pt x="267" y="24"/>
                    <a:pt x="248" y="18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6A1103D-2B2E-4CB8-ACB8-6B12FD41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629" y="0"/>
              <a:ext cx="235795" cy="4761"/>
            </a:xfrm>
            <a:custGeom>
              <a:avLst/>
              <a:gdLst>
                <a:gd name="T0" fmla="*/ 91 w 96"/>
                <a:gd name="T1" fmla="*/ 0 h 2"/>
                <a:gd name="T2" fmla="*/ 3 w 96"/>
                <a:gd name="T3" fmla="*/ 0 h 2"/>
                <a:gd name="T4" fmla="*/ 0 w 96"/>
                <a:gd name="T5" fmla="*/ 2 h 2"/>
                <a:gd name="T6" fmla="*/ 96 w 96"/>
                <a:gd name="T7" fmla="*/ 2 h 2"/>
                <a:gd name="T8" fmla="*/ 91 w 9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">
                  <a:moveTo>
                    <a:pt x="91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96" y="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CD454AA-1F0C-4F94-B939-6374CD11C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629" y="0"/>
              <a:ext cx="235795" cy="4761"/>
            </a:xfrm>
            <a:custGeom>
              <a:avLst/>
              <a:gdLst>
                <a:gd name="T0" fmla="*/ 91 w 96"/>
                <a:gd name="T1" fmla="*/ 0 h 2"/>
                <a:gd name="T2" fmla="*/ 3 w 96"/>
                <a:gd name="T3" fmla="*/ 0 h 2"/>
                <a:gd name="T4" fmla="*/ 0 w 96"/>
                <a:gd name="T5" fmla="*/ 2 h 2"/>
                <a:gd name="T6" fmla="*/ 96 w 96"/>
                <a:gd name="T7" fmla="*/ 2 h 2"/>
                <a:gd name="T8" fmla="*/ 91 w 9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">
                  <a:moveTo>
                    <a:pt x="91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96" y="2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5E17F60-4135-4572-89BE-C5B31F2F4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259" y="4761"/>
              <a:ext cx="252989" cy="2381"/>
            </a:xfrm>
            <a:custGeom>
              <a:avLst/>
              <a:gdLst>
                <a:gd name="T0" fmla="*/ 99 w 103"/>
                <a:gd name="T1" fmla="*/ 0 h 1"/>
                <a:gd name="T2" fmla="*/ 3 w 103"/>
                <a:gd name="T3" fmla="*/ 0 h 1"/>
                <a:gd name="T4" fmla="*/ 0 w 103"/>
                <a:gd name="T5" fmla="*/ 1 h 1"/>
                <a:gd name="T6" fmla="*/ 103 w 103"/>
                <a:gd name="T7" fmla="*/ 1 h 1"/>
                <a:gd name="T8" fmla="*/ 99 w 10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">
                  <a:moveTo>
                    <a:pt x="99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103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96539CF-3A5A-4649-8913-BFEC79160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259" y="4761"/>
              <a:ext cx="252989" cy="2381"/>
            </a:xfrm>
            <a:custGeom>
              <a:avLst/>
              <a:gdLst>
                <a:gd name="T0" fmla="*/ 99 w 103"/>
                <a:gd name="T1" fmla="*/ 0 h 1"/>
                <a:gd name="T2" fmla="*/ 3 w 103"/>
                <a:gd name="T3" fmla="*/ 0 h 1"/>
                <a:gd name="T4" fmla="*/ 0 w 103"/>
                <a:gd name="T5" fmla="*/ 1 h 1"/>
                <a:gd name="T6" fmla="*/ 103 w 103"/>
                <a:gd name="T7" fmla="*/ 1 h 1"/>
                <a:gd name="T8" fmla="*/ 99 w 10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">
                  <a:moveTo>
                    <a:pt x="99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103" y="1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2B5227D4-F66E-41EA-9C2F-3D702C73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550" y="161882"/>
              <a:ext cx="481414" cy="180927"/>
            </a:xfrm>
            <a:custGeom>
              <a:avLst/>
              <a:gdLst>
                <a:gd name="T0" fmla="*/ 118 w 269"/>
                <a:gd name="T1" fmla="*/ 0 h 102"/>
                <a:gd name="T2" fmla="*/ 53 w 269"/>
                <a:gd name="T3" fmla="*/ 16 h 102"/>
                <a:gd name="T4" fmla="*/ 18 w 269"/>
                <a:gd name="T5" fmla="*/ 35 h 102"/>
                <a:gd name="T6" fmla="*/ 22 w 269"/>
                <a:gd name="T7" fmla="*/ 77 h 102"/>
                <a:gd name="T8" fmla="*/ 123 w 269"/>
                <a:gd name="T9" fmla="*/ 99 h 102"/>
                <a:gd name="T10" fmla="*/ 152 w 269"/>
                <a:gd name="T11" fmla="*/ 102 h 102"/>
                <a:gd name="T12" fmla="*/ 217 w 269"/>
                <a:gd name="T13" fmla="*/ 86 h 102"/>
                <a:gd name="T14" fmla="*/ 251 w 269"/>
                <a:gd name="T15" fmla="*/ 67 h 102"/>
                <a:gd name="T16" fmla="*/ 247 w 269"/>
                <a:gd name="T17" fmla="*/ 25 h 102"/>
                <a:gd name="T18" fmla="*/ 147 w 269"/>
                <a:gd name="T19" fmla="*/ 3 h 102"/>
                <a:gd name="T20" fmla="*/ 118 w 26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102">
                  <a:moveTo>
                    <a:pt x="118" y="0"/>
                  </a:moveTo>
                  <a:cubicBezTo>
                    <a:pt x="95" y="0"/>
                    <a:pt x="73" y="5"/>
                    <a:pt x="53" y="1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0" y="44"/>
                    <a:pt x="3" y="73"/>
                    <a:pt x="22" y="77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32" y="101"/>
                    <a:pt x="142" y="102"/>
                    <a:pt x="152" y="102"/>
                  </a:cubicBezTo>
                  <a:cubicBezTo>
                    <a:pt x="174" y="102"/>
                    <a:pt x="197" y="97"/>
                    <a:pt x="217" y="86"/>
                  </a:cubicBezTo>
                  <a:cubicBezTo>
                    <a:pt x="251" y="67"/>
                    <a:pt x="251" y="67"/>
                    <a:pt x="251" y="67"/>
                  </a:cubicBezTo>
                  <a:cubicBezTo>
                    <a:pt x="269" y="58"/>
                    <a:pt x="267" y="30"/>
                    <a:pt x="247" y="25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37" y="1"/>
                    <a:pt x="127" y="0"/>
                    <a:pt x="11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0038887-F4D1-468F-8891-85A59EED1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631" y="361854"/>
              <a:ext cx="481414" cy="180927"/>
            </a:xfrm>
            <a:custGeom>
              <a:avLst/>
              <a:gdLst>
                <a:gd name="T0" fmla="*/ 124 w 270"/>
                <a:gd name="T1" fmla="*/ 0 h 101"/>
                <a:gd name="T2" fmla="*/ 51 w 270"/>
                <a:gd name="T3" fmla="*/ 22 h 101"/>
                <a:gd name="T4" fmla="*/ 17 w 270"/>
                <a:gd name="T5" fmla="*/ 43 h 101"/>
                <a:gd name="T6" fmla="*/ 24 w 270"/>
                <a:gd name="T7" fmla="*/ 84 h 101"/>
                <a:gd name="T8" fmla="*/ 126 w 270"/>
                <a:gd name="T9" fmla="*/ 100 h 101"/>
                <a:gd name="T10" fmla="*/ 146 w 270"/>
                <a:gd name="T11" fmla="*/ 101 h 101"/>
                <a:gd name="T12" fmla="*/ 219 w 270"/>
                <a:gd name="T13" fmla="*/ 80 h 101"/>
                <a:gd name="T14" fmla="*/ 253 w 270"/>
                <a:gd name="T15" fmla="*/ 59 h 101"/>
                <a:gd name="T16" fmla="*/ 246 w 270"/>
                <a:gd name="T17" fmla="*/ 17 h 101"/>
                <a:gd name="T18" fmla="*/ 144 w 270"/>
                <a:gd name="T19" fmla="*/ 2 h 101"/>
                <a:gd name="T20" fmla="*/ 124 w 270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101">
                  <a:moveTo>
                    <a:pt x="124" y="0"/>
                  </a:moveTo>
                  <a:cubicBezTo>
                    <a:pt x="98" y="0"/>
                    <a:pt x="73" y="8"/>
                    <a:pt x="51" y="22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0" y="53"/>
                    <a:pt x="5" y="81"/>
                    <a:pt x="24" y="84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33" y="101"/>
                    <a:pt x="140" y="101"/>
                    <a:pt x="146" y="101"/>
                  </a:cubicBezTo>
                  <a:cubicBezTo>
                    <a:pt x="172" y="101"/>
                    <a:pt x="197" y="94"/>
                    <a:pt x="219" y="80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70" y="48"/>
                    <a:pt x="265" y="20"/>
                    <a:pt x="246" y="17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37" y="1"/>
                    <a:pt x="130" y="0"/>
                    <a:pt x="12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349F451F-C147-40D9-AC38-45064963B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450" y="583251"/>
              <a:ext cx="481414" cy="178547"/>
            </a:xfrm>
            <a:custGeom>
              <a:avLst/>
              <a:gdLst>
                <a:gd name="T0" fmla="*/ 129 w 269"/>
                <a:gd name="T1" fmla="*/ 0 h 100"/>
                <a:gd name="T2" fmla="*/ 48 w 269"/>
                <a:gd name="T3" fmla="*/ 27 h 100"/>
                <a:gd name="T4" fmla="*/ 17 w 269"/>
                <a:gd name="T5" fmla="*/ 50 h 100"/>
                <a:gd name="T6" fmla="*/ 27 w 269"/>
                <a:gd name="T7" fmla="*/ 91 h 100"/>
                <a:gd name="T8" fmla="*/ 129 w 269"/>
                <a:gd name="T9" fmla="*/ 99 h 100"/>
                <a:gd name="T10" fmla="*/ 140 w 269"/>
                <a:gd name="T11" fmla="*/ 100 h 100"/>
                <a:gd name="T12" fmla="*/ 221 w 269"/>
                <a:gd name="T13" fmla="*/ 73 h 100"/>
                <a:gd name="T14" fmla="*/ 252 w 269"/>
                <a:gd name="T15" fmla="*/ 50 h 100"/>
                <a:gd name="T16" fmla="*/ 242 w 269"/>
                <a:gd name="T17" fmla="*/ 9 h 100"/>
                <a:gd name="T18" fmla="*/ 140 w 269"/>
                <a:gd name="T19" fmla="*/ 1 h 100"/>
                <a:gd name="T20" fmla="*/ 129 w 269"/>
                <a:gd name="T2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100">
                  <a:moveTo>
                    <a:pt x="129" y="0"/>
                  </a:moveTo>
                  <a:cubicBezTo>
                    <a:pt x="101" y="0"/>
                    <a:pt x="72" y="9"/>
                    <a:pt x="48" y="2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0" y="62"/>
                    <a:pt x="7" y="89"/>
                    <a:pt x="27" y="91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33" y="100"/>
                    <a:pt x="136" y="100"/>
                    <a:pt x="140" y="100"/>
                  </a:cubicBezTo>
                  <a:cubicBezTo>
                    <a:pt x="169" y="100"/>
                    <a:pt x="197" y="90"/>
                    <a:pt x="221" y="73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69" y="38"/>
                    <a:pt x="262" y="11"/>
                    <a:pt x="242" y="9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36" y="0"/>
                    <a:pt x="133" y="0"/>
                    <a:pt x="129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2D1E42C-5489-4720-B0F8-A5F566D15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918" y="823695"/>
              <a:ext cx="474047" cy="176166"/>
            </a:xfrm>
            <a:custGeom>
              <a:avLst/>
              <a:gdLst>
                <a:gd name="T0" fmla="*/ 133 w 266"/>
                <a:gd name="T1" fmla="*/ 0 h 99"/>
                <a:gd name="T2" fmla="*/ 45 w 266"/>
                <a:gd name="T3" fmla="*/ 33 h 99"/>
                <a:gd name="T4" fmla="*/ 15 w 266"/>
                <a:gd name="T5" fmla="*/ 58 h 99"/>
                <a:gd name="T6" fmla="*/ 28 w 266"/>
                <a:gd name="T7" fmla="*/ 98 h 99"/>
                <a:gd name="T8" fmla="*/ 131 w 266"/>
                <a:gd name="T9" fmla="*/ 99 h 99"/>
                <a:gd name="T10" fmla="*/ 133 w 266"/>
                <a:gd name="T11" fmla="*/ 99 h 99"/>
                <a:gd name="T12" fmla="*/ 221 w 266"/>
                <a:gd name="T13" fmla="*/ 66 h 99"/>
                <a:gd name="T14" fmla="*/ 251 w 266"/>
                <a:gd name="T15" fmla="*/ 41 h 99"/>
                <a:gd name="T16" fmla="*/ 238 w 266"/>
                <a:gd name="T17" fmla="*/ 1 h 99"/>
                <a:gd name="T18" fmla="*/ 135 w 266"/>
                <a:gd name="T19" fmla="*/ 0 h 99"/>
                <a:gd name="T20" fmla="*/ 133 w 266"/>
                <a:gd name="T2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99">
                  <a:moveTo>
                    <a:pt x="133" y="0"/>
                  </a:moveTo>
                  <a:cubicBezTo>
                    <a:pt x="101" y="0"/>
                    <a:pt x="70" y="11"/>
                    <a:pt x="45" y="33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0" y="71"/>
                    <a:pt x="8" y="98"/>
                    <a:pt x="28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2" y="99"/>
                    <a:pt x="132" y="99"/>
                    <a:pt x="133" y="99"/>
                  </a:cubicBezTo>
                  <a:cubicBezTo>
                    <a:pt x="164" y="99"/>
                    <a:pt x="195" y="88"/>
                    <a:pt x="221" y="66"/>
                  </a:cubicBezTo>
                  <a:cubicBezTo>
                    <a:pt x="251" y="41"/>
                    <a:pt x="251" y="41"/>
                    <a:pt x="251" y="41"/>
                  </a:cubicBezTo>
                  <a:cubicBezTo>
                    <a:pt x="266" y="28"/>
                    <a:pt x="257" y="1"/>
                    <a:pt x="238" y="1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4" y="0"/>
                    <a:pt x="134" y="0"/>
                    <a:pt x="13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A78EABA-D287-4055-A43C-1DBAA83ED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578" y="1066518"/>
              <a:ext cx="466677" cy="199972"/>
            </a:xfrm>
            <a:custGeom>
              <a:avLst/>
              <a:gdLst>
                <a:gd name="T0" fmla="*/ 233 w 262"/>
                <a:gd name="T1" fmla="*/ 0 h 112"/>
                <a:gd name="T2" fmla="*/ 232 w 262"/>
                <a:gd name="T3" fmla="*/ 0 h 112"/>
                <a:gd name="T4" fmla="*/ 129 w 262"/>
                <a:gd name="T5" fmla="*/ 6 h 112"/>
                <a:gd name="T6" fmla="*/ 43 w 262"/>
                <a:gd name="T7" fmla="*/ 45 h 112"/>
                <a:gd name="T8" fmla="*/ 14 w 262"/>
                <a:gd name="T9" fmla="*/ 73 h 112"/>
                <a:gd name="T10" fmla="*/ 29 w 262"/>
                <a:gd name="T11" fmla="*/ 112 h 112"/>
                <a:gd name="T12" fmla="*/ 30 w 262"/>
                <a:gd name="T13" fmla="*/ 112 h 112"/>
                <a:gd name="T14" fmla="*/ 133 w 262"/>
                <a:gd name="T15" fmla="*/ 106 h 112"/>
                <a:gd name="T16" fmla="*/ 220 w 262"/>
                <a:gd name="T17" fmla="*/ 67 h 112"/>
                <a:gd name="T18" fmla="*/ 248 w 262"/>
                <a:gd name="T19" fmla="*/ 39 h 112"/>
                <a:gd name="T20" fmla="*/ 233 w 262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112">
                  <a:moveTo>
                    <a:pt x="233" y="0"/>
                  </a:moveTo>
                  <a:cubicBezTo>
                    <a:pt x="233" y="0"/>
                    <a:pt x="233" y="0"/>
                    <a:pt x="232" y="0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97" y="8"/>
                    <a:pt x="66" y="22"/>
                    <a:pt x="43" y="45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0" y="86"/>
                    <a:pt x="10" y="112"/>
                    <a:pt x="29" y="112"/>
                  </a:cubicBezTo>
                  <a:cubicBezTo>
                    <a:pt x="29" y="112"/>
                    <a:pt x="29" y="112"/>
                    <a:pt x="30" y="112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65" y="104"/>
                    <a:pt x="196" y="90"/>
                    <a:pt x="220" y="67"/>
                  </a:cubicBezTo>
                  <a:cubicBezTo>
                    <a:pt x="248" y="39"/>
                    <a:pt x="248" y="39"/>
                    <a:pt x="248" y="39"/>
                  </a:cubicBezTo>
                  <a:cubicBezTo>
                    <a:pt x="262" y="25"/>
                    <a:pt x="252" y="0"/>
                    <a:pt x="23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6676228-0776-4759-8422-CD0FD56E0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890" y="1326005"/>
              <a:ext cx="456852" cy="223778"/>
            </a:xfrm>
            <a:custGeom>
              <a:avLst/>
              <a:gdLst>
                <a:gd name="T0" fmla="*/ 228 w 257"/>
                <a:gd name="T1" fmla="*/ 0 h 126"/>
                <a:gd name="T2" fmla="*/ 226 w 257"/>
                <a:gd name="T3" fmla="*/ 1 h 126"/>
                <a:gd name="T4" fmla="*/ 123 w 257"/>
                <a:gd name="T5" fmla="*/ 14 h 126"/>
                <a:gd name="T6" fmla="*/ 39 w 257"/>
                <a:gd name="T7" fmla="*/ 59 h 126"/>
                <a:gd name="T8" fmla="*/ 13 w 257"/>
                <a:gd name="T9" fmla="*/ 88 h 126"/>
                <a:gd name="T10" fmla="*/ 29 w 257"/>
                <a:gd name="T11" fmla="*/ 126 h 126"/>
                <a:gd name="T12" fmla="*/ 31 w 257"/>
                <a:gd name="T13" fmla="*/ 126 h 126"/>
                <a:gd name="T14" fmla="*/ 134 w 257"/>
                <a:gd name="T15" fmla="*/ 112 h 126"/>
                <a:gd name="T16" fmla="*/ 218 w 257"/>
                <a:gd name="T17" fmla="*/ 68 h 126"/>
                <a:gd name="T18" fmla="*/ 244 w 257"/>
                <a:gd name="T19" fmla="*/ 38 h 126"/>
                <a:gd name="T20" fmla="*/ 228 w 257"/>
                <a:gd name="T2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126">
                  <a:moveTo>
                    <a:pt x="228" y="0"/>
                  </a:moveTo>
                  <a:cubicBezTo>
                    <a:pt x="227" y="0"/>
                    <a:pt x="226" y="0"/>
                    <a:pt x="226" y="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91" y="18"/>
                    <a:pt x="62" y="34"/>
                    <a:pt x="39" y="59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0" y="102"/>
                    <a:pt x="11" y="126"/>
                    <a:pt x="29" y="126"/>
                  </a:cubicBezTo>
                  <a:cubicBezTo>
                    <a:pt x="30" y="126"/>
                    <a:pt x="31" y="126"/>
                    <a:pt x="31" y="126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66" y="108"/>
                    <a:pt x="195" y="93"/>
                    <a:pt x="218" y="68"/>
                  </a:cubicBezTo>
                  <a:cubicBezTo>
                    <a:pt x="244" y="38"/>
                    <a:pt x="244" y="38"/>
                    <a:pt x="244" y="38"/>
                  </a:cubicBezTo>
                  <a:cubicBezTo>
                    <a:pt x="257" y="24"/>
                    <a:pt x="246" y="0"/>
                    <a:pt x="22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470B08E-8EB9-46C4-A6A2-B27B49A00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850" y="1599777"/>
              <a:ext cx="447028" cy="249966"/>
            </a:xfrm>
            <a:custGeom>
              <a:avLst/>
              <a:gdLst>
                <a:gd name="T0" fmla="*/ 222 w 250"/>
                <a:gd name="T1" fmla="*/ 0 h 139"/>
                <a:gd name="T2" fmla="*/ 222 w 250"/>
                <a:gd name="T3" fmla="*/ 0 h 139"/>
                <a:gd name="T4" fmla="*/ 217 w 250"/>
                <a:gd name="T5" fmla="*/ 0 h 139"/>
                <a:gd name="T6" fmla="*/ 116 w 250"/>
                <a:gd name="T7" fmla="*/ 21 h 139"/>
                <a:gd name="T8" fmla="*/ 36 w 250"/>
                <a:gd name="T9" fmla="*/ 71 h 139"/>
                <a:gd name="T10" fmla="*/ 12 w 250"/>
                <a:gd name="T11" fmla="*/ 102 h 139"/>
                <a:gd name="T12" fmla="*/ 28 w 250"/>
                <a:gd name="T13" fmla="*/ 139 h 139"/>
                <a:gd name="T14" fmla="*/ 32 w 250"/>
                <a:gd name="T15" fmla="*/ 139 h 139"/>
                <a:gd name="T16" fmla="*/ 133 w 250"/>
                <a:gd name="T17" fmla="*/ 118 h 139"/>
                <a:gd name="T18" fmla="*/ 214 w 250"/>
                <a:gd name="T19" fmla="*/ 68 h 139"/>
                <a:gd name="T20" fmla="*/ 238 w 250"/>
                <a:gd name="T21" fmla="*/ 37 h 139"/>
                <a:gd name="T22" fmla="*/ 222 w 250"/>
                <a:gd name="T2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0" h="139">
                  <a:moveTo>
                    <a:pt x="222" y="0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220" y="0"/>
                    <a:pt x="219" y="0"/>
                    <a:pt x="217" y="0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84" y="27"/>
                    <a:pt x="56" y="45"/>
                    <a:pt x="36" y="71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0" y="117"/>
                    <a:pt x="11" y="139"/>
                    <a:pt x="28" y="139"/>
                  </a:cubicBezTo>
                  <a:cubicBezTo>
                    <a:pt x="30" y="139"/>
                    <a:pt x="31" y="139"/>
                    <a:pt x="32" y="13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65" y="112"/>
                    <a:pt x="194" y="94"/>
                    <a:pt x="214" y="68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50" y="22"/>
                    <a:pt x="239" y="0"/>
                    <a:pt x="22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BF883201-1400-4A2D-974F-86727B946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16" y="1887831"/>
              <a:ext cx="432290" cy="271391"/>
            </a:xfrm>
            <a:custGeom>
              <a:avLst/>
              <a:gdLst>
                <a:gd name="T0" fmla="*/ 213 w 242"/>
                <a:gd name="T1" fmla="*/ 0 h 152"/>
                <a:gd name="T2" fmla="*/ 208 w 242"/>
                <a:gd name="T3" fmla="*/ 1 h 152"/>
                <a:gd name="T4" fmla="*/ 109 w 242"/>
                <a:gd name="T5" fmla="*/ 28 h 152"/>
                <a:gd name="T6" fmla="*/ 32 w 242"/>
                <a:gd name="T7" fmla="*/ 84 h 152"/>
                <a:gd name="T8" fmla="*/ 10 w 242"/>
                <a:gd name="T9" fmla="*/ 117 h 152"/>
                <a:gd name="T10" fmla="*/ 28 w 242"/>
                <a:gd name="T11" fmla="*/ 152 h 152"/>
                <a:gd name="T12" fmla="*/ 33 w 242"/>
                <a:gd name="T13" fmla="*/ 152 h 152"/>
                <a:gd name="T14" fmla="*/ 133 w 242"/>
                <a:gd name="T15" fmla="*/ 124 h 152"/>
                <a:gd name="T16" fmla="*/ 210 w 242"/>
                <a:gd name="T17" fmla="*/ 68 h 152"/>
                <a:gd name="T18" fmla="*/ 231 w 242"/>
                <a:gd name="T19" fmla="*/ 36 h 152"/>
                <a:gd name="T20" fmla="*/ 213 w 242"/>
                <a:gd name="T2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152">
                  <a:moveTo>
                    <a:pt x="213" y="0"/>
                  </a:moveTo>
                  <a:cubicBezTo>
                    <a:pt x="212" y="0"/>
                    <a:pt x="210" y="0"/>
                    <a:pt x="208" y="1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77" y="37"/>
                    <a:pt x="50" y="56"/>
                    <a:pt x="32" y="84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0" y="132"/>
                    <a:pt x="11" y="152"/>
                    <a:pt x="28" y="152"/>
                  </a:cubicBezTo>
                  <a:cubicBezTo>
                    <a:pt x="30" y="152"/>
                    <a:pt x="32" y="152"/>
                    <a:pt x="33" y="152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64" y="116"/>
                    <a:pt x="191" y="96"/>
                    <a:pt x="210" y="68"/>
                  </a:cubicBezTo>
                  <a:cubicBezTo>
                    <a:pt x="231" y="36"/>
                    <a:pt x="231" y="36"/>
                    <a:pt x="231" y="36"/>
                  </a:cubicBezTo>
                  <a:cubicBezTo>
                    <a:pt x="242" y="20"/>
                    <a:pt x="230" y="0"/>
                    <a:pt x="21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640CE8CF-D878-4458-8E5B-AC380B85F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89" y="2187789"/>
              <a:ext cx="417553" cy="295197"/>
            </a:xfrm>
            <a:custGeom>
              <a:avLst/>
              <a:gdLst>
                <a:gd name="T0" fmla="*/ 205 w 233"/>
                <a:gd name="T1" fmla="*/ 0 h 165"/>
                <a:gd name="T2" fmla="*/ 205 w 233"/>
                <a:gd name="T3" fmla="*/ 0 h 165"/>
                <a:gd name="T4" fmla="*/ 198 w 233"/>
                <a:gd name="T5" fmla="*/ 1 h 165"/>
                <a:gd name="T6" fmla="*/ 101 w 233"/>
                <a:gd name="T7" fmla="*/ 35 h 165"/>
                <a:gd name="T8" fmla="*/ 28 w 233"/>
                <a:gd name="T9" fmla="*/ 97 h 165"/>
                <a:gd name="T10" fmla="*/ 9 w 233"/>
                <a:gd name="T11" fmla="*/ 131 h 165"/>
                <a:gd name="T12" fmla="*/ 28 w 233"/>
                <a:gd name="T13" fmla="*/ 165 h 165"/>
                <a:gd name="T14" fmla="*/ 35 w 233"/>
                <a:gd name="T15" fmla="*/ 164 h 165"/>
                <a:gd name="T16" fmla="*/ 132 w 233"/>
                <a:gd name="T17" fmla="*/ 130 h 165"/>
                <a:gd name="T18" fmla="*/ 204 w 233"/>
                <a:gd name="T19" fmla="*/ 69 h 165"/>
                <a:gd name="T20" fmla="*/ 224 w 233"/>
                <a:gd name="T21" fmla="*/ 35 h 165"/>
                <a:gd name="T22" fmla="*/ 205 w 233"/>
                <a:gd name="T2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165">
                  <a:moveTo>
                    <a:pt x="205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3" y="0"/>
                    <a:pt x="201" y="0"/>
                    <a:pt x="198" y="1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71" y="46"/>
                    <a:pt x="45" y="68"/>
                    <a:pt x="28" y="97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0" y="146"/>
                    <a:pt x="12" y="165"/>
                    <a:pt x="28" y="165"/>
                  </a:cubicBezTo>
                  <a:cubicBezTo>
                    <a:pt x="30" y="165"/>
                    <a:pt x="32" y="165"/>
                    <a:pt x="35" y="164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62" y="119"/>
                    <a:pt x="188" y="97"/>
                    <a:pt x="204" y="69"/>
                  </a:cubicBezTo>
                  <a:cubicBezTo>
                    <a:pt x="224" y="35"/>
                    <a:pt x="224" y="35"/>
                    <a:pt x="224" y="35"/>
                  </a:cubicBezTo>
                  <a:cubicBezTo>
                    <a:pt x="233" y="19"/>
                    <a:pt x="221" y="0"/>
                    <a:pt x="20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30DAE679-10E7-40D5-A970-F062B4F94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822" y="2499651"/>
              <a:ext cx="397904" cy="314242"/>
            </a:xfrm>
            <a:custGeom>
              <a:avLst/>
              <a:gdLst>
                <a:gd name="T0" fmla="*/ 196 w 223"/>
                <a:gd name="T1" fmla="*/ 0 h 177"/>
                <a:gd name="T2" fmla="*/ 188 w 223"/>
                <a:gd name="T3" fmla="*/ 2 h 177"/>
                <a:gd name="T4" fmla="*/ 93 w 223"/>
                <a:gd name="T5" fmla="*/ 42 h 177"/>
                <a:gd name="T6" fmla="*/ 25 w 223"/>
                <a:gd name="T7" fmla="*/ 109 h 177"/>
                <a:gd name="T8" fmla="*/ 8 w 223"/>
                <a:gd name="T9" fmla="*/ 144 h 177"/>
                <a:gd name="T10" fmla="*/ 28 w 223"/>
                <a:gd name="T11" fmla="*/ 177 h 177"/>
                <a:gd name="T12" fmla="*/ 36 w 223"/>
                <a:gd name="T13" fmla="*/ 176 h 177"/>
                <a:gd name="T14" fmla="*/ 130 w 223"/>
                <a:gd name="T15" fmla="*/ 135 h 177"/>
                <a:gd name="T16" fmla="*/ 199 w 223"/>
                <a:gd name="T17" fmla="*/ 68 h 177"/>
                <a:gd name="T18" fmla="*/ 216 w 223"/>
                <a:gd name="T19" fmla="*/ 33 h 177"/>
                <a:gd name="T20" fmla="*/ 196 w 223"/>
                <a:gd name="T2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177">
                  <a:moveTo>
                    <a:pt x="196" y="0"/>
                  </a:moveTo>
                  <a:cubicBezTo>
                    <a:pt x="193" y="0"/>
                    <a:pt x="190" y="1"/>
                    <a:pt x="188" y="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63" y="55"/>
                    <a:pt x="39" y="79"/>
                    <a:pt x="25" y="109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0" y="160"/>
                    <a:pt x="13" y="177"/>
                    <a:pt x="28" y="177"/>
                  </a:cubicBezTo>
                  <a:cubicBezTo>
                    <a:pt x="30" y="177"/>
                    <a:pt x="33" y="177"/>
                    <a:pt x="36" y="176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60" y="122"/>
                    <a:pt x="184" y="98"/>
                    <a:pt x="199" y="68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23" y="18"/>
                    <a:pt x="211" y="0"/>
                    <a:pt x="19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8E80D34B-FBEC-40F1-8797-FDEEF98E1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64" y="3147180"/>
              <a:ext cx="358605" cy="354713"/>
            </a:xfrm>
            <a:custGeom>
              <a:avLst/>
              <a:gdLst>
                <a:gd name="T0" fmla="*/ 174 w 201"/>
                <a:gd name="T1" fmla="*/ 0 h 199"/>
                <a:gd name="T2" fmla="*/ 164 w 201"/>
                <a:gd name="T3" fmla="*/ 3 h 199"/>
                <a:gd name="T4" fmla="*/ 76 w 201"/>
                <a:gd name="T5" fmla="*/ 56 h 199"/>
                <a:gd name="T6" fmla="*/ 17 w 201"/>
                <a:gd name="T7" fmla="*/ 131 h 199"/>
                <a:gd name="T8" fmla="*/ 5 w 201"/>
                <a:gd name="T9" fmla="*/ 169 h 199"/>
                <a:gd name="T10" fmla="*/ 27 w 201"/>
                <a:gd name="T11" fmla="*/ 199 h 199"/>
                <a:gd name="T12" fmla="*/ 37 w 201"/>
                <a:gd name="T13" fmla="*/ 196 h 199"/>
                <a:gd name="T14" fmla="*/ 125 w 201"/>
                <a:gd name="T15" fmla="*/ 142 h 199"/>
                <a:gd name="T16" fmla="*/ 184 w 201"/>
                <a:gd name="T17" fmla="*/ 67 h 199"/>
                <a:gd name="T18" fmla="*/ 196 w 201"/>
                <a:gd name="T19" fmla="*/ 30 h 199"/>
                <a:gd name="T20" fmla="*/ 174 w 201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199">
                  <a:moveTo>
                    <a:pt x="174" y="0"/>
                  </a:moveTo>
                  <a:cubicBezTo>
                    <a:pt x="170" y="0"/>
                    <a:pt x="167" y="1"/>
                    <a:pt x="164" y="3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48" y="73"/>
                    <a:pt x="27" y="100"/>
                    <a:pt x="17" y="13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84"/>
                    <a:pt x="13" y="199"/>
                    <a:pt x="27" y="199"/>
                  </a:cubicBezTo>
                  <a:cubicBezTo>
                    <a:pt x="30" y="199"/>
                    <a:pt x="34" y="198"/>
                    <a:pt x="37" y="196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53" y="126"/>
                    <a:pt x="173" y="99"/>
                    <a:pt x="184" y="67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201" y="15"/>
                    <a:pt x="188" y="0"/>
                    <a:pt x="17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92326E75-E4C1-4AF7-BA19-EB13B7792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28" y="3480467"/>
              <a:ext cx="334043" cy="371377"/>
            </a:xfrm>
            <a:custGeom>
              <a:avLst/>
              <a:gdLst>
                <a:gd name="T0" fmla="*/ 162 w 188"/>
                <a:gd name="T1" fmla="*/ 0 h 209"/>
                <a:gd name="T2" fmla="*/ 150 w 188"/>
                <a:gd name="T3" fmla="*/ 3 h 209"/>
                <a:gd name="T4" fmla="*/ 66 w 188"/>
                <a:gd name="T5" fmla="*/ 63 h 209"/>
                <a:gd name="T6" fmla="*/ 13 w 188"/>
                <a:gd name="T7" fmla="*/ 142 h 209"/>
                <a:gd name="T8" fmla="*/ 3 w 188"/>
                <a:gd name="T9" fmla="*/ 180 h 209"/>
                <a:gd name="T10" fmla="*/ 26 w 188"/>
                <a:gd name="T11" fmla="*/ 209 h 209"/>
                <a:gd name="T12" fmla="*/ 37 w 188"/>
                <a:gd name="T13" fmla="*/ 205 h 209"/>
                <a:gd name="T14" fmla="*/ 121 w 188"/>
                <a:gd name="T15" fmla="*/ 145 h 209"/>
                <a:gd name="T16" fmla="*/ 175 w 188"/>
                <a:gd name="T17" fmla="*/ 66 h 209"/>
                <a:gd name="T18" fmla="*/ 184 w 188"/>
                <a:gd name="T19" fmla="*/ 28 h 209"/>
                <a:gd name="T20" fmla="*/ 162 w 188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" h="209">
                  <a:moveTo>
                    <a:pt x="162" y="0"/>
                  </a:moveTo>
                  <a:cubicBezTo>
                    <a:pt x="158" y="0"/>
                    <a:pt x="154" y="1"/>
                    <a:pt x="150" y="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40" y="82"/>
                    <a:pt x="21" y="110"/>
                    <a:pt x="13" y="142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0" y="195"/>
                    <a:pt x="12" y="209"/>
                    <a:pt x="26" y="209"/>
                  </a:cubicBezTo>
                  <a:cubicBezTo>
                    <a:pt x="30" y="209"/>
                    <a:pt x="34" y="208"/>
                    <a:pt x="37" y="20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48" y="127"/>
                    <a:pt x="167" y="99"/>
                    <a:pt x="175" y="66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188" y="13"/>
                    <a:pt x="175" y="0"/>
                    <a:pt x="16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D650C08D-5BD4-47C3-9BA6-ED886E8E5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98" y="3818515"/>
              <a:ext cx="314393" cy="388042"/>
            </a:xfrm>
            <a:custGeom>
              <a:avLst/>
              <a:gdLst>
                <a:gd name="T0" fmla="*/ 149 w 175"/>
                <a:gd name="T1" fmla="*/ 0 h 218"/>
                <a:gd name="T2" fmla="*/ 137 w 175"/>
                <a:gd name="T3" fmla="*/ 5 h 218"/>
                <a:gd name="T4" fmla="*/ 57 w 175"/>
                <a:gd name="T5" fmla="*/ 70 h 218"/>
                <a:gd name="T6" fmla="*/ 9 w 175"/>
                <a:gd name="T7" fmla="*/ 153 h 218"/>
                <a:gd name="T8" fmla="*/ 3 w 175"/>
                <a:gd name="T9" fmla="*/ 191 h 218"/>
                <a:gd name="T10" fmla="*/ 26 w 175"/>
                <a:gd name="T11" fmla="*/ 218 h 218"/>
                <a:gd name="T12" fmla="*/ 38 w 175"/>
                <a:gd name="T13" fmla="*/ 214 h 218"/>
                <a:gd name="T14" fmla="*/ 118 w 175"/>
                <a:gd name="T15" fmla="*/ 148 h 218"/>
                <a:gd name="T16" fmla="*/ 165 w 175"/>
                <a:gd name="T17" fmla="*/ 66 h 218"/>
                <a:gd name="T18" fmla="*/ 172 w 175"/>
                <a:gd name="T19" fmla="*/ 27 h 218"/>
                <a:gd name="T20" fmla="*/ 149 w 175"/>
                <a:gd name="T2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218">
                  <a:moveTo>
                    <a:pt x="149" y="0"/>
                  </a:moveTo>
                  <a:cubicBezTo>
                    <a:pt x="145" y="0"/>
                    <a:pt x="140" y="2"/>
                    <a:pt x="137" y="5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32" y="91"/>
                    <a:pt x="15" y="120"/>
                    <a:pt x="9" y="153"/>
                  </a:cubicBezTo>
                  <a:cubicBezTo>
                    <a:pt x="3" y="191"/>
                    <a:pt x="3" y="191"/>
                    <a:pt x="3" y="191"/>
                  </a:cubicBezTo>
                  <a:cubicBezTo>
                    <a:pt x="0" y="206"/>
                    <a:pt x="13" y="218"/>
                    <a:pt x="26" y="218"/>
                  </a:cubicBezTo>
                  <a:cubicBezTo>
                    <a:pt x="30" y="218"/>
                    <a:pt x="34" y="217"/>
                    <a:pt x="38" y="214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43" y="128"/>
                    <a:pt x="160" y="99"/>
                    <a:pt x="165" y="66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75" y="12"/>
                    <a:pt x="162" y="0"/>
                    <a:pt x="149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5C7AE6EC-E68F-4947-82E9-192105142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41" y="4158943"/>
              <a:ext cx="284919" cy="404705"/>
            </a:xfrm>
            <a:custGeom>
              <a:avLst/>
              <a:gdLst>
                <a:gd name="T0" fmla="*/ 135 w 160"/>
                <a:gd name="T1" fmla="*/ 0 h 227"/>
                <a:gd name="T2" fmla="*/ 122 w 160"/>
                <a:gd name="T3" fmla="*/ 6 h 227"/>
                <a:gd name="T4" fmla="*/ 46 w 160"/>
                <a:gd name="T5" fmla="*/ 76 h 227"/>
                <a:gd name="T6" fmla="*/ 5 w 160"/>
                <a:gd name="T7" fmla="*/ 162 h 227"/>
                <a:gd name="T8" fmla="*/ 1 w 160"/>
                <a:gd name="T9" fmla="*/ 201 h 227"/>
                <a:gd name="T10" fmla="*/ 24 w 160"/>
                <a:gd name="T11" fmla="*/ 227 h 227"/>
                <a:gd name="T12" fmla="*/ 38 w 160"/>
                <a:gd name="T13" fmla="*/ 221 h 227"/>
                <a:gd name="T14" fmla="*/ 113 w 160"/>
                <a:gd name="T15" fmla="*/ 150 h 227"/>
                <a:gd name="T16" fmla="*/ 155 w 160"/>
                <a:gd name="T17" fmla="*/ 65 h 227"/>
                <a:gd name="T18" fmla="*/ 159 w 160"/>
                <a:gd name="T19" fmla="*/ 26 h 227"/>
                <a:gd name="T20" fmla="*/ 135 w 160"/>
                <a:gd name="T2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27">
                  <a:moveTo>
                    <a:pt x="135" y="0"/>
                  </a:moveTo>
                  <a:cubicBezTo>
                    <a:pt x="130" y="0"/>
                    <a:pt x="126" y="2"/>
                    <a:pt x="122" y="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23" y="99"/>
                    <a:pt x="8" y="129"/>
                    <a:pt x="5" y="162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16"/>
                    <a:pt x="12" y="227"/>
                    <a:pt x="24" y="227"/>
                  </a:cubicBezTo>
                  <a:cubicBezTo>
                    <a:pt x="29" y="227"/>
                    <a:pt x="34" y="225"/>
                    <a:pt x="38" y="22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37" y="128"/>
                    <a:pt x="151" y="98"/>
                    <a:pt x="155" y="65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60" y="11"/>
                    <a:pt x="148" y="0"/>
                    <a:pt x="13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D040358-CD31-4AB2-A849-22B40AE46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90" y="4501752"/>
              <a:ext cx="260357" cy="414228"/>
            </a:xfrm>
            <a:custGeom>
              <a:avLst/>
              <a:gdLst>
                <a:gd name="T0" fmla="*/ 122 w 146"/>
                <a:gd name="T1" fmla="*/ 0 h 233"/>
                <a:gd name="T2" fmla="*/ 107 w 146"/>
                <a:gd name="T3" fmla="*/ 6 h 233"/>
                <a:gd name="T4" fmla="*/ 37 w 146"/>
                <a:gd name="T5" fmla="*/ 82 h 233"/>
                <a:gd name="T6" fmla="*/ 1 w 146"/>
                <a:gd name="T7" fmla="*/ 171 h 233"/>
                <a:gd name="T8" fmla="*/ 0 w 146"/>
                <a:gd name="T9" fmla="*/ 209 h 233"/>
                <a:gd name="T10" fmla="*/ 24 w 146"/>
                <a:gd name="T11" fmla="*/ 233 h 233"/>
                <a:gd name="T12" fmla="*/ 38 w 146"/>
                <a:gd name="T13" fmla="*/ 227 h 233"/>
                <a:gd name="T14" fmla="*/ 108 w 146"/>
                <a:gd name="T15" fmla="*/ 151 h 233"/>
                <a:gd name="T16" fmla="*/ 144 w 146"/>
                <a:gd name="T17" fmla="*/ 63 h 233"/>
                <a:gd name="T18" fmla="*/ 145 w 146"/>
                <a:gd name="T19" fmla="*/ 24 h 233"/>
                <a:gd name="T20" fmla="*/ 122 w 146"/>
                <a:gd name="T2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233">
                  <a:moveTo>
                    <a:pt x="122" y="0"/>
                  </a:moveTo>
                  <a:cubicBezTo>
                    <a:pt x="116" y="0"/>
                    <a:pt x="111" y="2"/>
                    <a:pt x="107" y="6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15" y="106"/>
                    <a:pt x="2" y="137"/>
                    <a:pt x="1" y="17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4"/>
                    <a:pt x="12" y="233"/>
                    <a:pt x="24" y="233"/>
                  </a:cubicBezTo>
                  <a:cubicBezTo>
                    <a:pt x="29" y="233"/>
                    <a:pt x="34" y="231"/>
                    <a:pt x="38" y="227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30" y="127"/>
                    <a:pt x="143" y="96"/>
                    <a:pt x="144" y="6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10"/>
                    <a:pt x="133" y="0"/>
                    <a:pt x="12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5BC7572F-B63E-433C-A0D1-4BC6F9586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90" y="4842181"/>
              <a:ext cx="243164" cy="428512"/>
            </a:xfrm>
            <a:custGeom>
              <a:avLst/>
              <a:gdLst>
                <a:gd name="T0" fmla="*/ 110 w 137"/>
                <a:gd name="T1" fmla="*/ 0 h 240"/>
                <a:gd name="T2" fmla="*/ 95 w 137"/>
                <a:gd name="T3" fmla="*/ 8 h 240"/>
                <a:gd name="T4" fmla="*/ 30 w 137"/>
                <a:gd name="T5" fmla="*/ 88 h 240"/>
                <a:gd name="T6" fmla="*/ 1 w 137"/>
                <a:gd name="T7" fmla="*/ 179 h 240"/>
                <a:gd name="T8" fmla="*/ 3 w 137"/>
                <a:gd name="T9" fmla="*/ 218 h 240"/>
                <a:gd name="T10" fmla="*/ 26 w 137"/>
                <a:gd name="T11" fmla="*/ 240 h 240"/>
                <a:gd name="T12" fmla="*/ 42 w 137"/>
                <a:gd name="T13" fmla="*/ 233 h 240"/>
                <a:gd name="T14" fmla="*/ 106 w 137"/>
                <a:gd name="T15" fmla="*/ 152 h 240"/>
                <a:gd name="T16" fmla="*/ 136 w 137"/>
                <a:gd name="T17" fmla="*/ 62 h 240"/>
                <a:gd name="T18" fmla="*/ 134 w 137"/>
                <a:gd name="T19" fmla="*/ 22 h 240"/>
                <a:gd name="T20" fmla="*/ 110 w 137"/>
                <a:gd name="T2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240">
                  <a:moveTo>
                    <a:pt x="110" y="0"/>
                  </a:moveTo>
                  <a:cubicBezTo>
                    <a:pt x="105" y="0"/>
                    <a:pt x="99" y="2"/>
                    <a:pt x="95" y="8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10" y="114"/>
                    <a:pt x="0" y="146"/>
                    <a:pt x="1" y="179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3" y="231"/>
                    <a:pt x="15" y="240"/>
                    <a:pt x="26" y="240"/>
                  </a:cubicBezTo>
                  <a:cubicBezTo>
                    <a:pt x="32" y="240"/>
                    <a:pt x="38" y="238"/>
                    <a:pt x="42" y="233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27" y="127"/>
                    <a:pt x="137" y="95"/>
                    <a:pt x="136" y="6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9"/>
                    <a:pt x="122" y="0"/>
                    <a:pt x="11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6226A8DF-0CFA-4612-A2C8-7F590B65D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38" y="5180229"/>
              <a:ext cx="238252" cy="440415"/>
            </a:xfrm>
            <a:custGeom>
              <a:avLst/>
              <a:gdLst>
                <a:gd name="T0" fmla="*/ 101 w 133"/>
                <a:gd name="T1" fmla="*/ 0 h 246"/>
                <a:gd name="T2" fmla="*/ 85 w 133"/>
                <a:gd name="T3" fmla="*/ 9 h 246"/>
                <a:gd name="T4" fmla="*/ 26 w 133"/>
                <a:gd name="T5" fmla="*/ 94 h 246"/>
                <a:gd name="T6" fmla="*/ 3 w 133"/>
                <a:gd name="T7" fmla="*/ 186 h 246"/>
                <a:gd name="T8" fmla="*/ 8 w 133"/>
                <a:gd name="T9" fmla="*/ 225 h 246"/>
                <a:gd name="T10" fmla="*/ 31 w 133"/>
                <a:gd name="T11" fmla="*/ 246 h 246"/>
                <a:gd name="T12" fmla="*/ 48 w 133"/>
                <a:gd name="T13" fmla="*/ 237 h 246"/>
                <a:gd name="T14" fmla="*/ 107 w 133"/>
                <a:gd name="T15" fmla="*/ 152 h 246"/>
                <a:gd name="T16" fmla="*/ 129 w 133"/>
                <a:gd name="T17" fmla="*/ 60 h 246"/>
                <a:gd name="T18" fmla="*/ 125 w 133"/>
                <a:gd name="T19" fmla="*/ 21 h 246"/>
                <a:gd name="T20" fmla="*/ 101 w 133"/>
                <a:gd name="T2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46">
                  <a:moveTo>
                    <a:pt x="101" y="0"/>
                  </a:moveTo>
                  <a:cubicBezTo>
                    <a:pt x="95" y="0"/>
                    <a:pt x="89" y="3"/>
                    <a:pt x="85" y="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8" y="121"/>
                    <a:pt x="0" y="153"/>
                    <a:pt x="3" y="186"/>
                  </a:cubicBezTo>
                  <a:cubicBezTo>
                    <a:pt x="8" y="225"/>
                    <a:pt x="8" y="225"/>
                    <a:pt x="8" y="225"/>
                  </a:cubicBezTo>
                  <a:cubicBezTo>
                    <a:pt x="9" y="238"/>
                    <a:pt x="20" y="246"/>
                    <a:pt x="31" y="246"/>
                  </a:cubicBezTo>
                  <a:cubicBezTo>
                    <a:pt x="37" y="246"/>
                    <a:pt x="44" y="243"/>
                    <a:pt x="48" y="237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25" y="126"/>
                    <a:pt x="133" y="93"/>
                    <a:pt x="129" y="6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4" y="8"/>
                    <a:pt x="112" y="0"/>
                    <a:pt x="101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822C551-63DE-4AC9-95D7-28200225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93" y="5515896"/>
              <a:ext cx="230882" cy="447557"/>
            </a:xfrm>
            <a:custGeom>
              <a:avLst/>
              <a:gdLst>
                <a:gd name="T0" fmla="*/ 93 w 129"/>
                <a:gd name="T1" fmla="*/ 0 h 250"/>
                <a:gd name="T2" fmla="*/ 75 w 129"/>
                <a:gd name="T3" fmla="*/ 10 h 250"/>
                <a:gd name="T4" fmla="*/ 23 w 129"/>
                <a:gd name="T5" fmla="*/ 99 h 250"/>
                <a:gd name="T6" fmla="*/ 6 w 129"/>
                <a:gd name="T7" fmla="*/ 193 h 250"/>
                <a:gd name="T8" fmla="*/ 13 w 129"/>
                <a:gd name="T9" fmla="*/ 231 h 250"/>
                <a:gd name="T10" fmla="*/ 37 w 129"/>
                <a:gd name="T11" fmla="*/ 250 h 250"/>
                <a:gd name="T12" fmla="*/ 54 w 129"/>
                <a:gd name="T13" fmla="*/ 240 h 250"/>
                <a:gd name="T14" fmla="*/ 107 w 129"/>
                <a:gd name="T15" fmla="*/ 152 h 250"/>
                <a:gd name="T16" fmla="*/ 123 w 129"/>
                <a:gd name="T17" fmla="*/ 58 h 250"/>
                <a:gd name="T18" fmla="*/ 116 w 129"/>
                <a:gd name="T19" fmla="*/ 19 h 250"/>
                <a:gd name="T20" fmla="*/ 93 w 129"/>
                <a:gd name="T2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50">
                  <a:moveTo>
                    <a:pt x="93" y="0"/>
                  </a:moveTo>
                  <a:cubicBezTo>
                    <a:pt x="86" y="0"/>
                    <a:pt x="79" y="3"/>
                    <a:pt x="75" y="10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6" y="127"/>
                    <a:pt x="0" y="160"/>
                    <a:pt x="6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5" y="243"/>
                    <a:pt x="26" y="250"/>
                    <a:pt x="37" y="250"/>
                  </a:cubicBezTo>
                  <a:cubicBezTo>
                    <a:pt x="44" y="250"/>
                    <a:pt x="50" y="247"/>
                    <a:pt x="54" y="240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23" y="124"/>
                    <a:pt x="129" y="91"/>
                    <a:pt x="123" y="58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4" y="7"/>
                    <a:pt x="103" y="0"/>
                    <a:pt x="9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FF904634-6491-4F7C-A7C4-BAD131FCE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21" y="5846803"/>
              <a:ext cx="218602" cy="452318"/>
            </a:xfrm>
            <a:custGeom>
              <a:avLst/>
              <a:gdLst>
                <a:gd name="T0" fmla="*/ 83 w 123"/>
                <a:gd name="T1" fmla="*/ 0 h 254"/>
                <a:gd name="T2" fmla="*/ 64 w 123"/>
                <a:gd name="T3" fmla="*/ 12 h 254"/>
                <a:gd name="T4" fmla="*/ 18 w 123"/>
                <a:gd name="T5" fmla="*/ 104 h 254"/>
                <a:gd name="T6" fmla="*/ 8 w 123"/>
                <a:gd name="T7" fmla="*/ 198 h 254"/>
                <a:gd name="T8" fmla="*/ 17 w 123"/>
                <a:gd name="T9" fmla="*/ 236 h 254"/>
                <a:gd name="T10" fmla="*/ 41 w 123"/>
                <a:gd name="T11" fmla="*/ 254 h 254"/>
                <a:gd name="T12" fmla="*/ 59 w 123"/>
                <a:gd name="T13" fmla="*/ 242 h 254"/>
                <a:gd name="T14" fmla="*/ 105 w 123"/>
                <a:gd name="T15" fmla="*/ 150 h 254"/>
                <a:gd name="T16" fmla="*/ 115 w 123"/>
                <a:gd name="T17" fmla="*/ 56 h 254"/>
                <a:gd name="T18" fmla="*/ 106 w 123"/>
                <a:gd name="T19" fmla="*/ 18 h 254"/>
                <a:gd name="T20" fmla="*/ 83 w 123"/>
                <a:gd name="T2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254">
                  <a:moveTo>
                    <a:pt x="83" y="0"/>
                  </a:moveTo>
                  <a:cubicBezTo>
                    <a:pt x="75" y="0"/>
                    <a:pt x="68" y="4"/>
                    <a:pt x="64" y="12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" y="133"/>
                    <a:pt x="0" y="166"/>
                    <a:pt x="8" y="198"/>
                  </a:cubicBezTo>
                  <a:cubicBezTo>
                    <a:pt x="17" y="236"/>
                    <a:pt x="17" y="236"/>
                    <a:pt x="17" y="236"/>
                  </a:cubicBezTo>
                  <a:cubicBezTo>
                    <a:pt x="20" y="247"/>
                    <a:pt x="31" y="254"/>
                    <a:pt x="41" y="254"/>
                  </a:cubicBezTo>
                  <a:cubicBezTo>
                    <a:pt x="48" y="254"/>
                    <a:pt x="55" y="250"/>
                    <a:pt x="59" y="242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20" y="121"/>
                    <a:pt x="123" y="88"/>
                    <a:pt x="115" y="5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3" y="7"/>
                    <a:pt x="93" y="0"/>
                    <a:pt x="8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11775EAF-355A-4284-91B6-18E282F85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01" y="6168186"/>
              <a:ext cx="208777" cy="457079"/>
            </a:xfrm>
            <a:custGeom>
              <a:avLst/>
              <a:gdLst>
                <a:gd name="T0" fmla="*/ 73 w 118"/>
                <a:gd name="T1" fmla="*/ 0 h 256"/>
                <a:gd name="T2" fmla="*/ 53 w 118"/>
                <a:gd name="T3" fmla="*/ 13 h 256"/>
                <a:gd name="T4" fmla="*/ 14 w 118"/>
                <a:gd name="T5" fmla="*/ 108 h 256"/>
                <a:gd name="T6" fmla="*/ 10 w 118"/>
                <a:gd name="T7" fmla="*/ 203 h 256"/>
                <a:gd name="T8" fmla="*/ 23 w 118"/>
                <a:gd name="T9" fmla="*/ 240 h 256"/>
                <a:gd name="T10" fmla="*/ 45 w 118"/>
                <a:gd name="T11" fmla="*/ 256 h 256"/>
                <a:gd name="T12" fmla="*/ 65 w 118"/>
                <a:gd name="T13" fmla="*/ 243 h 256"/>
                <a:gd name="T14" fmla="*/ 104 w 118"/>
                <a:gd name="T15" fmla="*/ 148 h 256"/>
                <a:gd name="T16" fmla="*/ 108 w 118"/>
                <a:gd name="T17" fmla="*/ 53 h 256"/>
                <a:gd name="T18" fmla="*/ 95 w 118"/>
                <a:gd name="T19" fmla="*/ 16 h 256"/>
                <a:gd name="T20" fmla="*/ 73 w 118"/>
                <a:gd name="T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256">
                  <a:moveTo>
                    <a:pt x="73" y="0"/>
                  </a:moveTo>
                  <a:cubicBezTo>
                    <a:pt x="65" y="0"/>
                    <a:pt x="57" y="4"/>
                    <a:pt x="53" y="13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" y="138"/>
                    <a:pt x="0" y="171"/>
                    <a:pt x="10" y="203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6" y="251"/>
                    <a:pt x="36" y="256"/>
                    <a:pt x="45" y="256"/>
                  </a:cubicBezTo>
                  <a:cubicBezTo>
                    <a:pt x="53" y="256"/>
                    <a:pt x="61" y="252"/>
                    <a:pt x="65" y="243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17" y="118"/>
                    <a:pt x="118" y="85"/>
                    <a:pt x="108" y="53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2" y="6"/>
                    <a:pt x="82" y="0"/>
                    <a:pt x="7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9B198D98-0C5F-464C-BCA9-93AD82EFE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585" y="6482428"/>
              <a:ext cx="201408" cy="364236"/>
            </a:xfrm>
            <a:custGeom>
              <a:avLst/>
              <a:gdLst>
                <a:gd name="T0" fmla="*/ 63 w 113"/>
                <a:gd name="T1" fmla="*/ 0 h 203"/>
                <a:gd name="T2" fmla="*/ 42 w 113"/>
                <a:gd name="T3" fmla="*/ 14 h 203"/>
                <a:gd name="T4" fmla="*/ 10 w 113"/>
                <a:gd name="T5" fmla="*/ 112 h 203"/>
                <a:gd name="T6" fmla="*/ 11 w 113"/>
                <a:gd name="T7" fmla="*/ 203 h 203"/>
                <a:gd name="T8" fmla="*/ 84 w 113"/>
                <a:gd name="T9" fmla="*/ 203 h 203"/>
                <a:gd name="T10" fmla="*/ 103 w 113"/>
                <a:gd name="T11" fmla="*/ 146 h 203"/>
                <a:gd name="T12" fmla="*/ 99 w 113"/>
                <a:gd name="T13" fmla="*/ 51 h 203"/>
                <a:gd name="T14" fmla="*/ 84 w 113"/>
                <a:gd name="T15" fmla="*/ 15 h 203"/>
                <a:gd name="T16" fmla="*/ 63 w 11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203">
                  <a:moveTo>
                    <a:pt x="63" y="0"/>
                  </a:moveTo>
                  <a:cubicBezTo>
                    <a:pt x="54" y="0"/>
                    <a:pt x="46" y="5"/>
                    <a:pt x="42" y="14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0" y="141"/>
                    <a:pt x="0" y="173"/>
                    <a:pt x="11" y="203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113" y="115"/>
                    <a:pt x="112" y="82"/>
                    <a:pt x="99" y="51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1" y="5"/>
                    <a:pt x="72" y="0"/>
                    <a:pt x="6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57A95A1C-B4DD-4A34-903D-D0286A02D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690" y="6849043"/>
              <a:ext cx="127722" cy="4761"/>
            </a:xfrm>
            <a:custGeom>
              <a:avLst/>
              <a:gdLst>
                <a:gd name="T0" fmla="*/ 71 w 71"/>
                <a:gd name="T1" fmla="*/ 0 h 2"/>
                <a:gd name="T2" fmla="*/ 0 w 71"/>
                <a:gd name="T3" fmla="*/ 0 h 2"/>
                <a:gd name="T4" fmla="*/ 1 w 71"/>
                <a:gd name="T5" fmla="*/ 2 h 2"/>
                <a:gd name="T6" fmla="*/ 70 w 71"/>
                <a:gd name="T7" fmla="*/ 2 h 2"/>
                <a:gd name="T8" fmla="*/ 71 w 7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">
                  <a:moveTo>
                    <a:pt x="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51406B46-3977-40C0-B73C-4380BBC37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34" y="6846663"/>
              <a:ext cx="130179" cy="2381"/>
            </a:xfrm>
            <a:custGeom>
              <a:avLst/>
              <a:gdLst>
                <a:gd name="T0" fmla="*/ 73 w 73"/>
                <a:gd name="T1" fmla="*/ 0 h 2"/>
                <a:gd name="T2" fmla="*/ 0 w 73"/>
                <a:gd name="T3" fmla="*/ 0 h 2"/>
                <a:gd name="T4" fmla="*/ 1 w 73"/>
                <a:gd name="T5" fmla="*/ 2 h 2"/>
                <a:gd name="T6" fmla="*/ 72 w 73"/>
                <a:gd name="T7" fmla="*/ 2 h 2"/>
                <a:gd name="T8" fmla="*/ 73 w 7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">
                  <a:moveTo>
                    <a:pt x="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39D9AFAE-6AAC-4936-87BF-DA8BC73D1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098" y="6789529"/>
              <a:ext cx="100705" cy="57135"/>
            </a:xfrm>
            <a:custGeom>
              <a:avLst/>
              <a:gdLst>
                <a:gd name="T0" fmla="*/ 26 w 56"/>
                <a:gd name="T1" fmla="*/ 0 h 32"/>
                <a:gd name="T2" fmla="*/ 5 w 56"/>
                <a:gd name="T3" fmla="*/ 15 h 32"/>
                <a:gd name="T4" fmla="*/ 0 w 56"/>
                <a:gd name="T5" fmla="*/ 32 h 32"/>
                <a:gd name="T6" fmla="*/ 56 w 56"/>
                <a:gd name="T7" fmla="*/ 32 h 32"/>
                <a:gd name="T8" fmla="*/ 47 w 56"/>
                <a:gd name="T9" fmla="*/ 13 h 32"/>
                <a:gd name="T10" fmla="*/ 26 w 5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2">
                  <a:moveTo>
                    <a:pt x="26" y="0"/>
                  </a:moveTo>
                  <a:cubicBezTo>
                    <a:pt x="16" y="0"/>
                    <a:pt x="7" y="5"/>
                    <a:pt x="5" y="1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3" y="4"/>
                    <a:pt x="34" y="0"/>
                    <a:pt x="2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4E69DB5B-B6C6-406A-9D24-05C6CD1DE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642" y="6849043"/>
              <a:ext cx="105617" cy="4761"/>
            </a:xfrm>
            <a:custGeom>
              <a:avLst/>
              <a:gdLst>
                <a:gd name="T0" fmla="*/ 42 w 43"/>
                <a:gd name="T1" fmla="*/ 0 h 2"/>
                <a:gd name="T2" fmla="*/ 1 w 43"/>
                <a:gd name="T3" fmla="*/ 0 h 2"/>
                <a:gd name="T4" fmla="*/ 0 w 43"/>
                <a:gd name="T5" fmla="*/ 2 h 2"/>
                <a:gd name="T6" fmla="*/ 43 w 43"/>
                <a:gd name="T7" fmla="*/ 2 h 2"/>
                <a:gd name="T8" fmla="*/ 42 w 4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">
                  <a:moveTo>
                    <a:pt x="4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3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6FC1952E-B761-49EF-A923-294E0DCDA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642" y="6849043"/>
              <a:ext cx="105617" cy="4761"/>
            </a:xfrm>
            <a:custGeom>
              <a:avLst/>
              <a:gdLst>
                <a:gd name="T0" fmla="*/ 42 w 43"/>
                <a:gd name="T1" fmla="*/ 0 h 2"/>
                <a:gd name="T2" fmla="*/ 1 w 43"/>
                <a:gd name="T3" fmla="*/ 0 h 2"/>
                <a:gd name="T4" fmla="*/ 0 w 43"/>
                <a:gd name="T5" fmla="*/ 2 h 2"/>
                <a:gd name="T6" fmla="*/ 43 w 43"/>
                <a:gd name="T7" fmla="*/ 2 h 2"/>
                <a:gd name="T8" fmla="*/ 42 w 4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">
                  <a:moveTo>
                    <a:pt x="4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3" y="2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51570FA7-E19D-4916-B5A2-A514FD965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098" y="6846663"/>
              <a:ext cx="100705" cy="238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4ED5710C-BEDE-48AD-BB05-381853A70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098" y="6846663"/>
              <a:ext cx="100705" cy="2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1B8F1BFF-0FF4-4F9C-95C0-C06DA1EAD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092" y="7141"/>
              <a:ext cx="835106" cy="821315"/>
            </a:xfrm>
            <a:custGeom>
              <a:avLst/>
              <a:gdLst>
                <a:gd name="T0" fmla="*/ 218 w 340"/>
                <a:gd name="T1" fmla="*/ 0 h 345"/>
                <a:gd name="T2" fmla="*/ 205 w 340"/>
                <a:gd name="T3" fmla="*/ 0 h 345"/>
                <a:gd name="T4" fmla="*/ 135 w 340"/>
                <a:gd name="T5" fmla="*/ 91 h 345"/>
                <a:gd name="T6" fmla="*/ 9 w 340"/>
                <a:gd name="T7" fmla="*/ 41 h 345"/>
                <a:gd name="T8" fmla="*/ 84 w 340"/>
                <a:gd name="T9" fmla="*/ 157 h 345"/>
                <a:gd name="T10" fmla="*/ 0 w 340"/>
                <a:gd name="T11" fmla="*/ 266 h 345"/>
                <a:gd name="T12" fmla="*/ 130 w 340"/>
                <a:gd name="T13" fmla="*/ 229 h 345"/>
                <a:gd name="T14" fmla="*/ 204 w 340"/>
                <a:gd name="T15" fmla="*/ 345 h 345"/>
                <a:gd name="T16" fmla="*/ 210 w 340"/>
                <a:gd name="T17" fmla="*/ 205 h 345"/>
                <a:gd name="T18" fmla="*/ 340 w 340"/>
                <a:gd name="T19" fmla="*/ 169 h 345"/>
                <a:gd name="T20" fmla="*/ 213 w 340"/>
                <a:gd name="T21" fmla="*/ 120 h 345"/>
                <a:gd name="T22" fmla="*/ 218 w 340"/>
                <a:gd name="T2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345">
                  <a:moveTo>
                    <a:pt x="218" y="0"/>
                  </a:moveTo>
                  <a:lnTo>
                    <a:pt x="205" y="0"/>
                  </a:lnTo>
                  <a:lnTo>
                    <a:pt x="135" y="91"/>
                  </a:lnTo>
                  <a:lnTo>
                    <a:pt x="9" y="41"/>
                  </a:lnTo>
                  <a:lnTo>
                    <a:pt x="84" y="157"/>
                  </a:lnTo>
                  <a:lnTo>
                    <a:pt x="0" y="266"/>
                  </a:lnTo>
                  <a:lnTo>
                    <a:pt x="130" y="229"/>
                  </a:lnTo>
                  <a:lnTo>
                    <a:pt x="204" y="345"/>
                  </a:lnTo>
                  <a:lnTo>
                    <a:pt x="210" y="205"/>
                  </a:lnTo>
                  <a:lnTo>
                    <a:pt x="340" y="169"/>
                  </a:lnTo>
                  <a:lnTo>
                    <a:pt x="213" y="12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81D06C44-1BCB-4C17-AAF3-A8BB3186E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092" y="7141"/>
              <a:ext cx="835106" cy="821315"/>
            </a:xfrm>
            <a:custGeom>
              <a:avLst/>
              <a:gdLst>
                <a:gd name="T0" fmla="*/ 218 w 340"/>
                <a:gd name="T1" fmla="*/ 0 h 345"/>
                <a:gd name="T2" fmla="*/ 205 w 340"/>
                <a:gd name="T3" fmla="*/ 0 h 345"/>
                <a:gd name="T4" fmla="*/ 135 w 340"/>
                <a:gd name="T5" fmla="*/ 91 h 345"/>
                <a:gd name="T6" fmla="*/ 9 w 340"/>
                <a:gd name="T7" fmla="*/ 41 h 345"/>
                <a:gd name="T8" fmla="*/ 84 w 340"/>
                <a:gd name="T9" fmla="*/ 157 h 345"/>
                <a:gd name="T10" fmla="*/ 0 w 340"/>
                <a:gd name="T11" fmla="*/ 266 h 345"/>
                <a:gd name="T12" fmla="*/ 130 w 340"/>
                <a:gd name="T13" fmla="*/ 229 h 345"/>
                <a:gd name="T14" fmla="*/ 204 w 340"/>
                <a:gd name="T15" fmla="*/ 345 h 345"/>
                <a:gd name="T16" fmla="*/ 210 w 340"/>
                <a:gd name="T17" fmla="*/ 205 h 345"/>
                <a:gd name="T18" fmla="*/ 340 w 340"/>
                <a:gd name="T19" fmla="*/ 169 h 345"/>
                <a:gd name="T20" fmla="*/ 213 w 340"/>
                <a:gd name="T21" fmla="*/ 120 h 345"/>
                <a:gd name="T22" fmla="*/ 218 w 340"/>
                <a:gd name="T2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345">
                  <a:moveTo>
                    <a:pt x="218" y="0"/>
                  </a:moveTo>
                  <a:lnTo>
                    <a:pt x="205" y="0"/>
                  </a:lnTo>
                  <a:lnTo>
                    <a:pt x="135" y="91"/>
                  </a:lnTo>
                  <a:lnTo>
                    <a:pt x="9" y="41"/>
                  </a:lnTo>
                  <a:lnTo>
                    <a:pt x="84" y="157"/>
                  </a:lnTo>
                  <a:lnTo>
                    <a:pt x="0" y="266"/>
                  </a:lnTo>
                  <a:lnTo>
                    <a:pt x="130" y="229"/>
                  </a:lnTo>
                  <a:lnTo>
                    <a:pt x="204" y="345"/>
                  </a:lnTo>
                  <a:lnTo>
                    <a:pt x="210" y="205"/>
                  </a:lnTo>
                  <a:lnTo>
                    <a:pt x="340" y="169"/>
                  </a:lnTo>
                  <a:lnTo>
                    <a:pt x="213" y="120"/>
                  </a:lnTo>
                  <a:lnTo>
                    <a:pt x="2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41E6E68D-4D7C-4874-BBFF-ED06A2D68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068" y="0"/>
              <a:ext cx="31931" cy="4761"/>
            </a:xfrm>
            <a:custGeom>
              <a:avLst/>
              <a:gdLst>
                <a:gd name="T0" fmla="*/ 13 w 13"/>
                <a:gd name="T1" fmla="*/ 0 h 2"/>
                <a:gd name="T2" fmla="*/ 2 w 13"/>
                <a:gd name="T3" fmla="*/ 0 h 2"/>
                <a:gd name="T4" fmla="*/ 0 w 13"/>
                <a:gd name="T5" fmla="*/ 2 h 2"/>
                <a:gd name="T6" fmla="*/ 13 w 13"/>
                <a:gd name="T7" fmla="*/ 2 h 2"/>
                <a:gd name="T8" fmla="*/ 13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E9B8BD11-F542-41DF-83E9-1DD8B2A58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068" y="0"/>
              <a:ext cx="31931" cy="4761"/>
            </a:xfrm>
            <a:custGeom>
              <a:avLst/>
              <a:gdLst>
                <a:gd name="T0" fmla="*/ 13 w 13"/>
                <a:gd name="T1" fmla="*/ 0 h 2"/>
                <a:gd name="T2" fmla="*/ 2 w 13"/>
                <a:gd name="T3" fmla="*/ 0 h 2"/>
                <a:gd name="T4" fmla="*/ 0 w 13"/>
                <a:gd name="T5" fmla="*/ 2 h 2"/>
                <a:gd name="T6" fmla="*/ 13 w 13"/>
                <a:gd name="T7" fmla="*/ 2 h 2"/>
                <a:gd name="T8" fmla="*/ 13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30252350-D586-4B44-972D-D71F4B1A0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611" y="4761"/>
              <a:ext cx="34387" cy="2381"/>
            </a:xfrm>
            <a:custGeom>
              <a:avLst/>
              <a:gdLst>
                <a:gd name="T0" fmla="*/ 14 w 14"/>
                <a:gd name="T1" fmla="*/ 0 h 1"/>
                <a:gd name="T2" fmla="*/ 1 w 14"/>
                <a:gd name="T3" fmla="*/ 0 h 1"/>
                <a:gd name="T4" fmla="*/ 0 w 14"/>
                <a:gd name="T5" fmla="*/ 1 h 1"/>
                <a:gd name="T6" fmla="*/ 13 w 14"/>
                <a:gd name="T7" fmla="*/ 1 h 1"/>
                <a:gd name="T8" fmla="*/ 14 w 1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8187CF5-8DEA-4833-B506-0F3798234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611" y="4761"/>
              <a:ext cx="34387" cy="2381"/>
            </a:xfrm>
            <a:custGeom>
              <a:avLst/>
              <a:gdLst>
                <a:gd name="T0" fmla="*/ 14 w 14"/>
                <a:gd name="T1" fmla="*/ 0 h 1"/>
                <a:gd name="T2" fmla="*/ 1 w 14"/>
                <a:gd name="T3" fmla="*/ 0 h 1"/>
                <a:gd name="T4" fmla="*/ 0 w 14"/>
                <a:gd name="T5" fmla="*/ 1 h 1"/>
                <a:gd name="T6" fmla="*/ 13 w 14"/>
                <a:gd name="T7" fmla="*/ 1 h 1"/>
                <a:gd name="T8" fmla="*/ 14 w 1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917E7D00-8AEC-4743-BC1D-2A20FD315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251" y="666574"/>
              <a:ext cx="869493" cy="835598"/>
            </a:xfrm>
            <a:custGeom>
              <a:avLst/>
              <a:gdLst>
                <a:gd name="T0" fmla="*/ 173 w 354"/>
                <a:gd name="T1" fmla="*/ 0 h 351"/>
                <a:gd name="T2" fmla="*/ 135 w 354"/>
                <a:gd name="T3" fmla="*/ 135 h 351"/>
                <a:gd name="T4" fmla="*/ 0 w 354"/>
                <a:gd name="T5" fmla="*/ 138 h 351"/>
                <a:gd name="T6" fmla="*/ 113 w 354"/>
                <a:gd name="T7" fmla="*/ 217 h 351"/>
                <a:gd name="T8" fmla="*/ 75 w 354"/>
                <a:gd name="T9" fmla="*/ 351 h 351"/>
                <a:gd name="T10" fmla="*/ 182 w 354"/>
                <a:gd name="T11" fmla="*/ 264 h 351"/>
                <a:gd name="T12" fmla="*/ 293 w 354"/>
                <a:gd name="T13" fmla="*/ 342 h 351"/>
                <a:gd name="T14" fmla="*/ 247 w 354"/>
                <a:gd name="T15" fmla="*/ 211 h 351"/>
                <a:gd name="T16" fmla="*/ 354 w 354"/>
                <a:gd name="T17" fmla="*/ 126 h 351"/>
                <a:gd name="T18" fmla="*/ 218 w 354"/>
                <a:gd name="T19" fmla="*/ 131 h 351"/>
                <a:gd name="T20" fmla="*/ 173 w 354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351">
                  <a:moveTo>
                    <a:pt x="173" y="0"/>
                  </a:moveTo>
                  <a:lnTo>
                    <a:pt x="135" y="135"/>
                  </a:lnTo>
                  <a:lnTo>
                    <a:pt x="0" y="138"/>
                  </a:lnTo>
                  <a:lnTo>
                    <a:pt x="113" y="217"/>
                  </a:lnTo>
                  <a:lnTo>
                    <a:pt x="75" y="351"/>
                  </a:lnTo>
                  <a:lnTo>
                    <a:pt x="182" y="264"/>
                  </a:lnTo>
                  <a:lnTo>
                    <a:pt x="293" y="342"/>
                  </a:lnTo>
                  <a:lnTo>
                    <a:pt x="247" y="211"/>
                  </a:lnTo>
                  <a:lnTo>
                    <a:pt x="354" y="126"/>
                  </a:lnTo>
                  <a:lnTo>
                    <a:pt x="218" y="131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3819C690-61E4-40F8-96B7-0A68D1700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251" y="666574"/>
              <a:ext cx="869493" cy="835598"/>
            </a:xfrm>
            <a:custGeom>
              <a:avLst/>
              <a:gdLst>
                <a:gd name="T0" fmla="*/ 173 w 354"/>
                <a:gd name="T1" fmla="*/ 0 h 351"/>
                <a:gd name="T2" fmla="*/ 135 w 354"/>
                <a:gd name="T3" fmla="*/ 135 h 351"/>
                <a:gd name="T4" fmla="*/ 0 w 354"/>
                <a:gd name="T5" fmla="*/ 138 h 351"/>
                <a:gd name="T6" fmla="*/ 113 w 354"/>
                <a:gd name="T7" fmla="*/ 217 h 351"/>
                <a:gd name="T8" fmla="*/ 75 w 354"/>
                <a:gd name="T9" fmla="*/ 351 h 351"/>
                <a:gd name="T10" fmla="*/ 182 w 354"/>
                <a:gd name="T11" fmla="*/ 264 h 351"/>
                <a:gd name="T12" fmla="*/ 293 w 354"/>
                <a:gd name="T13" fmla="*/ 342 h 351"/>
                <a:gd name="T14" fmla="*/ 247 w 354"/>
                <a:gd name="T15" fmla="*/ 211 h 351"/>
                <a:gd name="T16" fmla="*/ 354 w 354"/>
                <a:gd name="T17" fmla="*/ 126 h 351"/>
                <a:gd name="T18" fmla="*/ 218 w 354"/>
                <a:gd name="T19" fmla="*/ 131 h 351"/>
                <a:gd name="T20" fmla="*/ 173 w 354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351">
                  <a:moveTo>
                    <a:pt x="173" y="0"/>
                  </a:moveTo>
                  <a:lnTo>
                    <a:pt x="135" y="135"/>
                  </a:lnTo>
                  <a:lnTo>
                    <a:pt x="0" y="138"/>
                  </a:lnTo>
                  <a:lnTo>
                    <a:pt x="113" y="217"/>
                  </a:lnTo>
                  <a:lnTo>
                    <a:pt x="75" y="351"/>
                  </a:lnTo>
                  <a:lnTo>
                    <a:pt x="182" y="264"/>
                  </a:lnTo>
                  <a:lnTo>
                    <a:pt x="293" y="342"/>
                  </a:lnTo>
                  <a:lnTo>
                    <a:pt x="247" y="211"/>
                  </a:lnTo>
                  <a:lnTo>
                    <a:pt x="354" y="126"/>
                  </a:lnTo>
                  <a:lnTo>
                    <a:pt x="218" y="131"/>
                  </a:lnTo>
                  <a:lnTo>
                    <a:pt x="1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13F820D2-02B2-4033-8DCF-4121A494B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612" y="1942586"/>
              <a:ext cx="852301" cy="861784"/>
            </a:xfrm>
            <a:custGeom>
              <a:avLst/>
              <a:gdLst>
                <a:gd name="T0" fmla="*/ 107 w 347"/>
                <a:gd name="T1" fmla="*/ 0 h 362"/>
                <a:gd name="T2" fmla="*/ 123 w 347"/>
                <a:gd name="T3" fmla="*/ 140 h 362"/>
                <a:gd name="T4" fmla="*/ 0 w 347"/>
                <a:gd name="T5" fmla="*/ 197 h 362"/>
                <a:gd name="T6" fmla="*/ 134 w 347"/>
                <a:gd name="T7" fmla="*/ 225 h 362"/>
                <a:gd name="T8" fmla="*/ 147 w 347"/>
                <a:gd name="T9" fmla="*/ 362 h 362"/>
                <a:gd name="T10" fmla="*/ 214 w 347"/>
                <a:gd name="T11" fmla="*/ 241 h 362"/>
                <a:gd name="T12" fmla="*/ 347 w 347"/>
                <a:gd name="T13" fmla="*/ 270 h 362"/>
                <a:gd name="T14" fmla="*/ 254 w 347"/>
                <a:gd name="T15" fmla="*/ 166 h 362"/>
                <a:gd name="T16" fmla="*/ 322 w 347"/>
                <a:gd name="T17" fmla="*/ 45 h 362"/>
                <a:gd name="T18" fmla="*/ 198 w 347"/>
                <a:gd name="T19" fmla="*/ 104 h 362"/>
                <a:gd name="T20" fmla="*/ 107 w 347"/>
                <a:gd name="T21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2">
                  <a:moveTo>
                    <a:pt x="107" y="0"/>
                  </a:moveTo>
                  <a:lnTo>
                    <a:pt x="123" y="140"/>
                  </a:lnTo>
                  <a:lnTo>
                    <a:pt x="0" y="197"/>
                  </a:lnTo>
                  <a:lnTo>
                    <a:pt x="134" y="225"/>
                  </a:lnTo>
                  <a:lnTo>
                    <a:pt x="147" y="362"/>
                  </a:lnTo>
                  <a:lnTo>
                    <a:pt x="214" y="241"/>
                  </a:lnTo>
                  <a:lnTo>
                    <a:pt x="347" y="270"/>
                  </a:lnTo>
                  <a:lnTo>
                    <a:pt x="254" y="166"/>
                  </a:lnTo>
                  <a:lnTo>
                    <a:pt x="322" y="45"/>
                  </a:lnTo>
                  <a:lnTo>
                    <a:pt x="198" y="10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7564B59F-9A53-48A9-8C8B-2BC2F2567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612" y="1942586"/>
              <a:ext cx="852301" cy="861784"/>
            </a:xfrm>
            <a:custGeom>
              <a:avLst/>
              <a:gdLst>
                <a:gd name="T0" fmla="*/ 107 w 347"/>
                <a:gd name="T1" fmla="*/ 0 h 362"/>
                <a:gd name="T2" fmla="*/ 123 w 347"/>
                <a:gd name="T3" fmla="*/ 140 h 362"/>
                <a:gd name="T4" fmla="*/ 0 w 347"/>
                <a:gd name="T5" fmla="*/ 197 h 362"/>
                <a:gd name="T6" fmla="*/ 134 w 347"/>
                <a:gd name="T7" fmla="*/ 225 h 362"/>
                <a:gd name="T8" fmla="*/ 147 w 347"/>
                <a:gd name="T9" fmla="*/ 362 h 362"/>
                <a:gd name="T10" fmla="*/ 214 w 347"/>
                <a:gd name="T11" fmla="*/ 241 h 362"/>
                <a:gd name="T12" fmla="*/ 347 w 347"/>
                <a:gd name="T13" fmla="*/ 270 h 362"/>
                <a:gd name="T14" fmla="*/ 254 w 347"/>
                <a:gd name="T15" fmla="*/ 166 h 362"/>
                <a:gd name="T16" fmla="*/ 322 w 347"/>
                <a:gd name="T17" fmla="*/ 45 h 362"/>
                <a:gd name="T18" fmla="*/ 198 w 347"/>
                <a:gd name="T19" fmla="*/ 104 h 362"/>
                <a:gd name="T20" fmla="*/ 107 w 347"/>
                <a:gd name="T21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2">
                  <a:moveTo>
                    <a:pt x="107" y="0"/>
                  </a:moveTo>
                  <a:lnTo>
                    <a:pt x="123" y="140"/>
                  </a:lnTo>
                  <a:lnTo>
                    <a:pt x="0" y="197"/>
                  </a:lnTo>
                  <a:lnTo>
                    <a:pt x="134" y="225"/>
                  </a:lnTo>
                  <a:lnTo>
                    <a:pt x="147" y="362"/>
                  </a:lnTo>
                  <a:lnTo>
                    <a:pt x="214" y="241"/>
                  </a:lnTo>
                  <a:lnTo>
                    <a:pt x="347" y="270"/>
                  </a:lnTo>
                  <a:lnTo>
                    <a:pt x="254" y="166"/>
                  </a:lnTo>
                  <a:lnTo>
                    <a:pt x="322" y="45"/>
                  </a:lnTo>
                  <a:lnTo>
                    <a:pt x="198" y="104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3C6E0242-E959-48F3-ACDB-882C89EF9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48" y="3499512"/>
              <a:ext cx="852301" cy="859405"/>
            </a:xfrm>
            <a:custGeom>
              <a:avLst/>
              <a:gdLst>
                <a:gd name="T0" fmla="*/ 241 w 347"/>
                <a:gd name="T1" fmla="*/ 0 h 361"/>
                <a:gd name="T2" fmla="*/ 149 w 347"/>
                <a:gd name="T3" fmla="*/ 102 h 361"/>
                <a:gd name="T4" fmla="*/ 27 w 347"/>
                <a:gd name="T5" fmla="*/ 43 h 361"/>
                <a:gd name="T6" fmla="*/ 93 w 347"/>
                <a:gd name="T7" fmla="*/ 165 h 361"/>
                <a:gd name="T8" fmla="*/ 0 w 347"/>
                <a:gd name="T9" fmla="*/ 266 h 361"/>
                <a:gd name="T10" fmla="*/ 133 w 347"/>
                <a:gd name="T11" fmla="*/ 239 h 361"/>
                <a:gd name="T12" fmla="*/ 198 w 347"/>
                <a:gd name="T13" fmla="*/ 361 h 361"/>
                <a:gd name="T14" fmla="*/ 215 w 347"/>
                <a:gd name="T15" fmla="*/ 223 h 361"/>
                <a:gd name="T16" fmla="*/ 347 w 347"/>
                <a:gd name="T17" fmla="*/ 196 h 361"/>
                <a:gd name="T18" fmla="*/ 223 w 347"/>
                <a:gd name="T19" fmla="*/ 138 h 361"/>
                <a:gd name="T20" fmla="*/ 241 w 347"/>
                <a:gd name="T2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1">
                  <a:moveTo>
                    <a:pt x="241" y="0"/>
                  </a:moveTo>
                  <a:lnTo>
                    <a:pt x="149" y="102"/>
                  </a:lnTo>
                  <a:lnTo>
                    <a:pt x="27" y="43"/>
                  </a:lnTo>
                  <a:lnTo>
                    <a:pt x="93" y="165"/>
                  </a:lnTo>
                  <a:lnTo>
                    <a:pt x="0" y="266"/>
                  </a:lnTo>
                  <a:lnTo>
                    <a:pt x="133" y="239"/>
                  </a:lnTo>
                  <a:lnTo>
                    <a:pt x="198" y="361"/>
                  </a:lnTo>
                  <a:lnTo>
                    <a:pt x="215" y="223"/>
                  </a:lnTo>
                  <a:lnTo>
                    <a:pt x="347" y="196"/>
                  </a:lnTo>
                  <a:lnTo>
                    <a:pt x="223" y="13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60BDB689-7DD9-478D-8CAF-B2B69F436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48" y="3499512"/>
              <a:ext cx="852301" cy="859405"/>
            </a:xfrm>
            <a:custGeom>
              <a:avLst/>
              <a:gdLst>
                <a:gd name="T0" fmla="*/ 241 w 347"/>
                <a:gd name="T1" fmla="*/ 0 h 361"/>
                <a:gd name="T2" fmla="*/ 149 w 347"/>
                <a:gd name="T3" fmla="*/ 102 h 361"/>
                <a:gd name="T4" fmla="*/ 27 w 347"/>
                <a:gd name="T5" fmla="*/ 43 h 361"/>
                <a:gd name="T6" fmla="*/ 93 w 347"/>
                <a:gd name="T7" fmla="*/ 165 h 361"/>
                <a:gd name="T8" fmla="*/ 0 w 347"/>
                <a:gd name="T9" fmla="*/ 266 h 361"/>
                <a:gd name="T10" fmla="*/ 133 w 347"/>
                <a:gd name="T11" fmla="*/ 239 h 361"/>
                <a:gd name="T12" fmla="*/ 198 w 347"/>
                <a:gd name="T13" fmla="*/ 361 h 361"/>
                <a:gd name="T14" fmla="*/ 215 w 347"/>
                <a:gd name="T15" fmla="*/ 223 h 361"/>
                <a:gd name="T16" fmla="*/ 347 w 347"/>
                <a:gd name="T17" fmla="*/ 196 h 361"/>
                <a:gd name="T18" fmla="*/ 223 w 347"/>
                <a:gd name="T19" fmla="*/ 138 h 361"/>
                <a:gd name="T20" fmla="*/ 241 w 347"/>
                <a:gd name="T2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1">
                  <a:moveTo>
                    <a:pt x="241" y="0"/>
                  </a:moveTo>
                  <a:lnTo>
                    <a:pt x="149" y="102"/>
                  </a:lnTo>
                  <a:lnTo>
                    <a:pt x="27" y="43"/>
                  </a:lnTo>
                  <a:lnTo>
                    <a:pt x="93" y="165"/>
                  </a:lnTo>
                  <a:lnTo>
                    <a:pt x="0" y="266"/>
                  </a:lnTo>
                  <a:lnTo>
                    <a:pt x="133" y="239"/>
                  </a:lnTo>
                  <a:lnTo>
                    <a:pt x="198" y="361"/>
                  </a:lnTo>
                  <a:lnTo>
                    <a:pt x="215" y="223"/>
                  </a:lnTo>
                  <a:lnTo>
                    <a:pt x="347" y="196"/>
                  </a:lnTo>
                  <a:lnTo>
                    <a:pt x="223" y="138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2B34EBEC-DAF9-48A0-80B0-0B41E5452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26" y="5089766"/>
              <a:ext cx="864581" cy="835598"/>
            </a:xfrm>
            <a:custGeom>
              <a:avLst/>
              <a:gdLst>
                <a:gd name="T0" fmla="*/ 181 w 352"/>
                <a:gd name="T1" fmla="*/ 0 h 351"/>
                <a:gd name="T2" fmla="*/ 134 w 352"/>
                <a:gd name="T3" fmla="*/ 131 h 351"/>
                <a:gd name="T4" fmla="*/ 0 w 352"/>
                <a:gd name="T5" fmla="*/ 124 h 351"/>
                <a:gd name="T6" fmla="*/ 106 w 352"/>
                <a:gd name="T7" fmla="*/ 211 h 351"/>
                <a:gd name="T8" fmla="*/ 58 w 352"/>
                <a:gd name="T9" fmla="*/ 341 h 351"/>
                <a:gd name="T10" fmla="*/ 171 w 352"/>
                <a:gd name="T11" fmla="*/ 264 h 351"/>
                <a:gd name="T12" fmla="*/ 276 w 352"/>
                <a:gd name="T13" fmla="*/ 351 h 351"/>
                <a:gd name="T14" fmla="*/ 240 w 352"/>
                <a:gd name="T15" fmla="*/ 216 h 351"/>
                <a:gd name="T16" fmla="*/ 352 w 352"/>
                <a:gd name="T17" fmla="*/ 140 h 351"/>
                <a:gd name="T18" fmla="*/ 217 w 352"/>
                <a:gd name="T19" fmla="*/ 134 h 351"/>
                <a:gd name="T20" fmla="*/ 181 w 352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351">
                  <a:moveTo>
                    <a:pt x="181" y="0"/>
                  </a:moveTo>
                  <a:lnTo>
                    <a:pt x="134" y="131"/>
                  </a:lnTo>
                  <a:lnTo>
                    <a:pt x="0" y="124"/>
                  </a:lnTo>
                  <a:lnTo>
                    <a:pt x="106" y="211"/>
                  </a:lnTo>
                  <a:lnTo>
                    <a:pt x="58" y="341"/>
                  </a:lnTo>
                  <a:lnTo>
                    <a:pt x="171" y="264"/>
                  </a:lnTo>
                  <a:lnTo>
                    <a:pt x="276" y="351"/>
                  </a:lnTo>
                  <a:lnTo>
                    <a:pt x="240" y="216"/>
                  </a:lnTo>
                  <a:lnTo>
                    <a:pt x="352" y="140"/>
                  </a:lnTo>
                  <a:lnTo>
                    <a:pt x="217" y="13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7839FBDD-8735-4121-943A-3A05FF779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26" y="5089766"/>
              <a:ext cx="864581" cy="835598"/>
            </a:xfrm>
            <a:custGeom>
              <a:avLst/>
              <a:gdLst>
                <a:gd name="T0" fmla="*/ 181 w 352"/>
                <a:gd name="T1" fmla="*/ 0 h 351"/>
                <a:gd name="T2" fmla="*/ 134 w 352"/>
                <a:gd name="T3" fmla="*/ 131 h 351"/>
                <a:gd name="T4" fmla="*/ 0 w 352"/>
                <a:gd name="T5" fmla="*/ 124 h 351"/>
                <a:gd name="T6" fmla="*/ 106 w 352"/>
                <a:gd name="T7" fmla="*/ 211 h 351"/>
                <a:gd name="T8" fmla="*/ 58 w 352"/>
                <a:gd name="T9" fmla="*/ 341 h 351"/>
                <a:gd name="T10" fmla="*/ 171 w 352"/>
                <a:gd name="T11" fmla="*/ 264 h 351"/>
                <a:gd name="T12" fmla="*/ 276 w 352"/>
                <a:gd name="T13" fmla="*/ 351 h 351"/>
                <a:gd name="T14" fmla="*/ 240 w 352"/>
                <a:gd name="T15" fmla="*/ 216 h 351"/>
                <a:gd name="T16" fmla="*/ 352 w 352"/>
                <a:gd name="T17" fmla="*/ 140 h 351"/>
                <a:gd name="T18" fmla="*/ 217 w 352"/>
                <a:gd name="T19" fmla="*/ 134 h 351"/>
                <a:gd name="T20" fmla="*/ 181 w 352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351">
                  <a:moveTo>
                    <a:pt x="181" y="0"/>
                  </a:moveTo>
                  <a:lnTo>
                    <a:pt x="134" y="131"/>
                  </a:lnTo>
                  <a:lnTo>
                    <a:pt x="0" y="124"/>
                  </a:lnTo>
                  <a:lnTo>
                    <a:pt x="106" y="211"/>
                  </a:lnTo>
                  <a:lnTo>
                    <a:pt x="58" y="341"/>
                  </a:lnTo>
                  <a:lnTo>
                    <a:pt x="171" y="264"/>
                  </a:lnTo>
                  <a:lnTo>
                    <a:pt x="276" y="351"/>
                  </a:lnTo>
                  <a:lnTo>
                    <a:pt x="240" y="216"/>
                  </a:lnTo>
                  <a:lnTo>
                    <a:pt x="352" y="140"/>
                  </a:lnTo>
                  <a:lnTo>
                    <a:pt x="217" y="134"/>
                  </a:lnTo>
                  <a:lnTo>
                    <a:pt x="1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79BB464A-CC88-470C-A900-175C9361F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311" y="6577653"/>
              <a:ext cx="513346" cy="269011"/>
            </a:xfrm>
            <a:custGeom>
              <a:avLst/>
              <a:gdLst>
                <a:gd name="T0" fmla="*/ 0 w 209"/>
                <a:gd name="T1" fmla="*/ 0 h 113"/>
                <a:gd name="T2" fmla="*/ 4 w 209"/>
                <a:gd name="T3" fmla="*/ 113 h 113"/>
                <a:gd name="T4" fmla="*/ 176 w 209"/>
                <a:gd name="T5" fmla="*/ 113 h 113"/>
                <a:gd name="T6" fmla="*/ 209 w 209"/>
                <a:gd name="T7" fmla="*/ 62 h 113"/>
                <a:gd name="T8" fmla="*/ 82 w 209"/>
                <a:gd name="T9" fmla="*/ 110 h 113"/>
                <a:gd name="T10" fmla="*/ 0 w 209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13">
                  <a:moveTo>
                    <a:pt x="0" y="0"/>
                  </a:moveTo>
                  <a:lnTo>
                    <a:pt x="4" y="113"/>
                  </a:lnTo>
                  <a:lnTo>
                    <a:pt x="176" y="113"/>
                  </a:lnTo>
                  <a:lnTo>
                    <a:pt x="209" y="62"/>
                  </a:lnTo>
                  <a:lnTo>
                    <a:pt x="82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8E4BFCE6-D6F4-4FF1-AEEE-004054E8C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311" y="6577653"/>
              <a:ext cx="513346" cy="269011"/>
            </a:xfrm>
            <a:custGeom>
              <a:avLst/>
              <a:gdLst>
                <a:gd name="T0" fmla="*/ 0 w 209"/>
                <a:gd name="T1" fmla="*/ 0 h 113"/>
                <a:gd name="T2" fmla="*/ 4 w 209"/>
                <a:gd name="T3" fmla="*/ 113 h 113"/>
                <a:gd name="T4" fmla="*/ 176 w 209"/>
                <a:gd name="T5" fmla="*/ 113 h 113"/>
                <a:gd name="T6" fmla="*/ 209 w 209"/>
                <a:gd name="T7" fmla="*/ 62 h 113"/>
                <a:gd name="T8" fmla="*/ 82 w 209"/>
                <a:gd name="T9" fmla="*/ 110 h 113"/>
                <a:gd name="T10" fmla="*/ 0 w 209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13">
                  <a:moveTo>
                    <a:pt x="0" y="0"/>
                  </a:moveTo>
                  <a:lnTo>
                    <a:pt x="4" y="113"/>
                  </a:lnTo>
                  <a:lnTo>
                    <a:pt x="176" y="113"/>
                  </a:lnTo>
                  <a:lnTo>
                    <a:pt x="209" y="62"/>
                  </a:lnTo>
                  <a:lnTo>
                    <a:pt x="82" y="1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89E65A4B-B0C4-4537-9434-5A4467E0C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136" y="6849043"/>
              <a:ext cx="420010" cy="4761"/>
            </a:xfrm>
            <a:custGeom>
              <a:avLst/>
              <a:gdLst>
                <a:gd name="T0" fmla="*/ 171 w 171"/>
                <a:gd name="T1" fmla="*/ 0 h 2"/>
                <a:gd name="T2" fmla="*/ 0 w 171"/>
                <a:gd name="T3" fmla="*/ 0 h 2"/>
                <a:gd name="T4" fmla="*/ 0 w 171"/>
                <a:gd name="T5" fmla="*/ 2 h 2"/>
                <a:gd name="T6" fmla="*/ 170 w 171"/>
                <a:gd name="T7" fmla="*/ 2 h 2"/>
                <a:gd name="T8" fmla="*/ 171 w 17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">
                  <a:moveTo>
                    <a:pt x="17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70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0D1B23E2-3D4C-44FD-B6FB-73B3A8D45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136" y="6849043"/>
              <a:ext cx="420010" cy="4761"/>
            </a:xfrm>
            <a:custGeom>
              <a:avLst/>
              <a:gdLst>
                <a:gd name="T0" fmla="*/ 171 w 171"/>
                <a:gd name="T1" fmla="*/ 0 h 2"/>
                <a:gd name="T2" fmla="*/ 0 w 171"/>
                <a:gd name="T3" fmla="*/ 0 h 2"/>
                <a:gd name="T4" fmla="*/ 0 w 171"/>
                <a:gd name="T5" fmla="*/ 2 h 2"/>
                <a:gd name="T6" fmla="*/ 170 w 171"/>
                <a:gd name="T7" fmla="*/ 2 h 2"/>
                <a:gd name="T8" fmla="*/ 171 w 17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">
                  <a:moveTo>
                    <a:pt x="17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70" y="2"/>
                  </a:lnTo>
                  <a:lnTo>
                    <a:pt x="1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35E5B54B-3E31-48A4-AA9D-442B052DC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136" y="6846663"/>
              <a:ext cx="422466" cy="2381"/>
            </a:xfrm>
            <a:custGeom>
              <a:avLst/>
              <a:gdLst>
                <a:gd name="T0" fmla="*/ 172 w 172"/>
                <a:gd name="T1" fmla="*/ 0 h 1"/>
                <a:gd name="T2" fmla="*/ 0 w 172"/>
                <a:gd name="T3" fmla="*/ 0 h 1"/>
                <a:gd name="T4" fmla="*/ 0 w 172"/>
                <a:gd name="T5" fmla="*/ 1 h 1"/>
                <a:gd name="T6" fmla="*/ 171 w 172"/>
                <a:gd name="T7" fmla="*/ 1 h 1"/>
                <a:gd name="T8" fmla="*/ 172 w 17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">
                  <a:moveTo>
                    <a:pt x="17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71" y="1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87D530AF-B6B5-4147-810D-0CEC32353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136" y="6846663"/>
              <a:ext cx="422466" cy="2381"/>
            </a:xfrm>
            <a:custGeom>
              <a:avLst/>
              <a:gdLst>
                <a:gd name="T0" fmla="*/ 172 w 172"/>
                <a:gd name="T1" fmla="*/ 0 h 1"/>
                <a:gd name="T2" fmla="*/ 0 w 172"/>
                <a:gd name="T3" fmla="*/ 0 h 1"/>
                <a:gd name="T4" fmla="*/ 0 w 172"/>
                <a:gd name="T5" fmla="*/ 1 h 1"/>
                <a:gd name="T6" fmla="*/ 171 w 172"/>
                <a:gd name="T7" fmla="*/ 1 h 1"/>
                <a:gd name="T8" fmla="*/ 172 w 17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">
                  <a:moveTo>
                    <a:pt x="17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71" y="1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4BB61CD2-96AE-47D3-A4CC-7F9B2C67E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3005" y="6282456"/>
              <a:ext cx="329130" cy="530879"/>
            </a:xfrm>
            <a:custGeom>
              <a:avLst/>
              <a:gdLst>
                <a:gd name="T0" fmla="*/ 0 w 134"/>
                <a:gd name="T1" fmla="*/ 0 h 223"/>
                <a:gd name="T2" fmla="*/ 91 w 134"/>
                <a:gd name="T3" fmla="*/ 102 h 223"/>
                <a:gd name="T4" fmla="*/ 24 w 134"/>
                <a:gd name="T5" fmla="*/ 223 h 223"/>
                <a:gd name="T6" fmla="*/ 134 w 134"/>
                <a:gd name="T7" fmla="*/ 171 h 223"/>
                <a:gd name="T8" fmla="*/ 134 w 134"/>
                <a:gd name="T9" fmla="*/ 23 h 223"/>
                <a:gd name="T10" fmla="*/ 131 w 134"/>
                <a:gd name="T11" fmla="*/ 28 h 223"/>
                <a:gd name="T12" fmla="*/ 0 w 134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23">
                  <a:moveTo>
                    <a:pt x="0" y="0"/>
                  </a:moveTo>
                  <a:lnTo>
                    <a:pt x="91" y="102"/>
                  </a:lnTo>
                  <a:lnTo>
                    <a:pt x="24" y="223"/>
                  </a:lnTo>
                  <a:lnTo>
                    <a:pt x="134" y="171"/>
                  </a:lnTo>
                  <a:lnTo>
                    <a:pt x="134" y="23"/>
                  </a:lnTo>
                  <a:lnTo>
                    <a:pt x="13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45736448-36EC-4763-A23B-DF589FFF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3005" y="6282456"/>
              <a:ext cx="329130" cy="530879"/>
            </a:xfrm>
            <a:custGeom>
              <a:avLst/>
              <a:gdLst>
                <a:gd name="T0" fmla="*/ 0 w 134"/>
                <a:gd name="T1" fmla="*/ 0 h 223"/>
                <a:gd name="T2" fmla="*/ 91 w 134"/>
                <a:gd name="T3" fmla="*/ 102 h 223"/>
                <a:gd name="T4" fmla="*/ 24 w 134"/>
                <a:gd name="T5" fmla="*/ 223 h 223"/>
                <a:gd name="T6" fmla="*/ 134 w 134"/>
                <a:gd name="T7" fmla="*/ 171 h 223"/>
                <a:gd name="T8" fmla="*/ 134 w 134"/>
                <a:gd name="T9" fmla="*/ 23 h 223"/>
                <a:gd name="T10" fmla="*/ 131 w 134"/>
                <a:gd name="T11" fmla="*/ 28 h 223"/>
                <a:gd name="T12" fmla="*/ 0 w 134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23">
                  <a:moveTo>
                    <a:pt x="0" y="0"/>
                  </a:moveTo>
                  <a:lnTo>
                    <a:pt x="91" y="102"/>
                  </a:lnTo>
                  <a:lnTo>
                    <a:pt x="24" y="223"/>
                  </a:lnTo>
                  <a:lnTo>
                    <a:pt x="134" y="171"/>
                  </a:lnTo>
                  <a:lnTo>
                    <a:pt x="134" y="23"/>
                  </a:lnTo>
                  <a:lnTo>
                    <a:pt x="131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FB800123-1859-4070-8904-B296A832E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047" y="6325307"/>
              <a:ext cx="2457" cy="364236"/>
            </a:xfrm>
            <a:custGeom>
              <a:avLst/>
              <a:gdLst>
                <a:gd name="T0" fmla="*/ 1 w 1"/>
                <a:gd name="T1" fmla="*/ 0 h 153"/>
                <a:gd name="T2" fmla="*/ 0 w 1"/>
                <a:gd name="T3" fmla="*/ 2 h 153"/>
                <a:gd name="T4" fmla="*/ 0 w 1"/>
                <a:gd name="T5" fmla="*/ 153 h 153"/>
                <a:gd name="T6" fmla="*/ 1 w 1"/>
                <a:gd name="T7" fmla="*/ 152 h 153"/>
                <a:gd name="T8" fmla="*/ 1 w 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53">
                  <a:moveTo>
                    <a:pt x="1" y="0"/>
                  </a:moveTo>
                  <a:lnTo>
                    <a:pt x="0" y="2"/>
                  </a:lnTo>
                  <a:lnTo>
                    <a:pt x="0" y="153"/>
                  </a:lnTo>
                  <a:lnTo>
                    <a:pt x="1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88AD3C81-D7DA-4C6F-A301-132489BC6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047" y="6325307"/>
              <a:ext cx="2457" cy="364236"/>
            </a:xfrm>
            <a:custGeom>
              <a:avLst/>
              <a:gdLst>
                <a:gd name="T0" fmla="*/ 1 w 1"/>
                <a:gd name="T1" fmla="*/ 0 h 153"/>
                <a:gd name="T2" fmla="*/ 0 w 1"/>
                <a:gd name="T3" fmla="*/ 2 h 153"/>
                <a:gd name="T4" fmla="*/ 0 w 1"/>
                <a:gd name="T5" fmla="*/ 153 h 153"/>
                <a:gd name="T6" fmla="*/ 1 w 1"/>
                <a:gd name="T7" fmla="*/ 152 h 153"/>
                <a:gd name="T8" fmla="*/ 1 w 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53">
                  <a:moveTo>
                    <a:pt x="1" y="0"/>
                  </a:moveTo>
                  <a:lnTo>
                    <a:pt x="0" y="2"/>
                  </a:lnTo>
                  <a:lnTo>
                    <a:pt x="0" y="153"/>
                  </a:lnTo>
                  <a:lnTo>
                    <a:pt x="1" y="1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CEECA816-E113-48E7-90B2-A3490EFDB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2135" y="6330068"/>
              <a:ext cx="4912" cy="359474"/>
            </a:xfrm>
            <a:custGeom>
              <a:avLst/>
              <a:gdLst>
                <a:gd name="T0" fmla="*/ 2 w 2"/>
                <a:gd name="T1" fmla="*/ 0 h 151"/>
                <a:gd name="T2" fmla="*/ 0 w 2"/>
                <a:gd name="T3" fmla="*/ 3 h 151"/>
                <a:gd name="T4" fmla="*/ 0 w 2"/>
                <a:gd name="T5" fmla="*/ 151 h 151"/>
                <a:gd name="T6" fmla="*/ 2 w 2"/>
                <a:gd name="T7" fmla="*/ 151 h 151"/>
                <a:gd name="T8" fmla="*/ 2 w 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1">
                  <a:moveTo>
                    <a:pt x="2" y="0"/>
                  </a:moveTo>
                  <a:lnTo>
                    <a:pt x="0" y="3"/>
                  </a:lnTo>
                  <a:lnTo>
                    <a:pt x="0" y="151"/>
                  </a:lnTo>
                  <a:lnTo>
                    <a:pt x="2" y="15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E037CC6E-E8DD-40BE-8C04-3DB2606F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2135" y="6330068"/>
              <a:ext cx="4912" cy="359474"/>
            </a:xfrm>
            <a:custGeom>
              <a:avLst/>
              <a:gdLst>
                <a:gd name="T0" fmla="*/ 2 w 2"/>
                <a:gd name="T1" fmla="*/ 0 h 151"/>
                <a:gd name="T2" fmla="*/ 0 w 2"/>
                <a:gd name="T3" fmla="*/ 3 h 151"/>
                <a:gd name="T4" fmla="*/ 0 w 2"/>
                <a:gd name="T5" fmla="*/ 151 h 151"/>
                <a:gd name="T6" fmla="*/ 2 w 2"/>
                <a:gd name="T7" fmla="*/ 151 h 151"/>
                <a:gd name="T8" fmla="*/ 2 w 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1">
                  <a:moveTo>
                    <a:pt x="2" y="0"/>
                  </a:moveTo>
                  <a:lnTo>
                    <a:pt x="0" y="3"/>
                  </a:lnTo>
                  <a:lnTo>
                    <a:pt x="0" y="151"/>
                  </a:lnTo>
                  <a:lnTo>
                    <a:pt x="2" y="15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E1BAE9A5-ABB7-4AD3-B296-E7ADE73A7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3699" y="1418850"/>
              <a:ext cx="648436" cy="866546"/>
            </a:xfrm>
            <a:custGeom>
              <a:avLst/>
              <a:gdLst>
                <a:gd name="T0" fmla="*/ 206 w 264"/>
                <a:gd name="T1" fmla="*/ 0 h 364"/>
                <a:gd name="T2" fmla="*/ 130 w 264"/>
                <a:gd name="T3" fmla="*/ 116 h 364"/>
                <a:gd name="T4" fmla="*/ 0 w 264"/>
                <a:gd name="T5" fmla="*/ 77 h 364"/>
                <a:gd name="T6" fmla="*/ 85 w 264"/>
                <a:gd name="T7" fmla="*/ 187 h 364"/>
                <a:gd name="T8" fmla="*/ 8 w 264"/>
                <a:gd name="T9" fmla="*/ 302 h 364"/>
                <a:gd name="T10" fmla="*/ 135 w 264"/>
                <a:gd name="T11" fmla="*/ 254 h 364"/>
                <a:gd name="T12" fmla="*/ 218 w 264"/>
                <a:gd name="T13" fmla="*/ 364 h 364"/>
                <a:gd name="T14" fmla="*/ 213 w 264"/>
                <a:gd name="T15" fmla="*/ 225 h 364"/>
                <a:gd name="T16" fmla="*/ 264 w 264"/>
                <a:gd name="T17" fmla="*/ 206 h 364"/>
                <a:gd name="T18" fmla="*/ 264 w 264"/>
                <a:gd name="T19" fmla="*/ 155 h 364"/>
                <a:gd name="T20" fmla="*/ 210 w 264"/>
                <a:gd name="T21" fmla="*/ 139 h 364"/>
                <a:gd name="T22" fmla="*/ 206 w 264"/>
                <a:gd name="T2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4" h="364">
                  <a:moveTo>
                    <a:pt x="206" y="0"/>
                  </a:moveTo>
                  <a:lnTo>
                    <a:pt x="130" y="116"/>
                  </a:lnTo>
                  <a:lnTo>
                    <a:pt x="0" y="77"/>
                  </a:lnTo>
                  <a:lnTo>
                    <a:pt x="85" y="187"/>
                  </a:lnTo>
                  <a:lnTo>
                    <a:pt x="8" y="302"/>
                  </a:lnTo>
                  <a:lnTo>
                    <a:pt x="135" y="254"/>
                  </a:lnTo>
                  <a:lnTo>
                    <a:pt x="218" y="364"/>
                  </a:lnTo>
                  <a:lnTo>
                    <a:pt x="213" y="225"/>
                  </a:lnTo>
                  <a:lnTo>
                    <a:pt x="264" y="206"/>
                  </a:lnTo>
                  <a:lnTo>
                    <a:pt x="264" y="155"/>
                  </a:lnTo>
                  <a:lnTo>
                    <a:pt x="210" y="13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3F923022-AFFA-4912-9186-CC11BB374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3699" y="1418850"/>
              <a:ext cx="648436" cy="866546"/>
            </a:xfrm>
            <a:custGeom>
              <a:avLst/>
              <a:gdLst>
                <a:gd name="T0" fmla="*/ 206 w 264"/>
                <a:gd name="T1" fmla="*/ 0 h 364"/>
                <a:gd name="T2" fmla="*/ 130 w 264"/>
                <a:gd name="T3" fmla="*/ 116 h 364"/>
                <a:gd name="T4" fmla="*/ 0 w 264"/>
                <a:gd name="T5" fmla="*/ 77 h 364"/>
                <a:gd name="T6" fmla="*/ 85 w 264"/>
                <a:gd name="T7" fmla="*/ 187 h 364"/>
                <a:gd name="T8" fmla="*/ 8 w 264"/>
                <a:gd name="T9" fmla="*/ 302 h 364"/>
                <a:gd name="T10" fmla="*/ 135 w 264"/>
                <a:gd name="T11" fmla="*/ 254 h 364"/>
                <a:gd name="T12" fmla="*/ 218 w 264"/>
                <a:gd name="T13" fmla="*/ 364 h 364"/>
                <a:gd name="T14" fmla="*/ 213 w 264"/>
                <a:gd name="T15" fmla="*/ 225 h 364"/>
                <a:gd name="T16" fmla="*/ 264 w 264"/>
                <a:gd name="T17" fmla="*/ 206 h 364"/>
                <a:gd name="T18" fmla="*/ 264 w 264"/>
                <a:gd name="T19" fmla="*/ 155 h 364"/>
                <a:gd name="T20" fmla="*/ 210 w 264"/>
                <a:gd name="T21" fmla="*/ 139 h 364"/>
                <a:gd name="T22" fmla="*/ 206 w 264"/>
                <a:gd name="T2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4" h="364">
                  <a:moveTo>
                    <a:pt x="206" y="0"/>
                  </a:moveTo>
                  <a:lnTo>
                    <a:pt x="130" y="116"/>
                  </a:lnTo>
                  <a:lnTo>
                    <a:pt x="0" y="77"/>
                  </a:lnTo>
                  <a:lnTo>
                    <a:pt x="85" y="187"/>
                  </a:lnTo>
                  <a:lnTo>
                    <a:pt x="8" y="302"/>
                  </a:lnTo>
                  <a:lnTo>
                    <a:pt x="135" y="254"/>
                  </a:lnTo>
                  <a:lnTo>
                    <a:pt x="218" y="364"/>
                  </a:lnTo>
                  <a:lnTo>
                    <a:pt x="213" y="225"/>
                  </a:lnTo>
                  <a:lnTo>
                    <a:pt x="264" y="206"/>
                  </a:lnTo>
                  <a:lnTo>
                    <a:pt x="264" y="155"/>
                  </a:lnTo>
                  <a:lnTo>
                    <a:pt x="210" y="139"/>
                  </a:lnTo>
                  <a:lnTo>
                    <a:pt x="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1210DF09-6C51-4922-9C6A-B4A31EC12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7047" y="1790226"/>
              <a:ext cx="2457" cy="1166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90">
              <a:extLst>
                <a:ext uri="{FF2B5EF4-FFF2-40B4-BE49-F238E27FC236}">
                  <a16:creationId xmlns:a16="http://schemas.microsoft.com/office/drawing/2014/main" id="{9A321BF1-B28B-4211-AB92-6319E6DEE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7047" y="1790226"/>
              <a:ext cx="2457" cy="11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ED219419-81BB-4D72-9CCA-CB043A1B5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2135" y="1787845"/>
              <a:ext cx="4912" cy="121412"/>
            </a:xfrm>
            <a:custGeom>
              <a:avLst/>
              <a:gdLst>
                <a:gd name="T0" fmla="*/ 0 w 2"/>
                <a:gd name="T1" fmla="*/ 0 h 51"/>
                <a:gd name="T2" fmla="*/ 0 w 2"/>
                <a:gd name="T3" fmla="*/ 51 h 51"/>
                <a:gd name="T4" fmla="*/ 2 w 2"/>
                <a:gd name="T5" fmla="*/ 50 h 51"/>
                <a:gd name="T6" fmla="*/ 2 w 2"/>
                <a:gd name="T7" fmla="*/ 1 h 51"/>
                <a:gd name="T8" fmla="*/ 0 w 2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1">
                  <a:moveTo>
                    <a:pt x="0" y="0"/>
                  </a:moveTo>
                  <a:lnTo>
                    <a:pt x="0" y="51"/>
                  </a:lnTo>
                  <a:lnTo>
                    <a:pt x="2" y="50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3B877A72-0784-4364-8ED2-287791F87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2135" y="1787845"/>
              <a:ext cx="4912" cy="121412"/>
            </a:xfrm>
            <a:custGeom>
              <a:avLst/>
              <a:gdLst>
                <a:gd name="T0" fmla="*/ 0 w 2"/>
                <a:gd name="T1" fmla="*/ 0 h 51"/>
                <a:gd name="T2" fmla="*/ 0 w 2"/>
                <a:gd name="T3" fmla="*/ 51 h 51"/>
                <a:gd name="T4" fmla="*/ 2 w 2"/>
                <a:gd name="T5" fmla="*/ 50 h 51"/>
                <a:gd name="T6" fmla="*/ 2 w 2"/>
                <a:gd name="T7" fmla="*/ 1 h 51"/>
                <a:gd name="T8" fmla="*/ 0 w 2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1">
                  <a:moveTo>
                    <a:pt x="0" y="0"/>
                  </a:moveTo>
                  <a:lnTo>
                    <a:pt x="0" y="51"/>
                  </a:lnTo>
                  <a:lnTo>
                    <a:pt x="2" y="50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868DCE86-E398-4360-BF09-3AAF273DA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03" y="333287"/>
              <a:ext cx="864581" cy="849882"/>
            </a:xfrm>
            <a:custGeom>
              <a:avLst/>
              <a:gdLst>
                <a:gd name="T0" fmla="*/ 162 w 352"/>
                <a:gd name="T1" fmla="*/ 0 h 357"/>
                <a:gd name="T2" fmla="*/ 135 w 352"/>
                <a:gd name="T3" fmla="*/ 137 h 357"/>
                <a:gd name="T4" fmla="*/ 0 w 352"/>
                <a:gd name="T5" fmla="*/ 152 h 357"/>
                <a:gd name="T6" fmla="*/ 119 w 352"/>
                <a:gd name="T7" fmla="*/ 221 h 357"/>
                <a:gd name="T8" fmla="*/ 91 w 352"/>
                <a:gd name="T9" fmla="*/ 357 h 357"/>
                <a:gd name="T10" fmla="*/ 191 w 352"/>
                <a:gd name="T11" fmla="*/ 263 h 357"/>
                <a:gd name="T12" fmla="*/ 308 w 352"/>
                <a:gd name="T13" fmla="*/ 332 h 357"/>
                <a:gd name="T14" fmla="*/ 252 w 352"/>
                <a:gd name="T15" fmla="*/ 204 h 357"/>
                <a:gd name="T16" fmla="*/ 352 w 352"/>
                <a:gd name="T17" fmla="*/ 111 h 357"/>
                <a:gd name="T18" fmla="*/ 217 w 352"/>
                <a:gd name="T19" fmla="*/ 127 h 357"/>
                <a:gd name="T20" fmla="*/ 162 w 352"/>
                <a:gd name="T2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357">
                  <a:moveTo>
                    <a:pt x="162" y="0"/>
                  </a:moveTo>
                  <a:lnTo>
                    <a:pt x="135" y="137"/>
                  </a:lnTo>
                  <a:lnTo>
                    <a:pt x="0" y="152"/>
                  </a:lnTo>
                  <a:lnTo>
                    <a:pt x="119" y="221"/>
                  </a:lnTo>
                  <a:lnTo>
                    <a:pt x="91" y="357"/>
                  </a:lnTo>
                  <a:lnTo>
                    <a:pt x="191" y="263"/>
                  </a:lnTo>
                  <a:lnTo>
                    <a:pt x="308" y="332"/>
                  </a:lnTo>
                  <a:lnTo>
                    <a:pt x="252" y="204"/>
                  </a:lnTo>
                  <a:lnTo>
                    <a:pt x="352" y="111"/>
                  </a:lnTo>
                  <a:lnTo>
                    <a:pt x="217" y="12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75800519-C136-46BA-A211-CFEAF05FC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03" y="333287"/>
              <a:ext cx="864581" cy="849882"/>
            </a:xfrm>
            <a:custGeom>
              <a:avLst/>
              <a:gdLst>
                <a:gd name="T0" fmla="*/ 162 w 352"/>
                <a:gd name="T1" fmla="*/ 0 h 357"/>
                <a:gd name="T2" fmla="*/ 135 w 352"/>
                <a:gd name="T3" fmla="*/ 137 h 357"/>
                <a:gd name="T4" fmla="*/ 0 w 352"/>
                <a:gd name="T5" fmla="*/ 152 h 357"/>
                <a:gd name="T6" fmla="*/ 119 w 352"/>
                <a:gd name="T7" fmla="*/ 221 h 357"/>
                <a:gd name="T8" fmla="*/ 91 w 352"/>
                <a:gd name="T9" fmla="*/ 357 h 357"/>
                <a:gd name="T10" fmla="*/ 191 w 352"/>
                <a:gd name="T11" fmla="*/ 263 h 357"/>
                <a:gd name="T12" fmla="*/ 308 w 352"/>
                <a:gd name="T13" fmla="*/ 332 h 357"/>
                <a:gd name="T14" fmla="*/ 252 w 352"/>
                <a:gd name="T15" fmla="*/ 204 h 357"/>
                <a:gd name="T16" fmla="*/ 352 w 352"/>
                <a:gd name="T17" fmla="*/ 111 h 357"/>
                <a:gd name="T18" fmla="*/ 217 w 352"/>
                <a:gd name="T19" fmla="*/ 127 h 357"/>
                <a:gd name="T20" fmla="*/ 162 w 352"/>
                <a:gd name="T2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357">
                  <a:moveTo>
                    <a:pt x="162" y="0"/>
                  </a:moveTo>
                  <a:lnTo>
                    <a:pt x="135" y="137"/>
                  </a:lnTo>
                  <a:lnTo>
                    <a:pt x="0" y="152"/>
                  </a:lnTo>
                  <a:lnTo>
                    <a:pt x="119" y="221"/>
                  </a:lnTo>
                  <a:lnTo>
                    <a:pt x="91" y="357"/>
                  </a:lnTo>
                  <a:lnTo>
                    <a:pt x="191" y="263"/>
                  </a:lnTo>
                  <a:lnTo>
                    <a:pt x="308" y="332"/>
                  </a:lnTo>
                  <a:lnTo>
                    <a:pt x="252" y="204"/>
                  </a:lnTo>
                  <a:lnTo>
                    <a:pt x="352" y="111"/>
                  </a:lnTo>
                  <a:lnTo>
                    <a:pt x="217" y="127"/>
                  </a:lnTo>
                  <a:lnTo>
                    <a:pt x="1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E04CF47F-DA7C-4807-A69D-20857B94E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688" y="7141"/>
              <a:ext cx="859668" cy="716567"/>
            </a:xfrm>
            <a:custGeom>
              <a:avLst/>
              <a:gdLst>
                <a:gd name="T0" fmla="*/ 296 w 350"/>
                <a:gd name="T1" fmla="*/ 0 h 301"/>
                <a:gd name="T2" fmla="*/ 258 w 350"/>
                <a:gd name="T3" fmla="*/ 0 h 301"/>
                <a:gd name="T4" fmla="*/ 190 w 350"/>
                <a:gd name="T5" fmla="*/ 39 h 301"/>
                <a:gd name="T6" fmla="*/ 150 w 350"/>
                <a:gd name="T7" fmla="*/ 0 h 301"/>
                <a:gd name="T8" fmla="*/ 103 w 350"/>
                <a:gd name="T9" fmla="*/ 0 h 301"/>
                <a:gd name="T10" fmla="*/ 119 w 350"/>
                <a:gd name="T11" fmla="*/ 81 h 301"/>
                <a:gd name="T12" fmla="*/ 0 w 350"/>
                <a:gd name="T13" fmla="*/ 148 h 301"/>
                <a:gd name="T14" fmla="*/ 135 w 350"/>
                <a:gd name="T15" fmla="*/ 164 h 301"/>
                <a:gd name="T16" fmla="*/ 159 w 350"/>
                <a:gd name="T17" fmla="*/ 301 h 301"/>
                <a:gd name="T18" fmla="*/ 217 w 350"/>
                <a:gd name="T19" fmla="*/ 174 h 301"/>
                <a:gd name="T20" fmla="*/ 350 w 350"/>
                <a:gd name="T21" fmla="*/ 192 h 301"/>
                <a:gd name="T22" fmla="*/ 252 w 350"/>
                <a:gd name="T23" fmla="*/ 97 h 301"/>
                <a:gd name="T24" fmla="*/ 296 w 350"/>
                <a:gd name="T2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0" h="301">
                  <a:moveTo>
                    <a:pt x="296" y="0"/>
                  </a:moveTo>
                  <a:lnTo>
                    <a:pt x="258" y="0"/>
                  </a:lnTo>
                  <a:lnTo>
                    <a:pt x="190" y="39"/>
                  </a:lnTo>
                  <a:lnTo>
                    <a:pt x="150" y="0"/>
                  </a:lnTo>
                  <a:lnTo>
                    <a:pt x="103" y="0"/>
                  </a:lnTo>
                  <a:lnTo>
                    <a:pt x="119" y="81"/>
                  </a:lnTo>
                  <a:lnTo>
                    <a:pt x="0" y="148"/>
                  </a:lnTo>
                  <a:lnTo>
                    <a:pt x="135" y="164"/>
                  </a:lnTo>
                  <a:lnTo>
                    <a:pt x="159" y="301"/>
                  </a:lnTo>
                  <a:lnTo>
                    <a:pt x="217" y="174"/>
                  </a:lnTo>
                  <a:lnTo>
                    <a:pt x="350" y="192"/>
                  </a:lnTo>
                  <a:lnTo>
                    <a:pt x="252" y="97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9056A23C-9808-47F3-88FD-06029B8A3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688" y="7141"/>
              <a:ext cx="859668" cy="716567"/>
            </a:xfrm>
            <a:custGeom>
              <a:avLst/>
              <a:gdLst>
                <a:gd name="T0" fmla="*/ 296 w 350"/>
                <a:gd name="T1" fmla="*/ 0 h 301"/>
                <a:gd name="T2" fmla="*/ 258 w 350"/>
                <a:gd name="T3" fmla="*/ 0 h 301"/>
                <a:gd name="T4" fmla="*/ 190 w 350"/>
                <a:gd name="T5" fmla="*/ 39 h 301"/>
                <a:gd name="T6" fmla="*/ 150 w 350"/>
                <a:gd name="T7" fmla="*/ 0 h 301"/>
                <a:gd name="T8" fmla="*/ 103 w 350"/>
                <a:gd name="T9" fmla="*/ 0 h 301"/>
                <a:gd name="T10" fmla="*/ 119 w 350"/>
                <a:gd name="T11" fmla="*/ 81 h 301"/>
                <a:gd name="T12" fmla="*/ 0 w 350"/>
                <a:gd name="T13" fmla="*/ 148 h 301"/>
                <a:gd name="T14" fmla="*/ 135 w 350"/>
                <a:gd name="T15" fmla="*/ 164 h 301"/>
                <a:gd name="T16" fmla="*/ 159 w 350"/>
                <a:gd name="T17" fmla="*/ 301 h 301"/>
                <a:gd name="T18" fmla="*/ 217 w 350"/>
                <a:gd name="T19" fmla="*/ 174 h 301"/>
                <a:gd name="T20" fmla="*/ 350 w 350"/>
                <a:gd name="T21" fmla="*/ 192 h 301"/>
                <a:gd name="T22" fmla="*/ 252 w 350"/>
                <a:gd name="T23" fmla="*/ 97 h 301"/>
                <a:gd name="T24" fmla="*/ 296 w 350"/>
                <a:gd name="T2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0" h="301">
                  <a:moveTo>
                    <a:pt x="296" y="0"/>
                  </a:moveTo>
                  <a:lnTo>
                    <a:pt x="258" y="0"/>
                  </a:lnTo>
                  <a:lnTo>
                    <a:pt x="190" y="39"/>
                  </a:lnTo>
                  <a:lnTo>
                    <a:pt x="150" y="0"/>
                  </a:lnTo>
                  <a:lnTo>
                    <a:pt x="103" y="0"/>
                  </a:lnTo>
                  <a:lnTo>
                    <a:pt x="119" y="81"/>
                  </a:lnTo>
                  <a:lnTo>
                    <a:pt x="0" y="148"/>
                  </a:lnTo>
                  <a:lnTo>
                    <a:pt x="135" y="164"/>
                  </a:lnTo>
                  <a:lnTo>
                    <a:pt x="159" y="301"/>
                  </a:lnTo>
                  <a:lnTo>
                    <a:pt x="217" y="174"/>
                  </a:lnTo>
                  <a:lnTo>
                    <a:pt x="350" y="192"/>
                  </a:lnTo>
                  <a:lnTo>
                    <a:pt x="252" y="97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B59C9469-938A-4ECC-BDA4-862A5BEDC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3299" y="0"/>
              <a:ext cx="90880" cy="4761"/>
            </a:xfrm>
            <a:custGeom>
              <a:avLst/>
              <a:gdLst>
                <a:gd name="T0" fmla="*/ 37 w 37"/>
                <a:gd name="T1" fmla="*/ 0 h 2"/>
                <a:gd name="T2" fmla="*/ 3 w 37"/>
                <a:gd name="T3" fmla="*/ 0 h 2"/>
                <a:gd name="T4" fmla="*/ 0 w 37"/>
                <a:gd name="T5" fmla="*/ 2 h 2"/>
                <a:gd name="T6" fmla="*/ 37 w 37"/>
                <a:gd name="T7" fmla="*/ 2 h 2"/>
                <a:gd name="T8" fmla="*/ 37 w 3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">
                  <a:moveTo>
                    <a:pt x="3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7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ECF40850-C8F0-4197-B796-35D277F69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3299" y="0"/>
              <a:ext cx="90880" cy="4761"/>
            </a:xfrm>
            <a:custGeom>
              <a:avLst/>
              <a:gdLst>
                <a:gd name="T0" fmla="*/ 37 w 37"/>
                <a:gd name="T1" fmla="*/ 0 h 2"/>
                <a:gd name="T2" fmla="*/ 3 w 37"/>
                <a:gd name="T3" fmla="*/ 0 h 2"/>
                <a:gd name="T4" fmla="*/ 0 w 37"/>
                <a:gd name="T5" fmla="*/ 2 h 2"/>
                <a:gd name="T6" fmla="*/ 37 w 37"/>
                <a:gd name="T7" fmla="*/ 2 h 2"/>
                <a:gd name="T8" fmla="*/ 37 w 3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">
                  <a:moveTo>
                    <a:pt x="3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7" y="2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8963DD56-A5D6-44CB-9D9F-A3912062F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8386" y="4761"/>
              <a:ext cx="95792" cy="2381"/>
            </a:xfrm>
            <a:custGeom>
              <a:avLst/>
              <a:gdLst>
                <a:gd name="T0" fmla="*/ 39 w 39"/>
                <a:gd name="T1" fmla="*/ 0 h 1"/>
                <a:gd name="T2" fmla="*/ 2 w 39"/>
                <a:gd name="T3" fmla="*/ 0 h 1"/>
                <a:gd name="T4" fmla="*/ 0 w 39"/>
                <a:gd name="T5" fmla="*/ 1 h 1"/>
                <a:gd name="T6" fmla="*/ 38 w 39"/>
                <a:gd name="T7" fmla="*/ 1 h 1"/>
                <a:gd name="T8" fmla="*/ 39 w 3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">
                  <a:moveTo>
                    <a:pt x="39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8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863AF8FD-56F7-4651-834C-95981A808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8386" y="4761"/>
              <a:ext cx="95792" cy="2381"/>
            </a:xfrm>
            <a:custGeom>
              <a:avLst/>
              <a:gdLst>
                <a:gd name="T0" fmla="*/ 39 w 39"/>
                <a:gd name="T1" fmla="*/ 0 h 1"/>
                <a:gd name="T2" fmla="*/ 2 w 39"/>
                <a:gd name="T3" fmla="*/ 0 h 1"/>
                <a:gd name="T4" fmla="*/ 0 w 39"/>
                <a:gd name="T5" fmla="*/ 1 h 1"/>
                <a:gd name="T6" fmla="*/ 38 w 39"/>
                <a:gd name="T7" fmla="*/ 1 h 1"/>
                <a:gd name="T8" fmla="*/ 39 w 3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">
                  <a:moveTo>
                    <a:pt x="39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8" y="1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FA1DE815-ECE4-4E4A-ACEB-F834E7409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677" y="0"/>
              <a:ext cx="112985" cy="4761"/>
            </a:xfrm>
            <a:custGeom>
              <a:avLst/>
              <a:gdLst>
                <a:gd name="T0" fmla="*/ 45 w 46"/>
                <a:gd name="T1" fmla="*/ 0 h 2"/>
                <a:gd name="T2" fmla="*/ 0 w 46"/>
                <a:gd name="T3" fmla="*/ 0 h 2"/>
                <a:gd name="T4" fmla="*/ 0 w 46"/>
                <a:gd name="T5" fmla="*/ 2 h 2"/>
                <a:gd name="T6" fmla="*/ 46 w 46"/>
                <a:gd name="T7" fmla="*/ 2 h 2"/>
                <a:gd name="T8" fmla="*/ 45 w 4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">
                  <a:moveTo>
                    <a:pt x="4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6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08CE81E1-06CB-4FD8-ABDA-28B19FD9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677" y="0"/>
              <a:ext cx="112985" cy="4761"/>
            </a:xfrm>
            <a:custGeom>
              <a:avLst/>
              <a:gdLst>
                <a:gd name="T0" fmla="*/ 45 w 46"/>
                <a:gd name="T1" fmla="*/ 0 h 2"/>
                <a:gd name="T2" fmla="*/ 0 w 46"/>
                <a:gd name="T3" fmla="*/ 0 h 2"/>
                <a:gd name="T4" fmla="*/ 0 w 46"/>
                <a:gd name="T5" fmla="*/ 2 h 2"/>
                <a:gd name="T6" fmla="*/ 46 w 46"/>
                <a:gd name="T7" fmla="*/ 2 h 2"/>
                <a:gd name="T8" fmla="*/ 45 w 4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">
                  <a:moveTo>
                    <a:pt x="4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6" y="2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1E1BDC51-15B8-4306-95CA-CE3A99F69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677" y="4761"/>
              <a:ext cx="115442" cy="2381"/>
            </a:xfrm>
            <a:custGeom>
              <a:avLst/>
              <a:gdLst>
                <a:gd name="T0" fmla="*/ 46 w 47"/>
                <a:gd name="T1" fmla="*/ 0 h 1"/>
                <a:gd name="T2" fmla="*/ 0 w 47"/>
                <a:gd name="T3" fmla="*/ 0 h 1"/>
                <a:gd name="T4" fmla="*/ 0 w 47"/>
                <a:gd name="T5" fmla="*/ 1 h 1"/>
                <a:gd name="T6" fmla="*/ 47 w 47"/>
                <a:gd name="T7" fmla="*/ 1 h 1"/>
                <a:gd name="T8" fmla="*/ 46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69D4699D-19DD-4D92-870A-8AC5824D6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677" y="4761"/>
              <a:ext cx="115442" cy="2381"/>
            </a:xfrm>
            <a:custGeom>
              <a:avLst/>
              <a:gdLst>
                <a:gd name="T0" fmla="*/ 46 w 47"/>
                <a:gd name="T1" fmla="*/ 0 h 1"/>
                <a:gd name="T2" fmla="*/ 0 w 47"/>
                <a:gd name="T3" fmla="*/ 0 h 1"/>
                <a:gd name="T4" fmla="*/ 0 w 47"/>
                <a:gd name="T5" fmla="*/ 1 h 1"/>
                <a:gd name="T6" fmla="*/ 47 w 47"/>
                <a:gd name="T7" fmla="*/ 1 h 1"/>
                <a:gd name="T8" fmla="*/ 46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7" y="1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E12AEF67-E904-40D6-9A66-B92F5C387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779" y="1816412"/>
              <a:ext cx="5779429" cy="5030251"/>
            </a:xfrm>
            <a:custGeom>
              <a:avLst/>
              <a:gdLst>
                <a:gd name="T0" fmla="*/ 1627 w 3238"/>
                <a:gd name="T1" fmla="*/ 0 h 2818"/>
                <a:gd name="T2" fmla="*/ 1627 w 3238"/>
                <a:gd name="T3" fmla="*/ 0 h 2818"/>
                <a:gd name="T4" fmla="*/ 1239 w 3238"/>
                <a:gd name="T5" fmla="*/ 52 h 2818"/>
                <a:gd name="T6" fmla="*/ 214 w 3238"/>
                <a:gd name="T7" fmla="*/ 1854 h 2818"/>
                <a:gd name="T8" fmla="*/ 1063 w 3238"/>
                <a:gd name="T9" fmla="*/ 2818 h 2818"/>
                <a:gd name="T10" fmla="*/ 1186 w 3238"/>
                <a:gd name="T11" fmla="*/ 2818 h 2818"/>
                <a:gd name="T12" fmla="*/ 255 w 3238"/>
                <a:gd name="T13" fmla="*/ 1843 h 2818"/>
                <a:gd name="T14" fmla="*/ 1250 w 3238"/>
                <a:gd name="T15" fmla="*/ 94 h 2818"/>
                <a:gd name="T16" fmla="*/ 1627 w 3238"/>
                <a:gd name="T17" fmla="*/ 43 h 2818"/>
                <a:gd name="T18" fmla="*/ 2999 w 3238"/>
                <a:gd name="T19" fmla="*/ 1089 h 2818"/>
                <a:gd name="T20" fmla="*/ 2070 w 3238"/>
                <a:gd name="T21" fmla="*/ 2818 h 2818"/>
                <a:gd name="T22" fmla="*/ 2193 w 3238"/>
                <a:gd name="T23" fmla="*/ 2818 h 2818"/>
                <a:gd name="T24" fmla="*/ 3041 w 3238"/>
                <a:gd name="T25" fmla="*/ 1077 h 2818"/>
                <a:gd name="T26" fmla="*/ 1627 w 3238"/>
                <a:gd name="T27" fmla="*/ 0 h 2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8" h="2818">
                  <a:moveTo>
                    <a:pt x="1627" y="0"/>
                  </a:moveTo>
                  <a:cubicBezTo>
                    <a:pt x="1627" y="0"/>
                    <a:pt x="1627" y="0"/>
                    <a:pt x="1627" y="0"/>
                  </a:cubicBezTo>
                  <a:cubicBezTo>
                    <a:pt x="1499" y="0"/>
                    <a:pt x="1368" y="17"/>
                    <a:pt x="1239" y="52"/>
                  </a:cubicBezTo>
                  <a:cubicBezTo>
                    <a:pt x="459" y="266"/>
                    <a:pt x="0" y="1075"/>
                    <a:pt x="214" y="1854"/>
                  </a:cubicBezTo>
                  <a:cubicBezTo>
                    <a:pt x="338" y="2306"/>
                    <a:pt x="661" y="2650"/>
                    <a:pt x="1063" y="2818"/>
                  </a:cubicBezTo>
                  <a:cubicBezTo>
                    <a:pt x="1186" y="2818"/>
                    <a:pt x="1186" y="2818"/>
                    <a:pt x="1186" y="2818"/>
                  </a:cubicBezTo>
                  <a:cubicBezTo>
                    <a:pt x="747" y="2674"/>
                    <a:pt x="386" y="2320"/>
                    <a:pt x="255" y="1843"/>
                  </a:cubicBezTo>
                  <a:cubicBezTo>
                    <a:pt x="47" y="1086"/>
                    <a:pt x="493" y="302"/>
                    <a:pt x="1250" y="94"/>
                  </a:cubicBezTo>
                  <a:cubicBezTo>
                    <a:pt x="1376" y="59"/>
                    <a:pt x="1502" y="43"/>
                    <a:pt x="1627" y="43"/>
                  </a:cubicBezTo>
                  <a:cubicBezTo>
                    <a:pt x="2251" y="43"/>
                    <a:pt x="2826" y="458"/>
                    <a:pt x="2999" y="1089"/>
                  </a:cubicBezTo>
                  <a:cubicBezTo>
                    <a:pt x="3201" y="1823"/>
                    <a:pt x="2787" y="2584"/>
                    <a:pt x="2070" y="2818"/>
                  </a:cubicBezTo>
                  <a:cubicBezTo>
                    <a:pt x="2193" y="2818"/>
                    <a:pt x="2193" y="2818"/>
                    <a:pt x="2193" y="2818"/>
                  </a:cubicBezTo>
                  <a:cubicBezTo>
                    <a:pt x="2863" y="2538"/>
                    <a:pt x="3238" y="1795"/>
                    <a:pt x="3041" y="1077"/>
                  </a:cubicBezTo>
                  <a:cubicBezTo>
                    <a:pt x="2862" y="427"/>
                    <a:pt x="2270" y="0"/>
                    <a:pt x="162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513870FE-ABB9-4906-AAD7-BC80C228C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792" y="6849043"/>
              <a:ext cx="233339" cy="4761"/>
            </a:xfrm>
            <a:custGeom>
              <a:avLst/>
              <a:gdLst>
                <a:gd name="T0" fmla="*/ 130 w 130"/>
                <a:gd name="T1" fmla="*/ 0 h 2"/>
                <a:gd name="T2" fmla="*/ 6 w 130"/>
                <a:gd name="T3" fmla="*/ 0 h 2"/>
                <a:gd name="T4" fmla="*/ 0 w 130"/>
                <a:gd name="T5" fmla="*/ 2 h 2"/>
                <a:gd name="T6" fmla="*/ 126 w 130"/>
                <a:gd name="T7" fmla="*/ 2 h 2"/>
                <a:gd name="T8" fmla="*/ 130 w 1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">
                  <a:moveTo>
                    <a:pt x="13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31683FE9-C8C1-4EA2-8ED9-3837BEEFB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072" y="6846663"/>
              <a:ext cx="230882" cy="2381"/>
            </a:xfrm>
            <a:custGeom>
              <a:avLst/>
              <a:gdLst>
                <a:gd name="T0" fmla="*/ 129 w 129"/>
                <a:gd name="T1" fmla="*/ 0 h 2"/>
                <a:gd name="T2" fmla="*/ 6 w 129"/>
                <a:gd name="T3" fmla="*/ 0 h 2"/>
                <a:gd name="T4" fmla="*/ 0 w 129"/>
                <a:gd name="T5" fmla="*/ 2 h 2"/>
                <a:gd name="T6" fmla="*/ 124 w 129"/>
                <a:gd name="T7" fmla="*/ 2 h 2"/>
                <a:gd name="T8" fmla="*/ 129 w 12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">
                  <a:moveTo>
                    <a:pt x="1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6" y="1"/>
                    <a:pt x="128" y="1"/>
                    <a:pt x="12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53342ACA-EC6C-43ED-9AC1-8250ED3D3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786" y="6849043"/>
              <a:ext cx="230882" cy="4761"/>
            </a:xfrm>
            <a:custGeom>
              <a:avLst/>
              <a:gdLst>
                <a:gd name="T0" fmla="*/ 124 w 130"/>
                <a:gd name="T1" fmla="*/ 0 h 2"/>
                <a:gd name="T2" fmla="*/ 0 w 130"/>
                <a:gd name="T3" fmla="*/ 0 h 2"/>
                <a:gd name="T4" fmla="*/ 5 w 130"/>
                <a:gd name="T5" fmla="*/ 2 h 2"/>
                <a:gd name="T6" fmla="*/ 130 w 130"/>
                <a:gd name="T7" fmla="*/ 2 h 2"/>
                <a:gd name="T8" fmla="*/ 124 w 1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">
                  <a:moveTo>
                    <a:pt x="1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5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8" y="1"/>
                    <a:pt x="126" y="1"/>
                    <a:pt x="12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2A151651-6DD4-49FA-9ECC-BD03447FF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962" y="6846663"/>
              <a:ext cx="230882" cy="2381"/>
            </a:xfrm>
            <a:custGeom>
              <a:avLst/>
              <a:gdLst>
                <a:gd name="T0" fmla="*/ 123 w 129"/>
                <a:gd name="T1" fmla="*/ 0 h 2"/>
                <a:gd name="T2" fmla="*/ 0 w 129"/>
                <a:gd name="T3" fmla="*/ 0 h 2"/>
                <a:gd name="T4" fmla="*/ 5 w 129"/>
                <a:gd name="T5" fmla="*/ 2 h 2"/>
                <a:gd name="T6" fmla="*/ 129 w 129"/>
                <a:gd name="T7" fmla="*/ 2 h 2"/>
                <a:gd name="T8" fmla="*/ 123 w 12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">
                  <a:moveTo>
                    <a:pt x="1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7" y="1"/>
                    <a:pt x="125" y="1"/>
                    <a:pt x="12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E490DCDD-8A04-4CB3-BA6A-08E433E98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739" y="909397"/>
              <a:ext cx="7646137" cy="5937267"/>
            </a:xfrm>
            <a:custGeom>
              <a:avLst/>
              <a:gdLst>
                <a:gd name="T0" fmla="*/ 2191 w 4283"/>
                <a:gd name="T1" fmla="*/ 0 h 3326"/>
                <a:gd name="T2" fmla="*/ 2191 w 4283"/>
                <a:gd name="T3" fmla="*/ 0 h 3326"/>
                <a:gd name="T4" fmla="*/ 1668 w 4283"/>
                <a:gd name="T5" fmla="*/ 71 h 3326"/>
                <a:gd name="T6" fmla="*/ 288 w 4283"/>
                <a:gd name="T7" fmla="*/ 2497 h 3326"/>
                <a:gd name="T8" fmla="*/ 754 w 4283"/>
                <a:gd name="T9" fmla="*/ 3326 h 3326"/>
                <a:gd name="T10" fmla="*/ 815 w 4283"/>
                <a:gd name="T11" fmla="*/ 3326 h 3326"/>
                <a:gd name="T12" fmla="*/ 331 w 4283"/>
                <a:gd name="T13" fmla="*/ 2485 h 3326"/>
                <a:gd name="T14" fmla="*/ 1680 w 4283"/>
                <a:gd name="T15" fmla="*/ 113 h 3326"/>
                <a:gd name="T16" fmla="*/ 2191 w 4283"/>
                <a:gd name="T17" fmla="*/ 44 h 3326"/>
                <a:gd name="T18" fmla="*/ 4052 w 4283"/>
                <a:gd name="T19" fmla="*/ 1462 h 3326"/>
                <a:gd name="T20" fmla="*/ 3567 w 4283"/>
                <a:gd name="T21" fmla="*/ 3326 h 3326"/>
                <a:gd name="T22" fmla="*/ 3628 w 4283"/>
                <a:gd name="T23" fmla="*/ 3326 h 3326"/>
                <a:gd name="T24" fmla="*/ 4094 w 4283"/>
                <a:gd name="T25" fmla="*/ 1451 h 3326"/>
                <a:gd name="T26" fmla="*/ 2191 w 4283"/>
                <a:gd name="T27" fmla="*/ 0 h 3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3" h="3326">
                  <a:moveTo>
                    <a:pt x="2191" y="0"/>
                  </a:moveTo>
                  <a:cubicBezTo>
                    <a:pt x="2191" y="0"/>
                    <a:pt x="2191" y="0"/>
                    <a:pt x="2191" y="0"/>
                  </a:cubicBezTo>
                  <a:cubicBezTo>
                    <a:pt x="2018" y="0"/>
                    <a:pt x="1842" y="23"/>
                    <a:pt x="1668" y="71"/>
                  </a:cubicBezTo>
                  <a:cubicBezTo>
                    <a:pt x="619" y="359"/>
                    <a:pt x="0" y="1447"/>
                    <a:pt x="288" y="2497"/>
                  </a:cubicBezTo>
                  <a:cubicBezTo>
                    <a:pt x="376" y="2818"/>
                    <a:pt x="540" y="3099"/>
                    <a:pt x="754" y="3326"/>
                  </a:cubicBezTo>
                  <a:cubicBezTo>
                    <a:pt x="815" y="3326"/>
                    <a:pt x="815" y="3326"/>
                    <a:pt x="815" y="3326"/>
                  </a:cubicBezTo>
                  <a:cubicBezTo>
                    <a:pt x="591" y="3099"/>
                    <a:pt x="421" y="2814"/>
                    <a:pt x="331" y="2485"/>
                  </a:cubicBezTo>
                  <a:cubicBezTo>
                    <a:pt x="49" y="1459"/>
                    <a:pt x="654" y="395"/>
                    <a:pt x="1680" y="113"/>
                  </a:cubicBezTo>
                  <a:cubicBezTo>
                    <a:pt x="1850" y="66"/>
                    <a:pt x="2022" y="44"/>
                    <a:pt x="2191" y="44"/>
                  </a:cubicBezTo>
                  <a:cubicBezTo>
                    <a:pt x="3038" y="44"/>
                    <a:pt x="3817" y="607"/>
                    <a:pt x="4052" y="1462"/>
                  </a:cubicBezTo>
                  <a:cubicBezTo>
                    <a:pt x="4240" y="2148"/>
                    <a:pt x="4032" y="2851"/>
                    <a:pt x="3567" y="3326"/>
                  </a:cubicBezTo>
                  <a:cubicBezTo>
                    <a:pt x="3628" y="3326"/>
                    <a:pt x="3628" y="3326"/>
                    <a:pt x="3628" y="3326"/>
                  </a:cubicBezTo>
                  <a:cubicBezTo>
                    <a:pt x="4083" y="2841"/>
                    <a:pt x="4283" y="2137"/>
                    <a:pt x="4094" y="1451"/>
                  </a:cubicBezTo>
                  <a:cubicBezTo>
                    <a:pt x="3854" y="576"/>
                    <a:pt x="3057" y="0"/>
                    <a:pt x="2191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33374594-E694-4DC6-98F7-3377EE6BA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830" y="6849043"/>
              <a:ext cx="112985" cy="4761"/>
            </a:xfrm>
            <a:custGeom>
              <a:avLst/>
              <a:gdLst>
                <a:gd name="T0" fmla="*/ 63 w 63"/>
                <a:gd name="T1" fmla="*/ 0 h 2"/>
                <a:gd name="T2" fmla="*/ 2 w 63"/>
                <a:gd name="T3" fmla="*/ 0 h 2"/>
                <a:gd name="T4" fmla="*/ 0 w 63"/>
                <a:gd name="T5" fmla="*/ 2 h 2"/>
                <a:gd name="T6" fmla="*/ 61 w 63"/>
                <a:gd name="T7" fmla="*/ 2 h 2"/>
                <a:gd name="T8" fmla="*/ 63 w 6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">
                  <a:moveTo>
                    <a:pt x="6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3F3BC012-ADED-41D0-983B-7C966DB93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4742" y="6846663"/>
              <a:ext cx="112985" cy="2381"/>
            </a:xfrm>
            <a:custGeom>
              <a:avLst/>
              <a:gdLst>
                <a:gd name="T0" fmla="*/ 63 w 63"/>
                <a:gd name="T1" fmla="*/ 0 h 2"/>
                <a:gd name="T2" fmla="*/ 2 w 63"/>
                <a:gd name="T3" fmla="*/ 0 h 2"/>
                <a:gd name="T4" fmla="*/ 0 w 63"/>
                <a:gd name="T5" fmla="*/ 2 h 2"/>
                <a:gd name="T6" fmla="*/ 61 w 63"/>
                <a:gd name="T7" fmla="*/ 2 h 2"/>
                <a:gd name="T8" fmla="*/ 63 w 6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">
                  <a:moveTo>
                    <a:pt x="6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BC5E94AB-10FB-4FD5-9B33-D1D47EF6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191" y="6849043"/>
              <a:ext cx="112985" cy="4761"/>
            </a:xfrm>
            <a:custGeom>
              <a:avLst/>
              <a:gdLst>
                <a:gd name="T0" fmla="*/ 61 w 63"/>
                <a:gd name="T1" fmla="*/ 0 h 2"/>
                <a:gd name="T2" fmla="*/ 0 w 63"/>
                <a:gd name="T3" fmla="*/ 0 h 2"/>
                <a:gd name="T4" fmla="*/ 2 w 63"/>
                <a:gd name="T5" fmla="*/ 2 h 2"/>
                <a:gd name="T6" fmla="*/ 63 w 63"/>
                <a:gd name="T7" fmla="*/ 2 h 2"/>
                <a:gd name="T8" fmla="*/ 61 w 6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">
                  <a:moveTo>
                    <a:pt x="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2" y="1"/>
                    <a:pt x="6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BDDE4CDC-88AD-4849-947E-1918E0C2E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734" y="6846663"/>
              <a:ext cx="112985" cy="2381"/>
            </a:xfrm>
            <a:custGeom>
              <a:avLst/>
              <a:gdLst>
                <a:gd name="T0" fmla="*/ 61 w 63"/>
                <a:gd name="T1" fmla="*/ 0 h 2"/>
                <a:gd name="T2" fmla="*/ 0 w 63"/>
                <a:gd name="T3" fmla="*/ 0 h 2"/>
                <a:gd name="T4" fmla="*/ 2 w 63"/>
                <a:gd name="T5" fmla="*/ 2 h 2"/>
                <a:gd name="T6" fmla="*/ 63 w 63"/>
                <a:gd name="T7" fmla="*/ 2 h 2"/>
                <a:gd name="T8" fmla="*/ 61 w 6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">
                  <a:moveTo>
                    <a:pt x="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2" y="1"/>
                    <a:pt x="6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28451F92-C981-487C-802D-7EEF08F1B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880" y="6751439"/>
              <a:ext cx="95792" cy="95225"/>
            </a:xfrm>
            <a:custGeom>
              <a:avLst/>
              <a:gdLst>
                <a:gd name="T0" fmla="*/ 0 w 39"/>
                <a:gd name="T1" fmla="*/ 0 h 40"/>
                <a:gd name="T2" fmla="*/ 1 w 39"/>
                <a:gd name="T3" fmla="*/ 40 h 40"/>
                <a:gd name="T4" fmla="*/ 39 w 39"/>
                <a:gd name="T5" fmla="*/ 40 h 40"/>
                <a:gd name="T6" fmla="*/ 39 w 39"/>
                <a:gd name="T7" fmla="*/ 23 h 40"/>
                <a:gd name="T8" fmla="*/ 0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0"/>
                  </a:moveTo>
                  <a:lnTo>
                    <a:pt x="1" y="40"/>
                  </a:lnTo>
                  <a:lnTo>
                    <a:pt x="39" y="40"/>
                  </a:lnTo>
                  <a:lnTo>
                    <a:pt x="3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9D6BAAC4-5617-4E43-8BB0-F8E074A5F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880" y="6751439"/>
              <a:ext cx="95792" cy="95225"/>
            </a:xfrm>
            <a:custGeom>
              <a:avLst/>
              <a:gdLst>
                <a:gd name="T0" fmla="*/ 0 w 39"/>
                <a:gd name="T1" fmla="*/ 0 h 40"/>
                <a:gd name="T2" fmla="*/ 1 w 39"/>
                <a:gd name="T3" fmla="*/ 40 h 40"/>
                <a:gd name="T4" fmla="*/ 39 w 39"/>
                <a:gd name="T5" fmla="*/ 40 h 40"/>
                <a:gd name="T6" fmla="*/ 39 w 39"/>
                <a:gd name="T7" fmla="*/ 23 h 40"/>
                <a:gd name="T8" fmla="*/ 0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0"/>
                  </a:moveTo>
                  <a:lnTo>
                    <a:pt x="1" y="40"/>
                  </a:lnTo>
                  <a:lnTo>
                    <a:pt x="39" y="40"/>
                  </a:lnTo>
                  <a:lnTo>
                    <a:pt x="3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7">
              <a:extLst>
                <a:ext uri="{FF2B5EF4-FFF2-40B4-BE49-F238E27FC236}">
                  <a16:creationId xmlns:a16="http://schemas.microsoft.com/office/drawing/2014/main" id="{C8BED387-2201-4DE0-B56C-46F9A41C2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336" y="6849043"/>
              <a:ext cx="93335" cy="47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18">
              <a:extLst>
                <a:ext uri="{FF2B5EF4-FFF2-40B4-BE49-F238E27FC236}">
                  <a16:creationId xmlns:a16="http://schemas.microsoft.com/office/drawing/2014/main" id="{4FFE9B23-2E0D-43D1-9DDB-C08A3545A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336" y="6849043"/>
              <a:ext cx="93335" cy="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9">
              <a:extLst>
                <a:ext uri="{FF2B5EF4-FFF2-40B4-BE49-F238E27FC236}">
                  <a16:creationId xmlns:a16="http://schemas.microsoft.com/office/drawing/2014/main" id="{C225D1E6-11CE-4ED1-B5DE-721AD21E2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336" y="6846663"/>
              <a:ext cx="93335" cy="238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20">
              <a:extLst>
                <a:ext uri="{FF2B5EF4-FFF2-40B4-BE49-F238E27FC236}">
                  <a16:creationId xmlns:a16="http://schemas.microsoft.com/office/drawing/2014/main" id="{2FB42D02-1337-4ADC-9862-4E4E30896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336" y="6846663"/>
              <a:ext cx="93335" cy="2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0FB05D83-AF94-44A0-9FFA-2BCE91AC6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663" y="6627646"/>
              <a:ext cx="238252" cy="219017"/>
            </a:xfrm>
            <a:custGeom>
              <a:avLst/>
              <a:gdLst>
                <a:gd name="T0" fmla="*/ 66 w 97"/>
                <a:gd name="T1" fmla="*/ 0 h 92"/>
                <a:gd name="T2" fmla="*/ 0 w 97"/>
                <a:gd name="T3" fmla="*/ 92 h 92"/>
                <a:gd name="T4" fmla="*/ 49 w 97"/>
                <a:gd name="T5" fmla="*/ 92 h 92"/>
                <a:gd name="T6" fmla="*/ 97 w 97"/>
                <a:gd name="T7" fmla="*/ 24 h 92"/>
                <a:gd name="T8" fmla="*/ 66 w 97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2">
                  <a:moveTo>
                    <a:pt x="66" y="0"/>
                  </a:moveTo>
                  <a:lnTo>
                    <a:pt x="0" y="92"/>
                  </a:lnTo>
                  <a:lnTo>
                    <a:pt x="49" y="92"/>
                  </a:lnTo>
                  <a:lnTo>
                    <a:pt x="97" y="2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D78E72FF-DE44-440D-B377-2A8E7F294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663" y="6627646"/>
              <a:ext cx="238252" cy="219017"/>
            </a:xfrm>
            <a:custGeom>
              <a:avLst/>
              <a:gdLst>
                <a:gd name="T0" fmla="*/ 66 w 97"/>
                <a:gd name="T1" fmla="*/ 0 h 92"/>
                <a:gd name="T2" fmla="*/ 0 w 97"/>
                <a:gd name="T3" fmla="*/ 92 h 92"/>
                <a:gd name="T4" fmla="*/ 49 w 97"/>
                <a:gd name="T5" fmla="*/ 92 h 92"/>
                <a:gd name="T6" fmla="*/ 97 w 97"/>
                <a:gd name="T7" fmla="*/ 24 h 92"/>
                <a:gd name="T8" fmla="*/ 66 w 97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2">
                  <a:moveTo>
                    <a:pt x="66" y="0"/>
                  </a:moveTo>
                  <a:lnTo>
                    <a:pt x="0" y="92"/>
                  </a:lnTo>
                  <a:lnTo>
                    <a:pt x="49" y="92"/>
                  </a:lnTo>
                  <a:lnTo>
                    <a:pt x="97" y="24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5DD43CD6-63B1-4E02-9956-8BCAF90DA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50" y="6849043"/>
              <a:ext cx="122810" cy="4761"/>
            </a:xfrm>
            <a:custGeom>
              <a:avLst/>
              <a:gdLst>
                <a:gd name="T0" fmla="*/ 50 w 50"/>
                <a:gd name="T1" fmla="*/ 0 h 2"/>
                <a:gd name="T2" fmla="*/ 1 w 50"/>
                <a:gd name="T3" fmla="*/ 0 h 2"/>
                <a:gd name="T4" fmla="*/ 0 w 50"/>
                <a:gd name="T5" fmla="*/ 2 h 2"/>
                <a:gd name="T6" fmla="*/ 49 w 50"/>
                <a:gd name="T7" fmla="*/ 2 h 2"/>
                <a:gd name="T8" fmla="*/ 50 w 5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">
                  <a:moveTo>
                    <a:pt x="50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9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8641AC8A-043C-439B-A27C-91399D66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50" y="6849043"/>
              <a:ext cx="122810" cy="4761"/>
            </a:xfrm>
            <a:custGeom>
              <a:avLst/>
              <a:gdLst>
                <a:gd name="T0" fmla="*/ 50 w 50"/>
                <a:gd name="T1" fmla="*/ 0 h 2"/>
                <a:gd name="T2" fmla="*/ 1 w 50"/>
                <a:gd name="T3" fmla="*/ 0 h 2"/>
                <a:gd name="T4" fmla="*/ 0 w 50"/>
                <a:gd name="T5" fmla="*/ 2 h 2"/>
                <a:gd name="T6" fmla="*/ 49 w 50"/>
                <a:gd name="T7" fmla="*/ 2 h 2"/>
                <a:gd name="T8" fmla="*/ 50 w 5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">
                  <a:moveTo>
                    <a:pt x="50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9" y="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BABA7742-2F78-44BD-B416-8645656D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206" y="6846663"/>
              <a:ext cx="122810" cy="2381"/>
            </a:xfrm>
            <a:custGeom>
              <a:avLst/>
              <a:gdLst>
                <a:gd name="T0" fmla="*/ 50 w 50"/>
                <a:gd name="T1" fmla="*/ 0 h 1"/>
                <a:gd name="T2" fmla="*/ 1 w 50"/>
                <a:gd name="T3" fmla="*/ 0 h 1"/>
                <a:gd name="T4" fmla="*/ 0 w 50"/>
                <a:gd name="T5" fmla="*/ 1 h 1"/>
                <a:gd name="T6" fmla="*/ 49 w 50"/>
                <a:gd name="T7" fmla="*/ 1 h 1"/>
                <a:gd name="T8" fmla="*/ 50 w 5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">
                  <a:moveTo>
                    <a:pt x="5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9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88FF81CA-997D-4123-A1BD-59E99F4D9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206" y="6846663"/>
              <a:ext cx="122810" cy="2381"/>
            </a:xfrm>
            <a:custGeom>
              <a:avLst/>
              <a:gdLst>
                <a:gd name="T0" fmla="*/ 50 w 50"/>
                <a:gd name="T1" fmla="*/ 0 h 1"/>
                <a:gd name="T2" fmla="*/ 1 w 50"/>
                <a:gd name="T3" fmla="*/ 0 h 1"/>
                <a:gd name="T4" fmla="*/ 0 w 50"/>
                <a:gd name="T5" fmla="*/ 1 h 1"/>
                <a:gd name="T6" fmla="*/ 49 w 50"/>
                <a:gd name="T7" fmla="*/ 1 h 1"/>
                <a:gd name="T8" fmla="*/ 50 w 5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">
                  <a:moveTo>
                    <a:pt x="5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9" y="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E6E2921D-8980-41DE-8540-74883CA66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879" y="6406248"/>
              <a:ext cx="466677" cy="440415"/>
            </a:xfrm>
            <a:custGeom>
              <a:avLst/>
              <a:gdLst>
                <a:gd name="T0" fmla="*/ 222 w 261"/>
                <a:gd name="T1" fmla="*/ 0 h 246"/>
                <a:gd name="T2" fmla="*/ 154 w 261"/>
                <a:gd name="T3" fmla="*/ 72 h 246"/>
                <a:gd name="T4" fmla="*/ 0 w 261"/>
                <a:gd name="T5" fmla="*/ 119 h 246"/>
                <a:gd name="T6" fmla="*/ 44 w 261"/>
                <a:gd name="T7" fmla="*/ 161 h 246"/>
                <a:gd name="T8" fmla="*/ 101 w 261"/>
                <a:gd name="T9" fmla="*/ 136 h 246"/>
                <a:gd name="T10" fmla="*/ 146 w 261"/>
                <a:gd name="T11" fmla="*/ 115 h 246"/>
                <a:gd name="T12" fmla="*/ 147 w 261"/>
                <a:gd name="T13" fmla="*/ 115 h 246"/>
                <a:gd name="T14" fmla="*/ 128 w 261"/>
                <a:gd name="T15" fmla="*/ 161 h 246"/>
                <a:gd name="T16" fmla="*/ 106 w 261"/>
                <a:gd name="T17" fmla="*/ 220 h 246"/>
                <a:gd name="T18" fmla="*/ 134 w 261"/>
                <a:gd name="T19" fmla="*/ 246 h 246"/>
                <a:gd name="T20" fmla="*/ 156 w 261"/>
                <a:gd name="T21" fmla="*/ 246 h 246"/>
                <a:gd name="T22" fmla="*/ 194 w 261"/>
                <a:gd name="T23" fmla="*/ 108 h 246"/>
                <a:gd name="T24" fmla="*/ 261 w 261"/>
                <a:gd name="T25" fmla="*/ 37 h 246"/>
                <a:gd name="T26" fmla="*/ 222 w 261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246">
                  <a:moveTo>
                    <a:pt x="222" y="0"/>
                  </a:moveTo>
                  <a:cubicBezTo>
                    <a:pt x="154" y="72"/>
                    <a:pt x="154" y="72"/>
                    <a:pt x="154" y="7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18" y="128"/>
                    <a:pt x="132" y="122"/>
                    <a:pt x="146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0" y="131"/>
                    <a:pt x="135" y="144"/>
                    <a:pt x="128" y="161"/>
                  </a:cubicBezTo>
                  <a:cubicBezTo>
                    <a:pt x="106" y="220"/>
                    <a:pt x="106" y="220"/>
                    <a:pt x="106" y="220"/>
                  </a:cubicBezTo>
                  <a:cubicBezTo>
                    <a:pt x="134" y="246"/>
                    <a:pt x="134" y="246"/>
                    <a:pt x="134" y="246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7B94C281-90BE-4EFC-AC18-AF09B544A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043" y="6849043"/>
              <a:ext cx="31931" cy="4761"/>
            </a:xfrm>
            <a:custGeom>
              <a:avLst/>
              <a:gdLst>
                <a:gd name="T0" fmla="*/ 13 w 13"/>
                <a:gd name="T1" fmla="*/ 0 h 2"/>
                <a:gd name="T2" fmla="*/ 0 w 13"/>
                <a:gd name="T3" fmla="*/ 0 h 2"/>
                <a:gd name="T4" fmla="*/ 1 w 13"/>
                <a:gd name="T5" fmla="*/ 2 h 2"/>
                <a:gd name="T6" fmla="*/ 13 w 13"/>
                <a:gd name="T7" fmla="*/ 2 h 2"/>
                <a:gd name="T8" fmla="*/ 13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3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B839BC2E-F1A6-4A99-8B51-23AAE0550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043" y="6849043"/>
              <a:ext cx="31931" cy="4761"/>
            </a:xfrm>
            <a:custGeom>
              <a:avLst/>
              <a:gdLst>
                <a:gd name="T0" fmla="*/ 13 w 13"/>
                <a:gd name="T1" fmla="*/ 0 h 2"/>
                <a:gd name="T2" fmla="*/ 0 w 13"/>
                <a:gd name="T3" fmla="*/ 0 h 2"/>
                <a:gd name="T4" fmla="*/ 1 w 13"/>
                <a:gd name="T5" fmla="*/ 2 h 2"/>
                <a:gd name="T6" fmla="*/ 13 w 13"/>
                <a:gd name="T7" fmla="*/ 2 h 2"/>
                <a:gd name="T8" fmla="*/ 13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3" y="2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62B01C36-119D-40E3-BB27-2E9F52908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131" y="6846663"/>
              <a:ext cx="39299" cy="2381"/>
            </a:xfrm>
            <a:custGeom>
              <a:avLst/>
              <a:gdLst>
                <a:gd name="T0" fmla="*/ 16 w 16"/>
                <a:gd name="T1" fmla="*/ 0 h 1"/>
                <a:gd name="T2" fmla="*/ 0 w 16"/>
                <a:gd name="T3" fmla="*/ 0 h 1"/>
                <a:gd name="T4" fmla="*/ 2 w 16"/>
                <a:gd name="T5" fmla="*/ 1 h 1"/>
                <a:gd name="T6" fmla="*/ 15 w 16"/>
                <a:gd name="T7" fmla="*/ 1 h 1"/>
                <a:gd name="T8" fmla="*/ 16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77F25223-8BC3-40DD-A0CA-EAE8C150C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131" y="6846663"/>
              <a:ext cx="39299" cy="2381"/>
            </a:xfrm>
            <a:custGeom>
              <a:avLst/>
              <a:gdLst>
                <a:gd name="T0" fmla="*/ 16 w 16"/>
                <a:gd name="T1" fmla="*/ 0 h 1"/>
                <a:gd name="T2" fmla="*/ 0 w 16"/>
                <a:gd name="T3" fmla="*/ 0 h 1"/>
                <a:gd name="T4" fmla="*/ 2 w 16"/>
                <a:gd name="T5" fmla="*/ 1 h 1"/>
                <a:gd name="T6" fmla="*/ 15 w 16"/>
                <a:gd name="T7" fmla="*/ 1 h 1"/>
                <a:gd name="T8" fmla="*/ 16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5" y="1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ABB03DFA-22F4-4E6B-B8A4-29F4CD56B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242" y="6013446"/>
              <a:ext cx="501064" cy="476124"/>
            </a:xfrm>
            <a:custGeom>
              <a:avLst/>
              <a:gdLst>
                <a:gd name="T0" fmla="*/ 136 w 204"/>
                <a:gd name="T1" fmla="*/ 0 h 200"/>
                <a:gd name="T2" fmla="*/ 110 w 204"/>
                <a:gd name="T3" fmla="*/ 20 h 200"/>
                <a:gd name="T4" fmla="*/ 154 w 204"/>
                <a:gd name="T5" fmla="*/ 78 h 200"/>
                <a:gd name="T6" fmla="*/ 121 w 204"/>
                <a:gd name="T7" fmla="*/ 104 h 200"/>
                <a:gd name="T8" fmla="*/ 82 w 204"/>
                <a:gd name="T9" fmla="*/ 52 h 200"/>
                <a:gd name="T10" fmla="*/ 56 w 204"/>
                <a:gd name="T11" fmla="*/ 72 h 200"/>
                <a:gd name="T12" fmla="*/ 96 w 204"/>
                <a:gd name="T13" fmla="*/ 125 h 200"/>
                <a:gd name="T14" fmla="*/ 67 w 204"/>
                <a:gd name="T15" fmla="*/ 147 h 200"/>
                <a:gd name="T16" fmla="*/ 26 w 204"/>
                <a:gd name="T17" fmla="*/ 92 h 200"/>
                <a:gd name="T18" fmla="*/ 0 w 204"/>
                <a:gd name="T19" fmla="*/ 112 h 200"/>
                <a:gd name="T20" fmla="*/ 66 w 204"/>
                <a:gd name="T21" fmla="*/ 200 h 200"/>
                <a:gd name="T22" fmla="*/ 204 w 204"/>
                <a:gd name="T23" fmla="*/ 90 h 200"/>
                <a:gd name="T24" fmla="*/ 136 w 204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200">
                  <a:moveTo>
                    <a:pt x="136" y="0"/>
                  </a:moveTo>
                  <a:lnTo>
                    <a:pt x="110" y="20"/>
                  </a:lnTo>
                  <a:lnTo>
                    <a:pt x="154" y="78"/>
                  </a:lnTo>
                  <a:lnTo>
                    <a:pt x="121" y="104"/>
                  </a:lnTo>
                  <a:lnTo>
                    <a:pt x="82" y="52"/>
                  </a:lnTo>
                  <a:lnTo>
                    <a:pt x="56" y="72"/>
                  </a:lnTo>
                  <a:lnTo>
                    <a:pt x="96" y="125"/>
                  </a:lnTo>
                  <a:lnTo>
                    <a:pt x="67" y="147"/>
                  </a:lnTo>
                  <a:lnTo>
                    <a:pt x="26" y="92"/>
                  </a:lnTo>
                  <a:lnTo>
                    <a:pt x="0" y="112"/>
                  </a:lnTo>
                  <a:lnTo>
                    <a:pt x="66" y="200"/>
                  </a:lnTo>
                  <a:lnTo>
                    <a:pt x="204" y="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61F79621-6603-489F-916E-2D38765DE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242" y="6013446"/>
              <a:ext cx="501064" cy="476124"/>
            </a:xfrm>
            <a:custGeom>
              <a:avLst/>
              <a:gdLst>
                <a:gd name="T0" fmla="*/ 136 w 204"/>
                <a:gd name="T1" fmla="*/ 0 h 200"/>
                <a:gd name="T2" fmla="*/ 110 w 204"/>
                <a:gd name="T3" fmla="*/ 20 h 200"/>
                <a:gd name="T4" fmla="*/ 154 w 204"/>
                <a:gd name="T5" fmla="*/ 78 h 200"/>
                <a:gd name="T6" fmla="*/ 121 w 204"/>
                <a:gd name="T7" fmla="*/ 104 h 200"/>
                <a:gd name="T8" fmla="*/ 82 w 204"/>
                <a:gd name="T9" fmla="*/ 52 h 200"/>
                <a:gd name="T10" fmla="*/ 56 w 204"/>
                <a:gd name="T11" fmla="*/ 72 h 200"/>
                <a:gd name="T12" fmla="*/ 96 w 204"/>
                <a:gd name="T13" fmla="*/ 125 h 200"/>
                <a:gd name="T14" fmla="*/ 67 w 204"/>
                <a:gd name="T15" fmla="*/ 147 h 200"/>
                <a:gd name="T16" fmla="*/ 26 w 204"/>
                <a:gd name="T17" fmla="*/ 92 h 200"/>
                <a:gd name="T18" fmla="*/ 0 w 204"/>
                <a:gd name="T19" fmla="*/ 112 h 200"/>
                <a:gd name="T20" fmla="*/ 66 w 204"/>
                <a:gd name="T21" fmla="*/ 200 h 200"/>
                <a:gd name="T22" fmla="*/ 204 w 204"/>
                <a:gd name="T23" fmla="*/ 90 h 200"/>
                <a:gd name="T24" fmla="*/ 136 w 204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200">
                  <a:moveTo>
                    <a:pt x="136" y="0"/>
                  </a:moveTo>
                  <a:lnTo>
                    <a:pt x="110" y="20"/>
                  </a:lnTo>
                  <a:lnTo>
                    <a:pt x="154" y="78"/>
                  </a:lnTo>
                  <a:lnTo>
                    <a:pt x="121" y="104"/>
                  </a:lnTo>
                  <a:lnTo>
                    <a:pt x="82" y="52"/>
                  </a:lnTo>
                  <a:lnTo>
                    <a:pt x="56" y="72"/>
                  </a:lnTo>
                  <a:lnTo>
                    <a:pt x="96" y="125"/>
                  </a:lnTo>
                  <a:lnTo>
                    <a:pt x="67" y="147"/>
                  </a:lnTo>
                  <a:lnTo>
                    <a:pt x="26" y="92"/>
                  </a:lnTo>
                  <a:lnTo>
                    <a:pt x="0" y="112"/>
                  </a:lnTo>
                  <a:lnTo>
                    <a:pt x="66" y="200"/>
                  </a:lnTo>
                  <a:lnTo>
                    <a:pt x="204" y="9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0E78C61B-63AA-4D36-87B0-87BB9E6F9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742" y="5477806"/>
              <a:ext cx="493696" cy="409467"/>
            </a:xfrm>
            <a:custGeom>
              <a:avLst/>
              <a:gdLst>
                <a:gd name="T0" fmla="*/ 206 w 277"/>
                <a:gd name="T1" fmla="*/ 0 h 230"/>
                <a:gd name="T2" fmla="*/ 171 w 277"/>
                <a:gd name="T3" fmla="*/ 26 h 230"/>
                <a:gd name="T4" fmla="*/ 197 w 277"/>
                <a:gd name="T5" fmla="*/ 63 h 230"/>
                <a:gd name="T6" fmla="*/ 160 w 277"/>
                <a:gd name="T7" fmla="*/ 166 h 230"/>
                <a:gd name="T8" fmla="*/ 120 w 277"/>
                <a:gd name="T9" fmla="*/ 176 h 230"/>
                <a:gd name="T10" fmla="*/ 55 w 277"/>
                <a:gd name="T11" fmla="*/ 131 h 230"/>
                <a:gd name="T12" fmla="*/ 44 w 277"/>
                <a:gd name="T13" fmla="*/ 86 h 230"/>
                <a:gd name="T14" fmla="*/ 0 w 277"/>
                <a:gd name="T15" fmla="*/ 95 h 230"/>
                <a:gd name="T16" fmla="*/ 16 w 277"/>
                <a:gd name="T17" fmla="*/ 152 h 230"/>
                <a:gd name="T18" fmla="*/ 128 w 277"/>
                <a:gd name="T19" fmla="*/ 230 h 230"/>
                <a:gd name="T20" fmla="*/ 187 w 277"/>
                <a:gd name="T21" fmla="*/ 216 h 230"/>
                <a:gd name="T22" fmla="*/ 241 w 277"/>
                <a:gd name="T23" fmla="*/ 52 h 230"/>
                <a:gd name="T24" fmla="*/ 206 w 277"/>
                <a:gd name="T2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230">
                  <a:moveTo>
                    <a:pt x="206" y="0"/>
                  </a:moveTo>
                  <a:cubicBezTo>
                    <a:pt x="171" y="26"/>
                    <a:pt x="171" y="26"/>
                    <a:pt x="171" y="26"/>
                  </a:cubicBezTo>
                  <a:cubicBezTo>
                    <a:pt x="179" y="34"/>
                    <a:pt x="190" y="49"/>
                    <a:pt x="197" y="63"/>
                  </a:cubicBezTo>
                  <a:cubicBezTo>
                    <a:pt x="218" y="107"/>
                    <a:pt x="203" y="146"/>
                    <a:pt x="160" y="166"/>
                  </a:cubicBezTo>
                  <a:cubicBezTo>
                    <a:pt x="145" y="173"/>
                    <a:pt x="132" y="176"/>
                    <a:pt x="120" y="176"/>
                  </a:cubicBezTo>
                  <a:cubicBezTo>
                    <a:pt x="91" y="176"/>
                    <a:pt x="68" y="158"/>
                    <a:pt x="55" y="131"/>
                  </a:cubicBezTo>
                  <a:cubicBezTo>
                    <a:pt x="47" y="114"/>
                    <a:pt x="44" y="98"/>
                    <a:pt x="44" y="8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5"/>
                    <a:pt x="4" y="127"/>
                    <a:pt x="16" y="152"/>
                  </a:cubicBezTo>
                  <a:cubicBezTo>
                    <a:pt x="38" y="200"/>
                    <a:pt x="79" y="230"/>
                    <a:pt x="128" y="230"/>
                  </a:cubicBezTo>
                  <a:cubicBezTo>
                    <a:pt x="146" y="230"/>
                    <a:pt x="166" y="226"/>
                    <a:pt x="187" y="216"/>
                  </a:cubicBezTo>
                  <a:cubicBezTo>
                    <a:pt x="248" y="187"/>
                    <a:pt x="277" y="126"/>
                    <a:pt x="241" y="52"/>
                  </a:cubicBezTo>
                  <a:cubicBezTo>
                    <a:pt x="229" y="25"/>
                    <a:pt x="214" y="7"/>
                    <a:pt x="20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E819B258-93D4-4174-8A6D-1B0291E84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809" y="5070721"/>
              <a:ext cx="496151" cy="414228"/>
            </a:xfrm>
            <a:custGeom>
              <a:avLst/>
              <a:gdLst>
                <a:gd name="T0" fmla="*/ 173 w 278"/>
                <a:gd name="T1" fmla="*/ 0 h 232"/>
                <a:gd name="T2" fmla="*/ 129 w 278"/>
                <a:gd name="T3" fmla="*/ 7 h 232"/>
                <a:gd name="T4" fmla="*/ 0 w 278"/>
                <a:gd name="T5" fmla="*/ 44 h 232"/>
                <a:gd name="T6" fmla="*/ 15 w 278"/>
                <a:gd name="T7" fmla="*/ 96 h 232"/>
                <a:gd name="T8" fmla="*/ 148 w 278"/>
                <a:gd name="T9" fmla="*/ 58 h 232"/>
                <a:gd name="T10" fmla="*/ 178 w 278"/>
                <a:gd name="T11" fmla="*/ 53 h 232"/>
                <a:gd name="T12" fmla="*/ 220 w 278"/>
                <a:gd name="T13" fmla="*/ 83 h 232"/>
                <a:gd name="T14" fmla="*/ 172 w 278"/>
                <a:gd name="T15" fmla="*/ 141 h 232"/>
                <a:gd name="T16" fmla="*/ 39 w 278"/>
                <a:gd name="T17" fmla="*/ 180 h 232"/>
                <a:gd name="T18" fmla="*/ 55 w 278"/>
                <a:gd name="T19" fmla="*/ 232 h 232"/>
                <a:gd name="T20" fmla="*/ 183 w 278"/>
                <a:gd name="T21" fmla="*/ 195 h 232"/>
                <a:gd name="T22" fmla="*/ 262 w 278"/>
                <a:gd name="T23" fmla="*/ 72 h 232"/>
                <a:gd name="T24" fmla="*/ 173 w 278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232">
                  <a:moveTo>
                    <a:pt x="173" y="0"/>
                  </a:moveTo>
                  <a:cubicBezTo>
                    <a:pt x="160" y="0"/>
                    <a:pt x="145" y="2"/>
                    <a:pt x="129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59" y="54"/>
                    <a:pt x="169" y="53"/>
                    <a:pt x="178" y="53"/>
                  </a:cubicBezTo>
                  <a:cubicBezTo>
                    <a:pt x="200" y="53"/>
                    <a:pt x="214" y="63"/>
                    <a:pt x="220" y="83"/>
                  </a:cubicBezTo>
                  <a:cubicBezTo>
                    <a:pt x="227" y="109"/>
                    <a:pt x="211" y="130"/>
                    <a:pt x="172" y="141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55" y="232"/>
                    <a:pt x="55" y="232"/>
                    <a:pt x="55" y="232"/>
                  </a:cubicBezTo>
                  <a:cubicBezTo>
                    <a:pt x="183" y="195"/>
                    <a:pt x="183" y="195"/>
                    <a:pt x="183" y="195"/>
                  </a:cubicBezTo>
                  <a:cubicBezTo>
                    <a:pt x="256" y="174"/>
                    <a:pt x="278" y="130"/>
                    <a:pt x="262" y="72"/>
                  </a:cubicBezTo>
                  <a:cubicBezTo>
                    <a:pt x="248" y="26"/>
                    <a:pt x="219" y="0"/>
                    <a:pt x="17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39070E20-2C05-428F-B5B0-C9453C87E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298" y="4437476"/>
              <a:ext cx="466677" cy="480885"/>
            </a:xfrm>
            <a:custGeom>
              <a:avLst/>
              <a:gdLst>
                <a:gd name="T0" fmla="*/ 237 w 261"/>
                <a:gd name="T1" fmla="*/ 0 h 269"/>
                <a:gd name="T2" fmla="*/ 0 w 261"/>
                <a:gd name="T3" fmla="*/ 34 h 269"/>
                <a:gd name="T4" fmla="*/ 6 w 261"/>
                <a:gd name="T5" fmla="*/ 104 h 269"/>
                <a:gd name="T6" fmla="*/ 88 w 261"/>
                <a:gd name="T7" fmla="*/ 123 h 269"/>
                <a:gd name="T8" fmla="*/ 176 w 261"/>
                <a:gd name="T9" fmla="*/ 138 h 269"/>
                <a:gd name="T10" fmla="*/ 176 w 261"/>
                <a:gd name="T11" fmla="*/ 139 h 269"/>
                <a:gd name="T12" fmla="*/ 92 w 261"/>
                <a:gd name="T13" fmla="*/ 167 h 269"/>
                <a:gd name="T14" fmla="*/ 15 w 261"/>
                <a:gd name="T15" fmla="*/ 197 h 269"/>
                <a:gd name="T16" fmla="*/ 21 w 261"/>
                <a:gd name="T17" fmla="*/ 269 h 269"/>
                <a:gd name="T18" fmla="*/ 261 w 261"/>
                <a:gd name="T19" fmla="*/ 263 h 269"/>
                <a:gd name="T20" fmla="*/ 256 w 261"/>
                <a:gd name="T21" fmla="*/ 213 h 269"/>
                <a:gd name="T22" fmla="*/ 165 w 261"/>
                <a:gd name="T23" fmla="*/ 217 h 269"/>
                <a:gd name="T24" fmla="*/ 66 w 261"/>
                <a:gd name="T25" fmla="*/ 221 h 269"/>
                <a:gd name="T26" fmla="*/ 66 w 261"/>
                <a:gd name="T27" fmla="*/ 221 h 269"/>
                <a:gd name="T28" fmla="*/ 157 w 261"/>
                <a:gd name="T29" fmla="*/ 191 h 269"/>
                <a:gd name="T30" fmla="*/ 247 w 261"/>
                <a:gd name="T31" fmla="*/ 157 h 269"/>
                <a:gd name="T32" fmla="*/ 244 w 261"/>
                <a:gd name="T33" fmla="*/ 115 h 269"/>
                <a:gd name="T34" fmla="*/ 148 w 261"/>
                <a:gd name="T35" fmla="*/ 94 h 269"/>
                <a:gd name="T36" fmla="*/ 53 w 261"/>
                <a:gd name="T37" fmla="*/ 76 h 269"/>
                <a:gd name="T38" fmla="*/ 53 w 261"/>
                <a:gd name="T39" fmla="*/ 75 h 269"/>
                <a:gd name="T40" fmla="*/ 151 w 261"/>
                <a:gd name="T41" fmla="*/ 64 h 269"/>
                <a:gd name="T42" fmla="*/ 242 w 261"/>
                <a:gd name="T43" fmla="*/ 52 h 269"/>
                <a:gd name="T44" fmla="*/ 237 w 261"/>
                <a:gd name="T4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269">
                  <a:moveTo>
                    <a:pt x="237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88" y="123"/>
                    <a:pt x="88" y="123"/>
                    <a:pt x="88" y="123"/>
                  </a:cubicBezTo>
                  <a:cubicBezTo>
                    <a:pt x="115" y="128"/>
                    <a:pt x="147" y="134"/>
                    <a:pt x="176" y="138"/>
                  </a:cubicBezTo>
                  <a:cubicBezTo>
                    <a:pt x="176" y="139"/>
                    <a:pt x="176" y="139"/>
                    <a:pt x="176" y="139"/>
                  </a:cubicBezTo>
                  <a:cubicBezTo>
                    <a:pt x="148" y="147"/>
                    <a:pt x="119" y="157"/>
                    <a:pt x="92" y="167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61" y="263"/>
                    <a:pt x="261" y="263"/>
                    <a:pt x="261" y="263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165" y="217"/>
                    <a:pt x="165" y="217"/>
                    <a:pt x="165" y="217"/>
                  </a:cubicBezTo>
                  <a:cubicBezTo>
                    <a:pt x="136" y="218"/>
                    <a:pt x="99" y="220"/>
                    <a:pt x="66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97" y="212"/>
                    <a:pt x="130" y="201"/>
                    <a:pt x="157" y="191"/>
                  </a:cubicBezTo>
                  <a:cubicBezTo>
                    <a:pt x="247" y="157"/>
                    <a:pt x="247" y="157"/>
                    <a:pt x="247" y="157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148" y="94"/>
                    <a:pt x="148" y="94"/>
                    <a:pt x="148" y="94"/>
                  </a:cubicBezTo>
                  <a:cubicBezTo>
                    <a:pt x="119" y="87"/>
                    <a:pt x="84" y="81"/>
                    <a:pt x="53" y="7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88" y="72"/>
                    <a:pt x="123" y="68"/>
                    <a:pt x="151" y="64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37" y="0"/>
                    <a:pt x="237" y="0"/>
                    <a:pt x="23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9AD0E4B3-6638-4CB1-829C-65B15342B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211" y="3908978"/>
              <a:ext cx="464222" cy="397564"/>
            </a:xfrm>
            <a:custGeom>
              <a:avLst/>
              <a:gdLst>
                <a:gd name="T0" fmla="*/ 16 w 189"/>
                <a:gd name="T1" fmla="*/ 0 h 167"/>
                <a:gd name="T2" fmla="*/ 12 w 189"/>
                <a:gd name="T3" fmla="*/ 40 h 167"/>
                <a:gd name="T4" fmla="*/ 78 w 189"/>
                <a:gd name="T5" fmla="*/ 48 h 167"/>
                <a:gd name="T6" fmla="*/ 71 w 189"/>
                <a:gd name="T7" fmla="*/ 114 h 167"/>
                <a:gd name="T8" fmla="*/ 5 w 189"/>
                <a:gd name="T9" fmla="*/ 107 h 167"/>
                <a:gd name="T10" fmla="*/ 0 w 189"/>
                <a:gd name="T11" fmla="*/ 147 h 167"/>
                <a:gd name="T12" fmla="*/ 173 w 189"/>
                <a:gd name="T13" fmla="*/ 167 h 167"/>
                <a:gd name="T14" fmla="*/ 178 w 189"/>
                <a:gd name="T15" fmla="*/ 126 h 167"/>
                <a:gd name="T16" fmla="*/ 106 w 189"/>
                <a:gd name="T17" fmla="*/ 118 h 167"/>
                <a:gd name="T18" fmla="*/ 112 w 189"/>
                <a:gd name="T19" fmla="*/ 51 h 167"/>
                <a:gd name="T20" fmla="*/ 185 w 189"/>
                <a:gd name="T21" fmla="*/ 60 h 167"/>
                <a:gd name="T22" fmla="*/ 189 w 189"/>
                <a:gd name="T23" fmla="*/ 19 h 167"/>
                <a:gd name="T24" fmla="*/ 16 w 189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7">
                  <a:moveTo>
                    <a:pt x="16" y="0"/>
                  </a:moveTo>
                  <a:lnTo>
                    <a:pt x="12" y="40"/>
                  </a:lnTo>
                  <a:lnTo>
                    <a:pt x="78" y="48"/>
                  </a:lnTo>
                  <a:lnTo>
                    <a:pt x="71" y="114"/>
                  </a:lnTo>
                  <a:lnTo>
                    <a:pt x="5" y="107"/>
                  </a:lnTo>
                  <a:lnTo>
                    <a:pt x="0" y="147"/>
                  </a:lnTo>
                  <a:lnTo>
                    <a:pt x="173" y="167"/>
                  </a:lnTo>
                  <a:lnTo>
                    <a:pt x="178" y="126"/>
                  </a:lnTo>
                  <a:lnTo>
                    <a:pt x="106" y="118"/>
                  </a:lnTo>
                  <a:lnTo>
                    <a:pt x="112" y="51"/>
                  </a:lnTo>
                  <a:lnTo>
                    <a:pt x="185" y="60"/>
                  </a:lnTo>
                  <a:lnTo>
                    <a:pt x="189" y="1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8">
              <a:extLst>
                <a:ext uri="{FF2B5EF4-FFF2-40B4-BE49-F238E27FC236}">
                  <a16:creationId xmlns:a16="http://schemas.microsoft.com/office/drawing/2014/main" id="{0F1DAF40-892D-4D3F-AECC-D8F60912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211" y="3908978"/>
              <a:ext cx="464222" cy="397564"/>
            </a:xfrm>
            <a:custGeom>
              <a:avLst/>
              <a:gdLst>
                <a:gd name="T0" fmla="*/ 16 w 189"/>
                <a:gd name="T1" fmla="*/ 0 h 167"/>
                <a:gd name="T2" fmla="*/ 12 w 189"/>
                <a:gd name="T3" fmla="*/ 40 h 167"/>
                <a:gd name="T4" fmla="*/ 78 w 189"/>
                <a:gd name="T5" fmla="*/ 48 h 167"/>
                <a:gd name="T6" fmla="*/ 71 w 189"/>
                <a:gd name="T7" fmla="*/ 114 h 167"/>
                <a:gd name="T8" fmla="*/ 5 w 189"/>
                <a:gd name="T9" fmla="*/ 107 h 167"/>
                <a:gd name="T10" fmla="*/ 0 w 189"/>
                <a:gd name="T11" fmla="*/ 147 h 167"/>
                <a:gd name="T12" fmla="*/ 173 w 189"/>
                <a:gd name="T13" fmla="*/ 167 h 167"/>
                <a:gd name="T14" fmla="*/ 178 w 189"/>
                <a:gd name="T15" fmla="*/ 126 h 167"/>
                <a:gd name="T16" fmla="*/ 106 w 189"/>
                <a:gd name="T17" fmla="*/ 118 h 167"/>
                <a:gd name="T18" fmla="*/ 112 w 189"/>
                <a:gd name="T19" fmla="*/ 51 h 167"/>
                <a:gd name="T20" fmla="*/ 185 w 189"/>
                <a:gd name="T21" fmla="*/ 60 h 167"/>
                <a:gd name="T22" fmla="*/ 189 w 189"/>
                <a:gd name="T23" fmla="*/ 19 h 167"/>
                <a:gd name="T24" fmla="*/ 16 w 189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7">
                  <a:moveTo>
                    <a:pt x="16" y="0"/>
                  </a:moveTo>
                  <a:lnTo>
                    <a:pt x="12" y="40"/>
                  </a:lnTo>
                  <a:lnTo>
                    <a:pt x="78" y="48"/>
                  </a:lnTo>
                  <a:lnTo>
                    <a:pt x="71" y="114"/>
                  </a:lnTo>
                  <a:lnTo>
                    <a:pt x="5" y="107"/>
                  </a:lnTo>
                  <a:lnTo>
                    <a:pt x="0" y="147"/>
                  </a:lnTo>
                  <a:lnTo>
                    <a:pt x="173" y="167"/>
                  </a:lnTo>
                  <a:lnTo>
                    <a:pt x="178" y="126"/>
                  </a:lnTo>
                  <a:lnTo>
                    <a:pt x="106" y="118"/>
                  </a:lnTo>
                  <a:lnTo>
                    <a:pt x="112" y="51"/>
                  </a:lnTo>
                  <a:lnTo>
                    <a:pt x="185" y="60"/>
                  </a:lnTo>
                  <a:lnTo>
                    <a:pt x="189" y="19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9">
              <a:extLst>
                <a:ext uri="{FF2B5EF4-FFF2-40B4-BE49-F238E27FC236}">
                  <a16:creationId xmlns:a16="http://schemas.microsoft.com/office/drawing/2014/main" id="{22A5149A-3D7C-4B6C-BA76-F59646378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266" y="3361436"/>
              <a:ext cx="496151" cy="416609"/>
            </a:xfrm>
            <a:custGeom>
              <a:avLst/>
              <a:gdLst>
                <a:gd name="T0" fmla="*/ 55 w 278"/>
                <a:gd name="T1" fmla="*/ 0 h 233"/>
                <a:gd name="T2" fmla="*/ 40 w 278"/>
                <a:gd name="T3" fmla="*/ 52 h 233"/>
                <a:gd name="T4" fmla="*/ 172 w 278"/>
                <a:gd name="T5" fmla="*/ 91 h 233"/>
                <a:gd name="T6" fmla="*/ 220 w 278"/>
                <a:gd name="T7" fmla="*/ 150 h 233"/>
                <a:gd name="T8" fmla="*/ 178 w 278"/>
                <a:gd name="T9" fmla="*/ 179 h 233"/>
                <a:gd name="T10" fmla="*/ 148 w 278"/>
                <a:gd name="T11" fmla="*/ 174 h 233"/>
                <a:gd name="T12" fmla="*/ 16 w 278"/>
                <a:gd name="T13" fmla="*/ 136 h 233"/>
                <a:gd name="T14" fmla="*/ 0 w 278"/>
                <a:gd name="T15" fmla="*/ 188 h 233"/>
                <a:gd name="T16" fmla="*/ 128 w 278"/>
                <a:gd name="T17" fmla="*/ 225 h 233"/>
                <a:gd name="T18" fmla="*/ 176 w 278"/>
                <a:gd name="T19" fmla="*/ 233 h 233"/>
                <a:gd name="T20" fmla="*/ 261 w 278"/>
                <a:gd name="T21" fmla="*/ 164 h 233"/>
                <a:gd name="T22" fmla="*/ 184 w 278"/>
                <a:gd name="T23" fmla="*/ 38 h 233"/>
                <a:gd name="T24" fmla="*/ 55 w 278"/>
                <a:gd name="T2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233">
                  <a:moveTo>
                    <a:pt x="55" y="0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213" y="102"/>
                    <a:pt x="228" y="123"/>
                    <a:pt x="220" y="150"/>
                  </a:cubicBezTo>
                  <a:cubicBezTo>
                    <a:pt x="214" y="169"/>
                    <a:pt x="200" y="179"/>
                    <a:pt x="178" y="179"/>
                  </a:cubicBezTo>
                  <a:cubicBezTo>
                    <a:pt x="169" y="179"/>
                    <a:pt x="159" y="178"/>
                    <a:pt x="148" y="174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28" y="225"/>
                    <a:pt x="128" y="225"/>
                    <a:pt x="128" y="225"/>
                  </a:cubicBezTo>
                  <a:cubicBezTo>
                    <a:pt x="146" y="230"/>
                    <a:pt x="162" y="233"/>
                    <a:pt x="176" y="233"/>
                  </a:cubicBezTo>
                  <a:cubicBezTo>
                    <a:pt x="221" y="233"/>
                    <a:pt x="248" y="208"/>
                    <a:pt x="261" y="164"/>
                  </a:cubicBezTo>
                  <a:cubicBezTo>
                    <a:pt x="278" y="104"/>
                    <a:pt x="255" y="58"/>
                    <a:pt x="184" y="38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0">
              <a:extLst>
                <a:ext uri="{FF2B5EF4-FFF2-40B4-BE49-F238E27FC236}">
                  <a16:creationId xmlns:a16="http://schemas.microsoft.com/office/drawing/2014/main" id="{8F37AFD2-AF74-4CD7-9B00-B1F1F90D1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6024" y="2928163"/>
              <a:ext cx="520713" cy="423750"/>
            </a:xfrm>
            <a:custGeom>
              <a:avLst/>
              <a:gdLst>
                <a:gd name="T0" fmla="*/ 116 w 291"/>
                <a:gd name="T1" fmla="*/ 130 h 237"/>
                <a:gd name="T2" fmla="*/ 56 w 291"/>
                <a:gd name="T3" fmla="*/ 102 h 237"/>
                <a:gd name="T4" fmla="*/ 65 w 291"/>
                <a:gd name="T5" fmla="*/ 79 h 237"/>
                <a:gd name="T6" fmla="*/ 97 w 291"/>
                <a:gd name="T7" fmla="*/ 54 h 237"/>
                <a:gd name="T8" fmla="*/ 113 w 291"/>
                <a:gd name="T9" fmla="*/ 58 h 237"/>
                <a:gd name="T10" fmla="*/ 125 w 291"/>
                <a:gd name="T11" fmla="*/ 111 h 237"/>
                <a:gd name="T12" fmla="*/ 116 w 291"/>
                <a:gd name="T13" fmla="*/ 130 h 237"/>
                <a:gd name="T14" fmla="*/ 102 w 291"/>
                <a:gd name="T15" fmla="*/ 0 h 237"/>
                <a:gd name="T16" fmla="*/ 77 w 291"/>
                <a:gd name="T17" fmla="*/ 5 h 237"/>
                <a:gd name="T18" fmla="*/ 27 w 291"/>
                <a:gd name="T19" fmla="*/ 67 h 237"/>
                <a:gd name="T20" fmla="*/ 0 w 291"/>
                <a:gd name="T21" fmla="*/ 134 h 237"/>
                <a:gd name="T22" fmla="*/ 213 w 291"/>
                <a:gd name="T23" fmla="*/ 237 h 237"/>
                <a:gd name="T24" fmla="*/ 236 w 291"/>
                <a:gd name="T25" fmla="*/ 188 h 237"/>
                <a:gd name="T26" fmla="*/ 151 w 291"/>
                <a:gd name="T27" fmla="*/ 147 h 237"/>
                <a:gd name="T28" fmla="*/ 158 w 291"/>
                <a:gd name="T29" fmla="*/ 133 h 237"/>
                <a:gd name="T30" fmla="*/ 189 w 291"/>
                <a:gd name="T31" fmla="*/ 112 h 237"/>
                <a:gd name="T32" fmla="*/ 210 w 291"/>
                <a:gd name="T33" fmla="*/ 115 h 237"/>
                <a:gd name="T34" fmla="*/ 265 w 291"/>
                <a:gd name="T35" fmla="*/ 124 h 237"/>
                <a:gd name="T36" fmla="*/ 267 w 291"/>
                <a:gd name="T37" fmla="*/ 124 h 237"/>
                <a:gd name="T38" fmla="*/ 291 w 291"/>
                <a:gd name="T39" fmla="*/ 74 h 237"/>
                <a:gd name="T40" fmla="*/ 291 w 291"/>
                <a:gd name="T41" fmla="*/ 74 h 237"/>
                <a:gd name="T42" fmla="*/ 222 w 291"/>
                <a:gd name="T43" fmla="*/ 62 h 237"/>
                <a:gd name="T44" fmla="*/ 201 w 291"/>
                <a:gd name="T45" fmla="*/ 60 h 237"/>
                <a:gd name="T46" fmla="*/ 168 w 291"/>
                <a:gd name="T47" fmla="*/ 72 h 237"/>
                <a:gd name="T48" fmla="*/ 167 w 291"/>
                <a:gd name="T49" fmla="*/ 71 h 237"/>
                <a:gd name="T50" fmla="*/ 132 w 291"/>
                <a:gd name="T51" fmla="*/ 7 h 237"/>
                <a:gd name="T52" fmla="*/ 102 w 291"/>
                <a:gd name="T5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1" h="237">
                  <a:moveTo>
                    <a:pt x="116" y="130"/>
                  </a:moveTo>
                  <a:cubicBezTo>
                    <a:pt x="56" y="102"/>
                    <a:pt x="56" y="102"/>
                    <a:pt x="56" y="102"/>
                  </a:cubicBezTo>
                  <a:cubicBezTo>
                    <a:pt x="57" y="98"/>
                    <a:pt x="60" y="91"/>
                    <a:pt x="65" y="79"/>
                  </a:cubicBezTo>
                  <a:cubicBezTo>
                    <a:pt x="74" y="63"/>
                    <a:pt x="84" y="54"/>
                    <a:pt x="97" y="54"/>
                  </a:cubicBezTo>
                  <a:cubicBezTo>
                    <a:pt x="102" y="54"/>
                    <a:pt x="107" y="55"/>
                    <a:pt x="113" y="58"/>
                  </a:cubicBezTo>
                  <a:cubicBezTo>
                    <a:pt x="132" y="67"/>
                    <a:pt x="137" y="87"/>
                    <a:pt x="125" y="111"/>
                  </a:cubicBezTo>
                  <a:cubicBezTo>
                    <a:pt x="116" y="130"/>
                    <a:pt x="116" y="130"/>
                    <a:pt x="116" y="130"/>
                  </a:cubicBezTo>
                  <a:moveTo>
                    <a:pt x="102" y="0"/>
                  </a:moveTo>
                  <a:cubicBezTo>
                    <a:pt x="93" y="0"/>
                    <a:pt x="85" y="2"/>
                    <a:pt x="77" y="5"/>
                  </a:cubicBezTo>
                  <a:cubicBezTo>
                    <a:pt x="58" y="15"/>
                    <a:pt x="42" y="35"/>
                    <a:pt x="27" y="67"/>
                  </a:cubicBezTo>
                  <a:cubicBezTo>
                    <a:pt x="14" y="93"/>
                    <a:pt x="5" y="117"/>
                    <a:pt x="0" y="134"/>
                  </a:cubicBezTo>
                  <a:cubicBezTo>
                    <a:pt x="213" y="237"/>
                    <a:pt x="213" y="237"/>
                    <a:pt x="213" y="23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65" y="119"/>
                    <a:pt x="174" y="112"/>
                    <a:pt x="189" y="112"/>
                  </a:cubicBezTo>
                  <a:cubicBezTo>
                    <a:pt x="195" y="112"/>
                    <a:pt x="201" y="113"/>
                    <a:pt x="210" y="115"/>
                  </a:cubicBezTo>
                  <a:cubicBezTo>
                    <a:pt x="237" y="121"/>
                    <a:pt x="256" y="124"/>
                    <a:pt x="265" y="124"/>
                  </a:cubicBezTo>
                  <a:cubicBezTo>
                    <a:pt x="266" y="124"/>
                    <a:pt x="267" y="124"/>
                    <a:pt x="267" y="124"/>
                  </a:cubicBezTo>
                  <a:cubicBezTo>
                    <a:pt x="291" y="74"/>
                    <a:pt x="291" y="74"/>
                    <a:pt x="291" y="74"/>
                  </a:cubicBezTo>
                  <a:cubicBezTo>
                    <a:pt x="291" y="74"/>
                    <a:pt x="291" y="74"/>
                    <a:pt x="291" y="74"/>
                  </a:cubicBezTo>
                  <a:cubicBezTo>
                    <a:pt x="280" y="74"/>
                    <a:pt x="249" y="67"/>
                    <a:pt x="222" y="62"/>
                  </a:cubicBezTo>
                  <a:cubicBezTo>
                    <a:pt x="215" y="61"/>
                    <a:pt x="208" y="60"/>
                    <a:pt x="201" y="60"/>
                  </a:cubicBezTo>
                  <a:cubicBezTo>
                    <a:pt x="188" y="60"/>
                    <a:pt x="177" y="63"/>
                    <a:pt x="168" y="72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9" y="49"/>
                    <a:pt x="159" y="21"/>
                    <a:pt x="132" y="7"/>
                  </a:cubicBezTo>
                  <a:cubicBezTo>
                    <a:pt x="121" y="2"/>
                    <a:pt x="111" y="0"/>
                    <a:pt x="10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1">
              <a:extLst>
                <a:ext uri="{FF2B5EF4-FFF2-40B4-BE49-F238E27FC236}">
                  <a16:creationId xmlns:a16="http://schemas.microsoft.com/office/drawing/2014/main" id="{26066DF3-1F8F-4703-BC6B-38BDCAED8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396" y="2606778"/>
              <a:ext cx="491239" cy="352332"/>
            </a:xfrm>
            <a:custGeom>
              <a:avLst/>
              <a:gdLst>
                <a:gd name="T0" fmla="*/ 75 w 276"/>
                <a:gd name="T1" fmla="*/ 22 h 198"/>
                <a:gd name="T2" fmla="*/ 45 w 276"/>
                <a:gd name="T3" fmla="*/ 68 h 198"/>
                <a:gd name="T4" fmla="*/ 246 w 276"/>
                <a:gd name="T5" fmla="*/ 198 h 198"/>
                <a:gd name="T6" fmla="*/ 276 w 276"/>
                <a:gd name="T7" fmla="*/ 152 h 198"/>
                <a:gd name="T8" fmla="*/ 75 w 276"/>
                <a:gd name="T9" fmla="*/ 22 h 198"/>
                <a:gd name="T10" fmla="*/ 28 w 276"/>
                <a:gd name="T11" fmla="*/ 0 h 198"/>
                <a:gd name="T12" fmla="*/ 8 w 276"/>
                <a:gd name="T13" fmla="*/ 11 h 198"/>
                <a:gd name="T14" fmla="*/ 15 w 276"/>
                <a:gd name="T15" fmla="*/ 45 h 198"/>
                <a:gd name="T16" fmla="*/ 28 w 276"/>
                <a:gd name="T17" fmla="*/ 49 h 198"/>
                <a:gd name="T18" fmla="*/ 49 w 276"/>
                <a:gd name="T19" fmla="*/ 37 h 198"/>
                <a:gd name="T20" fmla="*/ 41 w 276"/>
                <a:gd name="T21" fmla="*/ 4 h 198"/>
                <a:gd name="T22" fmla="*/ 28 w 276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" h="198">
                  <a:moveTo>
                    <a:pt x="75" y="22"/>
                  </a:moveTo>
                  <a:cubicBezTo>
                    <a:pt x="45" y="68"/>
                    <a:pt x="45" y="68"/>
                    <a:pt x="45" y="68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75" y="22"/>
                    <a:pt x="75" y="22"/>
                    <a:pt x="75" y="22"/>
                  </a:cubicBezTo>
                  <a:moveTo>
                    <a:pt x="28" y="0"/>
                  </a:moveTo>
                  <a:cubicBezTo>
                    <a:pt x="20" y="0"/>
                    <a:pt x="13" y="3"/>
                    <a:pt x="8" y="11"/>
                  </a:cubicBezTo>
                  <a:cubicBezTo>
                    <a:pt x="0" y="22"/>
                    <a:pt x="3" y="37"/>
                    <a:pt x="15" y="45"/>
                  </a:cubicBezTo>
                  <a:cubicBezTo>
                    <a:pt x="19" y="47"/>
                    <a:pt x="23" y="49"/>
                    <a:pt x="28" y="49"/>
                  </a:cubicBezTo>
                  <a:cubicBezTo>
                    <a:pt x="36" y="49"/>
                    <a:pt x="44" y="45"/>
                    <a:pt x="49" y="37"/>
                  </a:cubicBezTo>
                  <a:cubicBezTo>
                    <a:pt x="56" y="26"/>
                    <a:pt x="52" y="11"/>
                    <a:pt x="41" y="4"/>
                  </a:cubicBezTo>
                  <a:cubicBezTo>
                    <a:pt x="37" y="1"/>
                    <a:pt x="32" y="0"/>
                    <a:pt x="2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2">
              <a:extLst>
                <a:ext uri="{FF2B5EF4-FFF2-40B4-BE49-F238E27FC236}">
                  <a16:creationId xmlns:a16="http://schemas.microsoft.com/office/drawing/2014/main" id="{A50A27B4-0DFB-4FDB-9CE9-ED7B19F95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454" y="2225879"/>
              <a:ext cx="476502" cy="457079"/>
            </a:xfrm>
            <a:custGeom>
              <a:avLst/>
              <a:gdLst>
                <a:gd name="T0" fmla="*/ 134 w 267"/>
                <a:gd name="T1" fmla="*/ 0 h 256"/>
                <a:gd name="T2" fmla="*/ 95 w 267"/>
                <a:gd name="T3" fmla="*/ 47 h 256"/>
                <a:gd name="T4" fmla="*/ 123 w 267"/>
                <a:gd name="T5" fmla="*/ 102 h 256"/>
                <a:gd name="T6" fmla="*/ 147 w 267"/>
                <a:gd name="T7" fmla="*/ 146 h 256"/>
                <a:gd name="T8" fmla="*/ 147 w 267"/>
                <a:gd name="T9" fmla="*/ 146 h 256"/>
                <a:gd name="T10" fmla="*/ 99 w 267"/>
                <a:gd name="T11" fmla="*/ 131 h 256"/>
                <a:gd name="T12" fmla="*/ 40 w 267"/>
                <a:gd name="T13" fmla="*/ 113 h 256"/>
                <a:gd name="T14" fmla="*/ 0 w 267"/>
                <a:gd name="T15" fmla="*/ 160 h 256"/>
                <a:gd name="T16" fmla="*/ 157 w 267"/>
                <a:gd name="T17" fmla="*/ 193 h 256"/>
                <a:gd name="T18" fmla="*/ 232 w 267"/>
                <a:gd name="T19" fmla="*/ 256 h 256"/>
                <a:gd name="T20" fmla="*/ 267 w 267"/>
                <a:gd name="T21" fmla="*/ 215 h 256"/>
                <a:gd name="T22" fmla="*/ 190 w 267"/>
                <a:gd name="T23" fmla="*/ 151 h 256"/>
                <a:gd name="T24" fmla="*/ 134 w 267"/>
                <a:gd name="T2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256">
                  <a:moveTo>
                    <a:pt x="134" y="0"/>
                  </a:moveTo>
                  <a:cubicBezTo>
                    <a:pt x="95" y="47"/>
                    <a:pt x="95" y="47"/>
                    <a:pt x="95" y="47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32" y="119"/>
                    <a:pt x="139" y="132"/>
                    <a:pt x="147" y="146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31" y="141"/>
                    <a:pt x="118" y="137"/>
                    <a:pt x="99" y="131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232" y="256"/>
                    <a:pt x="232" y="256"/>
                    <a:pt x="232" y="256"/>
                  </a:cubicBezTo>
                  <a:cubicBezTo>
                    <a:pt x="267" y="215"/>
                    <a:pt x="267" y="215"/>
                    <a:pt x="267" y="215"/>
                  </a:cubicBezTo>
                  <a:cubicBezTo>
                    <a:pt x="190" y="151"/>
                    <a:pt x="190" y="151"/>
                    <a:pt x="190" y="151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3">
              <a:extLst>
                <a:ext uri="{FF2B5EF4-FFF2-40B4-BE49-F238E27FC236}">
                  <a16:creationId xmlns:a16="http://schemas.microsoft.com/office/drawing/2014/main" id="{B4251EC2-375B-4018-BACC-8C54B9112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514" y="1933064"/>
              <a:ext cx="486327" cy="495169"/>
            </a:xfrm>
            <a:custGeom>
              <a:avLst/>
              <a:gdLst>
                <a:gd name="T0" fmla="*/ 80 w 198"/>
                <a:gd name="T1" fmla="*/ 0 h 208"/>
                <a:gd name="T2" fmla="*/ 0 w 198"/>
                <a:gd name="T3" fmla="*/ 73 h 208"/>
                <a:gd name="T4" fmla="*/ 114 w 198"/>
                <a:gd name="T5" fmla="*/ 208 h 208"/>
                <a:gd name="T6" fmla="*/ 198 w 198"/>
                <a:gd name="T7" fmla="*/ 132 h 208"/>
                <a:gd name="T8" fmla="*/ 177 w 198"/>
                <a:gd name="T9" fmla="*/ 107 h 208"/>
                <a:gd name="T10" fmla="*/ 123 w 198"/>
                <a:gd name="T11" fmla="*/ 156 h 208"/>
                <a:gd name="T12" fmla="*/ 96 w 198"/>
                <a:gd name="T13" fmla="*/ 124 h 208"/>
                <a:gd name="T14" fmla="*/ 144 w 198"/>
                <a:gd name="T15" fmla="*/ 80 h 208"/>
                <a:gd name="T16" fmla="*/ 122 w 198"/>
                <a:gd name="T17" fmla="*/ 55 h 208"/>
                <a:gd name="T18" fmla="*/ 74 w 198"/>
                <a:gd name="T19" fmla="*/ 100 h 208"/>
                <a:gd name="T20" fmla="*/ 50 w 198"/>
                <a:gd name="T21" fmla="*/ 71 h 208"/>
                <a:gd name="T22" fmla="*/ 101 w 198"/>
                <a:gd name="T23" fmla="*/ 25 h 208"/>
                <a:gd name="T24" fmla="*/ 80 w 198"/>
                <a:gd name="T2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08">
                  <a:moveTo>
                    <a:pt x="80" y="0"/>
                  </a:moveTo>
                  <a:lnTo>
                    <a:pt x="0" y="73"/>
                  </a:lnTo>
                  <a:lnTo>
                    <a:pt x="114" y="208"/>
                  </a:lnTo>
                  <a:lnTo>
                    <a:pt x="198" y="132"/>
                  </a:lnTo>
                  <a:lnTo>
                    <a:pt x="177" y="107"/>
                  </a:lnTo>
                  <a:lnTo>
                    <a:pt x="123" y="156"/>
                  </a:lnTo>
                  <a:lnTo>
                    <a:pt x="96" y="124"/>
                  </a:lnTo>
                  <a:lnTo>
                    <a:pt x="144" y="80"/>
                  </a:lnTo>
                  <a:lnTo>
                    <a:pt x="122" y="55"/>
                  </a:lnTo>
                  <a:lnTo>
                    <a:pt x="74" y="100"/>
                  </a:lnTo>
                  <a:lnTo>
                    <a:pt x="50" y="71"/>
                  </a:lnTo>
                  <a:lnTo>
                    <a:pt x="101" y="2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4">
              <a:extLst>
                <a:ext uri="{FF2B5EF4-FFF2-40B4-BE49-F238E27FC236}">
                  <a16:creationId xmlns:a16="http://schemas.microsoft.com/office/drawing/2014/main" id="{8CC262CF-5414-4148-B488-E2AC1BC66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514" y="1933064"/>
              <a:ext cx="486327" cy="495169"/>
            </a:xfrm>
            <a:custGeom>
              <a:avLst/>
              <a:gdLst>
                <a:gd name="T0" fmla="*/ 80 w 198"/>
                <a:gd name="T1" fmla="*/ 0 h 208"/>
                <a:gd name="T2" fmla="*/ 0 w 198"/>
                <a:gd name="T3" fmla="*/ 73 h 208"/>
                <a:gd name="T4" fmla="*/ 114 w 198"/>
                <a:gd name="T5" fmla="*/ 208 h 208"/>
                <a:gd name="T6" fmla="*/ 198 w 198"/>
                <a:gd name="T7" fmla="*/ 132 h 208"/>
                <a:gd name="T8" fmla="*/ 177 w 198"/>
                <a:gd name="T9" fmla="*/ 107 h 208"/>
                <a:gd name="T10" fmla="*/ 123 w 198"/>
                <a:gd name="T11" fmla="*/ 156 h 208"/>
                <a:gd name="T12" fmla="*/ 96 w 198"/>
                <a:gd name="T13" fmla="*/ 124 h 208"/>
                <a:gd name="T14" fmla="*/ 144 w 198"/>
                <a:gd name="T15" fmla="*/ 80 h 208"/>
                <a:gd name="T16" fmla="*/ 122 w 198"/>
                <a:gd name="T17" fmla="*/ 55 h 208"/>
                <a:gd name="T18" fmla="*/ 74 w 198"/>
                <a:gd name="T19" fmla="*/ 100 h 208"/>
                <a:gd name="T20" fmla="*/ 50 w 198"/>
                <a:gd name="T21" fmla="*/ 71 h 208"/>
                <a:gd name="T22" fmla="*/ 101 w 198"/>
                <a:gd name="T23" fmla="*/ 25 h 208"/>
                <a:gd name="T24" fmla="*/ 80 w 198"/>
                <a:gd name="T2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08">
                  <a:moveTo>
                    <a:pt x="80" y="0"/>
                  </a:moveTo>
                  <a:lnTo>
                    <a:pt x="0" y="73"/>
                  </a:lnTo>
                  <a:lnTo>
                    <a:pt x="114" y="208"/>
                  </a:lnTo>
                  <a:lnTo>
                    <a:pt x="198" y="132"/>
                  </a:lnTo>
                  <a:lnTo>
                    <a:pt x="177" y="107"/>
                  </a:lnTo>
                  <a:lnTo>
                    <a:pt x="123" y="156"/>
                  </a:lnTo>
                  <a:lnTo>
                    <a:pt x="96" y="124"/>
                  </a:lnTo>
                  <a:lnTo>
                    <a:pt x="144" y="80"/>
                  </a:lnTo>
                  <a:lnTo>
                    <a:pt x="122" y="55"/>
                  </a:lnTo>
                  <a:lnTo>
                    <a:pt x="74" y="100"/>
                  </a:lnTo>
                  <a:lnTo>
                    <a:pt x="50" y="71"/>
                  </a:lnTo>
                  <a:lnTo>
                    <a:pt x="101" y="25"/>
                  </a:lnTo>
                  <a:lnTo>
                    <a:pt x="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5">
              <a:extLst>
                <a:ext uri="{FF2B5EF4-FFF2-40B4-BE49-F238E27FC236}">
                  <a16:creationId xmlns:a16="http://schemas.microsoft.com/office/drawing/2014/main" id="{54848379-6CA4-4A06-AD98-F339B8B13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88" y="1652150"/>
              <a:ext cx="410185" cy="476124"/>
            </a:xfrm>
            <a:custGeom>
              <a:avLst/>
              <a:gdLst>
                <a:gd name="T0" fmla="*/ 112 w 167"/>
                <a:gd name="T1" fmla="*/ 0 h 200"/>
                <a:gd name="T2" fmla="*/ 0 w 167"/>
                <a:gd name="T3" fmla="*/ 75 h 200"/>
                <a:gd name="T4" fmla="*/ 18 w 167"/>
                <a:gd name="T5" fmla="*/ 104 h 200"/>
                <a:gd name="T6" fmla="*/ 57 w 167"/>
                <a:gd name="T7" fmla="*/ 77 h 200"/>
                <a:gd name="T8" fmla="*/ 134 w 167"/>
                <a:gd name="T9" fmla="*/ 200 h 200"/>
                <a:gd name="T10" fmla="*/ 167 w 167"/>
                <a:gd name="T11" fmla="*/ 177 h 200"/>
                <a:gd name="T12" fmla="*/ 90 w 167"/>
                <a:gd name="T13" fmla="*/ 55 h 200"/>
                <a:gd name="T14" fmla="*/ 130 w 167"/>
                <a:gd name="T15" fmla="*/ 29 h 200"/>
                <a:gd name="T16" fmla="*/ 112 w 167"/>
                <a:gd name="T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200">
                  <a:moveTo>
                    <a:pt x="112" y="0"/>
                  </a:moveTo>
                  <a:lnTo>
                    <a:pt x="0" y="75"/>
                  </a:lnTo>
                  <a:lnTo>
                    <a:pt x="18" y="104"/>
                  </a:lnTo>
                  <a:lnTo>
                    <a:pt x="57" y="77"/>
                  </a:lnTo>
                  <a:lnTo>
                    <a:pt x="134" y="200"/>
                  </a:lnTo>
                  <a:lnTo>
                    <a:pt x="167" y="177"/>
                  </a:lnTo>
                  <a:lnTo>
                    <a:pt x="90" y="55"/>
                  </a:lnTo>
                  <a:lnTo>
                    <a:pt x="130" y="2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6">
              <a:extLst>
                <a:ext uri="{FF2B5EF4-FFF2-40B4-BE49-F238E27FC236}">
                  <a16:creationId xmlns:a16="http://schemas.microsoft.com/office/drawing/2014/main" id="{0AAE4A30-2A99-48CD-979D-70C02EF26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88" y="1652150"/>
              <a:ext cx="410185" cy="476124"/>
            </a:xfrm>
            <a:custGeom>
              <a:avLst/>
              <a:gdLst>
                <a:gd name="T0" fmla="*/ 112 w 167"/>
                <a:gd name="T1" fmla="*/ 0 h 200"/>
                <a:gd name="T2" fmla="*/ 0 w 167"/>
                <a:gd name="T3" fmla="*/ 75 h 200"/>
                <a:gd name="T4" fmla="*/ 18 w 167"/>
                <a:gd name="T5" fmla="*/ 104 h 200"/>
                <a:gd name="T6" fmla="*/ 57 w 167"/>
                <a:gd name="T7" fmla="*/ 77 h 200"/>
                <a:gd name="T8" fmla="*/ 134 w 167"/>
                <a:gd name="T9" fmla="*/ 200 h 200"/>
                <a:gd name="T10" fmla="*/ 167 w 167"/>
                <a:gd name="T11" fmla="*/ 177 h 200"/>
                <a:gd name="T12" fmla="*/ 90 w 167"/>
                <a:gd name="T13" fmla="*/ 55 h 200"/>
                <a:gd name="T14" fmla="*/ 130 w 167"/>
                <a:gd name="T15" fmla="*/ 29 h 200"/>
                <a:gd name="T16" fmla="*/ 112 w 167"/>
                <a:gd name="T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200">
                  <a:moveTo>
                    <a:pt x="112" y="0"/>
                  </a:moveTo>
                  <a:lnTo>
                    <a:pt x="0" y="75"/>
                  </a:lnTo>
                  <a:lnTo>
                    <a:pt x="18" y="104"/>
                  </a:lnTo>
                  <a:lnTo>
                    <a:pt x="57" y="77"/>
                  </a:lnTo>
                  <a:lnTo>
                    <a:pt x="134" y="200"/>
                  </a:lnTo>
                  <a:lnTo>
                    <a:pt x="167" y="177"/>
                  </a:lnTo>
                  <a:lnTo>
                    <a:pt x="90" y="55"/>
                  </a:lnTo>
                  <a:lnTo>
                    <a:pt x="130" y="29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7">
              <a:extLst>
                <a:ext uri="{FF2B5EF4-FFF2-40B4-BE49-F238E27FC236}">
                  <a16:creationId xmlns:a16="http://schemas.microsoft.com/office/drawing/2014/main" id="{23A51809-C9B7-40AE-9167-F341957EE1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2898" y="1452178"/>
              <a:ext cx="314393" cy="509453"/>
            </a:xfrm>
            <a:custGeom>
              <a:avLst/>
              <a:gdLst>
                <a:gd name="T0" fmla="*/ 69 w 176"/>
                <a:gd name="T1" fmla="*/ 47 h 286"/>
                <a:gd name="T2" fmla="*/ 21 w 176"/>
                <a:gd name="T3" fmla="*/ 71 h 286"/>
                <a:gd name="T4" fmla="*/ 127 w 176"/>
                <a:gd name="T5" fmla="*/ 286 h 286"/>
                <a:gd name="T6" fmla="*/ 176 w 176"/>
                <a:gd name="T7" fmla="*/ 262 h 286"/>
                <a:gd name="T8" fmla="*/ 69 w 176"/>
                <a:gd name="T9" fmla="*/ 47 h 286"/>
                <a:gd name="T10" fmla="*/ 29 w 176"/>
                <a:gd name="T11" fmla="*/ 0 h 286"/>
                <a:gd name="T12" fmla="*/ 18 w 176"/>
                <a:gd name="T13" fmla="*/ 3 h 286"/>
                <a:gd name="T14" fmla="*/ 6 w 176"/>
                <a:gd name="T15" fmla="*/ 36 h 286"/>
                <a:gd name="T16" fmla="*/ 28 w 176"/>
                <a:gd name="T17" fmla="*/ 49 h 286"/>
                <a:gd name="T18" fmla="*/ 39 w 176"/>
                <a:gd name="T19" fmla="*/ 46 h 286"/>
                <a:gd name="T20" fmla="*/ 50 w 176"/>
                <a:gd name="T21" fmla="*/ 14 h 286"/>
                <a:gd name="T22" fmla="*/ 29 w 176"/>
                <a:gd name="T23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86">
                  <a:moveTo>
                    <a:pt x="69" y="47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127" y="286"/>
                    <a:pt x="127" y="286"/>
                    <a:pt x="127" y="286"/>
                  </a:cubicBezTo>
                  <a:cubicBezTo>
                    <a:pt x="176" y="262"/>
                    <a:pt x="176" y="262"/>
                    <a:pt x="176" y="262"/>
                  </a:cubicBezTo>
                  <a:cubicBezTo>
                    <a:pt x="69" y="47"/>
                    <a:pt x="69" y="47"/>
                    <a:pt x="69" y="47"/>
                  </a:cubicBezTo>
                  <a:moveTo>
                    <a:pt x="29" y="0"/>
                  </a:moveTo>
                  <a:cubicBezTo>
                    <a:pt x="25" y="0"/>
                    <a:pt x="21" y="1"/>
                    <a:pt x="18" y="3"/>
                  </a:cubicBezTo>
                  <a:cubicBezTo>
                    <a:pt x="5" y="9"/>
                    <a:pt x="0" y="23"/>
                    <a:pt x="6" y="36"/>
                  </a:cubicBezTo>
                  <a:cubicBezTo>
                    <a:pt x="11" y="44"/>
                    <a:pt x="19" y="49"/>
                    <a:pt x="28" y="49"/>
                  </a:cubicBezTo>
                  <a:cubicBezTo>
                    <a:pt x="32" y="49"/>
                    <a:pt x="36" y="48"/>
                    <a:pt x="39" y="46"/>
                  </a:cubicBezTo>
                  <a:cubicBezTo>
                    <a:pt x="52" y="40"/>
                    <a:pt x="56" y="26"/>
                    <a:pt x="50" y="14"/>
                  </a:cubicBezTo>
                  <a:cubicBezTo>
                    <a:pt x="46" y="5"/>
                    <a:pt x="37" y="0"/>
                    <a:pt x="29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8">
              <a:extLst>
                <a:ext uri="{FF2B5EF4-FFF2-40B4-BE49-F238E27FC236}">
                  <a16:creationId xmlns:a16="http://schemas.microsoft.com/office/drawing/2014/main" id="{7652B1F8-B6A3-473F-B4A1-5946AEF83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699" y="1266490"/>
              <a:ext cx="535451" cy="526118"/>
            </a:xfrm>
            <a:custGeom>
              <a:avLst/>
              <a:gdLst>
                <a:gd name="T0" fmla="*/ 228 w 300"/>
                <a:gd name="T1" fmla="*/ 0 h 294"/>
                <a:gd name="T2" fmla="*/ 160 w 300"/>
                <a:gd name="T3" fmla="*/ 18 h 294"/>
                <a:gd name="T4" fmla="*/ 155 w 300"/>
                <a:gd name="T5" fmla="*/ 101 h 294"/>
                <a:gd name="T6" fmla="*/ 154 w 300"/>
                <a:gd name="T7" fmla="*/ 190 h 294"/>
                <a:gd name="T8" fmla="*/ 153 w 300"/>
                <a:gd name="T9" fmla="*/ 190 h 294"/>
                <a:gd name="T10" fmla="*/ 112 w 300"/>
                <a:gd name="T11" fmla="*/ 113 h 294"/>
                <a:gd name="T12" fmla="*/ 70 w 300"/>
                <a:gd name="T13" fmla="*/ 41 h 294"/>
                <a:gd name="T14" fmla="*/ 0 w 300"/>
                <a:gd name="T15" fmla="*/ 59 h 294"/>
                <a:gd name="T16" fmla="*/ 44 w 300"/>
                <a:gd name="T17" fmla="*/ 294 h 294"/>
                <a:gd name="T18" fmla="*/ 93 w 300"/>
                <a:gd name="T19" fmla="*/ 282 h 294"/>
                <a:gd name="T20" fmla="*/ 75 w 300"/>
                <a:gd name="T21" fmla="*/ 193 h 294"/>
                <a:gd name="T22" fmla="*/ 54 w 300"/>
                <a:gd name="T23" fmla="*/ 96 h 294"/>
                <a:gd name="T24" fmla="*/ 55 w 300"/>
                <a:gd name="T25" fmla="*/ 96 h 294"/>
                <a:gd name="T26" fmla="*/ 99 w 300"/>
                <a:gd name="T27" fmla="*/ 181 h 294"/>
                <a:gd name="T28" fmla="*/ 147 w 300"/>
                <a:gd name="T29" fmla="*/ 264 h 294"/>
                <a:gd name="T30" fmla="*/ 188 w 300"/>
                <a:gd name="T31" fmla="*/ 254 h 294"/>
                <a:gd name="T32" fmla="*/ 193 w 300"/>
                <a:gd name="T33" fmla="*/ 156 h 294"/>
                <a:gd name="T34" fmla="*/ 196 w 300"/>
                <a:gd name="T35" fmla="*/ 60 h 294"/>
                <a:gd name="T36" fmla="*/ 197 w 300"/>
                <a:gd name="T37" fmla="*/ 59 h 294"/>
                <a:gd name="T38" fmla="*/ 223 w 300"/>
                <a:gd name="T39" fmla="*/ 154 h 294"/>
                <a:gd name="T40" fmla="*/ 249 w 300"/>
                <a:gd name="T41" fmla="*/ 242 h 294"/>
                <a:gd name="T42" fmla="*/ 300 w 300"/>
                <a:gd name="T43" fmla="*/ 229 h 294"/>
                <a:gd name="T44" fmla="*/ 228 w 300"/>
                <a:gd name="T45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0" h="294">
                  <a:moveTo>
                    <a:pt x="228" y="0"/>
                  </a:moveTo>
                  <a:cubicBezTo>
                    <a:pt x="160" y="18"/>
                    <a:pt x="160" y="18"/>
                    <a:pt x="160" y="18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54" y="129"/>
                    <a:pt x="154" y="162"/>
                    <a:pt x="154" y="190"/>
                  </a:cubicBezTo>
                  <a:cubicBezTo>
                    <a:pt x="153" y="190"/>
                    <a:pt x="153" y="190"/>
                    <a:pt x="153" y="190"/>
                  </a:cubicBezTo>
                  <a:cubicBezTo>
                    <a:pt x="141" y="165"/>
                    <a:pt x="126" y="137"/>
                    <a:pt x="112" y="113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69" y="164"/>
                    <a:pt x="61" y="128"/>
                    <a:pt x="54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68" y="125"/>
                    <a:pt x="84" y="156"/>
                    <a:pt x="99" y="181"/>
                  </a:cubicBezTo>
                  <a:cubicBezTo>
                    <a:pt x="147" y="264"/>
                    <a:pt x="147" y="264"/>
                    <a:pt x="147" y="264"/>
                  </a:cubicBezTo>
                  <a:cubicBezTo>
                    <a:pt x="188" y="254"/>
                    <a:pt x="188" y="254"/>
                    <a:pt x="188" y="254"/>
                  </a:cubicBezTo>
                  <a:cubicBezTo>
                    <a:pt x="193" y="156"/>
                    <a:pt x="193" y="156"/>
                    <a:pt x="193" y="156"/>
                  </a:cubicBezTo>
                  <a:cubicBezTo>
                    <a:pt x="195" y="127"/>
                    <a:pt x="196" y="91"/>
                    <a:pt x="196" y="60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205" y="93"/>
                    <a:pt x="215" y="127"/>
                    <a:pt x="223" y="154"/>
                  </a:cubicBezTo>
                  <a:cubicBezTo>
                    <a:pt x="249" y="242"/>
                    <a:pt x="249" y="242"/>
                    <a:pt x="249" y="242"/>
                  </a:cubicBezTo>
                  <a:cubicBezTo>
                    <a:pt x="300" y="229"/>
                    <a:pt x="300" y="229"/>
                    <a:pt x="300" y="229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9">
              <a:extLst>
                <a:ext uri="{FF2B5EF4-FFF2-40B4-BE49-F238E27FC236}">
                  <a16:creationId xmlns:a16="http://schemas.microsoft.com/office/drawing/2014/main" id="{209F78F3-20D1-41AE-92E5-7C7164E93A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5029" y="1123653"/>
              <a:ext cx="142459" cy="540402"/>
            </a:xfrm>
            <a:custGeom>
              <a:avLst/>
              <a:gdLst>
                <a:gd name="T0" fmla="*/ 56 w 80"/>
                <a:gd name="T1" fmla="*/ 60 h 303"/>
                <a:gd name="T2" fmla="*/ 2 w 80"/>
                <a:gd name="T3" fmla="*/ 65 h 303"/>
                <a:gd name="T4" fmla="*/ 26 w 80"/>
                <a:gd name="T5" fmla="*/ 303 h 303"/>
                <a:gd name="T6" fmla="*/ 80 w 80"/>
                <a:gd name="T7" fmla="*/ 298 h 303"/>
                <a:gd name="T8" fmla="*/ 56 w 80"/>
                <a:gd name="T9" fmla="*/ 60 h 303"/>
                <a:gd name="T10" fmla="*/ 26 w 80"/>
                <a:gd name="T11" fmla="*/ 0 h 303"/>
                <a:gd name="T12" fmla="*/ 24 w 80"/>
                <a:gd name="T13" fmla="*/ 0 h 303"/>
                <a:gd name="T14" fmla="*/ 1 w 80"/>
                <a:gd name="T15" fmla="*/ 27 h 303"/>
                <a:gd name="T16" fmla="*/ 26 w 80"/>
                <a:gd name="T17" fmla="*/ 49 h 303"/>
                <a:gd name="T18" fmla="*/ 28 w 80"/>
                <a:gd name="T19" fmla="*/ 48 h 303"/>
                <a:gd name="T20" fmla="*/ 50 w 80"/>
                <a:gd name="T21" fmla="*/ 22 h 303"/>
                <a:gd name="T22" fmla="*/ 26 w 80"/>
                <a:gd name="T2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303">
                  <a:moveTo>
                    <a:pt x="56" y="60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26" y="303"/>
                    <a:pt x="26" y="303"/>
                    <a:pt x="26" y="303"/>
                  </a:cubicBezTo>
                  <a:cubicBezTo>
                    <a:pt x="80" y="298"/>
                    <a:pt x="80" y="298"/>
                    <a:pt x="80" y="298"/>
                  </a:cubicBezTo>
                  <a:cubicBezTo>
                    <a:pt x="56" y="60"/>
                    <a:pt x="56" y="60"/>
                    <a:pt x="56" y="60"/>
                  </a:cubicBezTo>
                  <a:moveTo>
                    <a:pt x="26" y="0"/>
                  </a:moveTo>
                  <a:cubicBezTo>
                    <a:pt x="25" y="0"/>
                    <a:pt x="24" y="0"/>
                    <a:pt x="24" y="0"/>
                  </a:cubicBezTo>
                  <a:cubicBezTo>
                    <a:pt x="10" y="1"/>
                    <a:pt x="0" y="13"/>
                    <a:pt x="1" y="27"/>
                  </a:cubicBezTo>
                  <a:cubicBezTo>
                    <a:pt x="2" y="39"/>
                    <a:pt x="13" y="49"/>
                    <a:pt x="26" y="49"/>
                  </a:cubicBezTo>
                  <a:cubicBezTo>
                    <a:pt x="27" y="49"/>
                    <a:pt x="28" y="48"/>
                    <a:pt x="28" y="48"/>
                  </a:cubicBezTo>
                  <a:cubicBezTo>
                    <a:pt x="42" y="47"/>
                    <a:pt x="51" y="35"/>
                    <a:pt x="50" y="22"/>
                  </a:cubicBezTo>
                  <a:cubicBezTo>
                    <a:pt x="48" y="9"/>
                    <a:pt x="38" y="0"/>
                    <a:pt x="2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0">
              <a:extLst>
                <a:ext uri="{FF2B5EF4-FFF2-40B4-BE49-F238E27FC236}">
                  <a16:creationId xmlns:a16="http://schemas.microsoft.com/office/drawing/2014/main" id="{A45450DC-5E29-4656-A84C-0980458BB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4861" y="1216496"/>
              <a:ext cx="270182" cy="433273"/>
            </a:xfrm>
            <a:custGeom>
              <a:avLst/>
              <a:gdLst>
                <a:gd name="T0" fmla="*/ 3 w 110"/>
                <a:gd name="T1" fmla="*/ 0 h 182"/>
                <a:gd name="T2" fmla="*/ 0 w 110"/>
                <a:gd name="T3" fmla="*/ 180 h 182"/>
                <a:gd name="T4" fmla="*/ 109 w 110"/>
                <a:gd name="T5" fmla="*/ 182 h 182"/>
                <a:gd name="T6" fmla="*/ 110 w 110"/>
                <a:gd name="T7" fmla="*/ 148 h 182"/>
                <a:gd name="T8" fmla="*/ 40 w 110"/>
                <a:gd name="T9" fmla="*/ 147 h 182"/>
                <a:gd name="T10" fmla="*/ 42 w 110"/>
                <a:gd name="T11" fmla="*/ 1 h 182"/>
                <a:gd name="T12" fmla="*/ 3 w 110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82">
                  <a:moveTo>
                    <a:pt x="3" y="0"/>
                  </a:moveTo>
                  <a:lnTo>
                    <a:pt x="0" y="180"/>
                  </a:lnTo>
                  <a:lnTo>
                    <a:pt x="109" y="182"/>
                  </a:lnTo>
                  <a:lnTo>
                    <a:pt x="110" y="148"/>
                  </a:lnTo>
                  <a:lnTo>
                    <a:pt x="40" y="147"/>
                  </a:lnTo>
                  <a:lnTo>
                    <a:pt x="4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1">
              <a:extLst>
                <a:ext uri="{FF2B5EF4-FFF2-40B4-BE49-F238E27FC236}">
                  <a16:creationId xmlns:a16="http://schemas.microsoft.com/office/drawing/2014/main" id="{5712DB56-4A28-4DED-BD58-2715AB08C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4861" y="1216496"/>
              <a:ext cx="270182" cy="433273"/>
            </a:xfrm>
            <a:custGeom>
              <a:avLst/>
              <a:gdLst>
                <a:gd name="T0" fmla="*/ 3 w 110"/>
                <a:gd name="T1" fmla="*/ 0 h 182"/>
                <a:gd name="T2" fmla="*/ 0 w 110"/>
                <a:gd name="T3" fmla="*/ 180 h 182"/>
                <a:gd name="T4" fmla="*/ 109 w 110"/>
                <a:gd name="T5" fmla="*/ 182 h 182"/>
                <a:gd name="T6" fmla="*/ 110 w 110"/>
                <a:gd name="T7" fmla="*/ 148 h 182"/>
                <a:gd name="T8" fmla="*/ 40 w 110"/>
                <a:gd name="T9" fmla="*/ 147 h 182"/>
                <a:gd name="T10" fmla="*/ 42 w 110"/>
                <a:gd name="T11" fmla="*/ 1 h 182"/>
                <a:gd name="T12" fmla="*/ 3 w 110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82">
                  <a:moveTo>
                    <a:pt x="3" y="0"/>
                  </a:moveTo>
                  <a:lnTo>
                    <a:pt x="0" y="180"/>
                  </a:lnTo>
                  <a:lnTo>
                    <a:pt x="109" y="182"/>
                  </a:lnTo>
                  <a:lnTo>
                    <a:pt x="110" y="148"/>
                  </a:lnTo>
                  <a:lnTo>
                    <a:pt x="40" y="147"/>
                  </a:lnTo>
                  <a:lnTo>
                    <a:pt x="42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2">
              <a:extLst>
                <a:ext uri="{FF2B5EF4-FFF2-40B4-BE49-F238E27FC236}">
                  <a16:creationId xmlns:a16="http://schemas.microsoft.com/office/drawing/2014/main" id="{3D1C815A-0511-4DD9-AADA-C544D6573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5" y="1237922"/>
              <a:ext cx="277551" cy="461840"/>
            </a:xfrm>
            <a:custGeom>
              <a:avLst/>
              <a:gdLst>
                <a:gd name="T0" fmla="*/ 26 w 113"/>
                <a:gd name="T1" fmla="*/ 0 h 194"/>
                <a:gd name="T2" fmla="*/ 0 w 113"/>
                <a:gd name="T3" fmla="*/ 178 h 194"/>
                <a:gd name="T4" fmla="*/ 108 w 113"/>
                <a:gd name="T5" fmla="*/ 194 h 194"/>
                <a:gd name="T6" fmla="*/ 113 w 113"/>
                <a:gd name="T7" fmla="*/ 161 h 194"/>
                <a:gd name="T8" fmla="*/ 44 w 113"/>
                <a:gd name="T9" fmla="*/ 150 h 194"/>
                <a:gd name="T10" fmla="*/ 65 w 113"/>
                <a:gd name="T11" fmla="*/ 6 h 194"/>
                <a:gd name="T12" fmla="*/ 26 w 113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94">
                  <a:moveTo>
                    <a:pt x="26" y="0"/>
                  </a:moveTo>
                  <a:lnTo>
                    <a:pt x="0" y="178"/>
                  </a:lnTo>
                  <a:lnTo>
                    <a:pt x="108" y="194"/>
                  </a:lnTo>
                  <a:lnTo>
                    <a:pt x="113" y="161"/>
                  </a:lnTo>
                  <a:lnTo>
                    <a:pt x="44" y="150"/>
                  </a:lnTo>
                  <a:lnTo>
                    <a:pt x="65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3">
              <a:extLst>
                <a:ext uri="{FF2B5EF4-FFF2-40B4-BE49-F238E27FC236}">
                  <a16:creationId xmlns:a16="http://schemas.microsoft.com/office/drawing/2014/main" id="{E81739F6-72AF-41B7-8392-EE581248B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5" y="1237922"/>
              <a:ext cx="277551" cy="461840"/>
            </a:xfrm>
            <a:custGeom>
              <a:avLst/>
              <a:gdLst>
                <a:gd name="T0" fmla="*/ 26 w 113"/>
                <a:gd name="T1" fmla="*/ 0 h 194"/>
                <a:gd name="T2" fmla="*/ 0 w 113"/>
                <a:gd name="T3" fmla="*/ 178 h 194"/>
                <a:gd name="T4" fmla="*/ 108 w 113"/>
                <a:gd name="T5" fmla="*/ 194 h 194"/>
                <a:gd name="T6" fmla="*/ 113 w 113"/>
                <a:gd name="T7" fmla="*/ 161 h 194"/>
                <a:gd name="T8" fmla="*/ 44 w 113"/>
                <a:gd name="T9" fmla="*/ 150 h 194"/>
                <a:gd name="T10" fmla="*/ 65 w 113"/>
                <a:gd name="T11" fmla="*/ 6 h 194"/>
                <a:gd name="T12" fmla="*/ 26 w 113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94">
                  <a:moveTo>
                    <a:pt x="26" y="0"/>
                  </a:moveTo>
                  <a:lnTo>
                    <a:pt x="0" y="178"/>
                  </a:lnTo>
                  <a:lnTo>
                    <a:pt x="108" y="194"/>
                  </a:lnTo>
                  <a:lnTo>
                    <a:pt x="113" y="161"/>
                  </a:lnTo>
                  <a:lnTo>
                    <a:pt x="44" y="150"/>
                  </a:lnTo>
                  <a:lnTo>
                    <a:pt x="65" y="6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4">
              <a:extLst>
                <a:ext uri="{FF2B5EF4-FFF2-40B4-BE49-F238E27FC236}">
                  <a16:creationId xmlns:a16="http://schemas.microsoft.com/office/drawing/2014/main" id="{F0FA8CEA-9886-4817-BBF1-9E9E2F8839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8912" y="1223639"/>
              <a:ext cx="260357" cy="533259"/>
            </a:xfrm>
            <a:custGeom>
              <a:avLst/>
              <a:gdLst>
                <a:gd name="T0" fmla="*/ 45 w 106"/>
                <a:gd name="T1" fmla="*/ 39 h 224"/>
                <a:gd name="T2" fmla="*/ 0 w 106"/>
                <a:gd name="T3" fmla="*/ 213 h 224"/>
                <a:gd name="T4" fmla="*/ 38 w 106"/>
                <a:gd name="T5" fmla="*/ 224 h 224"/>
                <a:gd name="T6" fmla="*/ 83 w 106"/>
                <a:gd name="T7" fmla="*/ 51 h 224"/>
                <a:gd name="T8" fmla="*/ 45 w 106"/>
                <a:gd name="T9" fmla="*/ 39 h 224"/>
                <a:gd name="T10" fmla="*/ 61 w 106"/>
                <a:gd name="T11" fmla="*/ 0 h 224"/>
                <a:gd name="T12" fmla="*/ 27 w 106"/>
                <a:gd name="T13" fmla="*/ 25 h 224"/>
                <a:gd name="T14" fmla="*/ 54 w 106"/>
                <a:gd name="T15" fmla="*/ 33 h 224"/>
                <a:gd name="T16" fmla="*/ 71 w 106"/>
                <a:gd name="T17" fmla="*/ 20 h 224"/>
                <a:gd name="T18" fmla="*/ 71 w 106"/>
                <a:gd name="T19" fmla="*/ 20 h 224"/>
                <a:gd name="T20" fmla="*/ 80 w 106"/>
                <a:gd name="T21" fmla="*/ 39 h 224"/>
                <a:gd name="T22" fmla="*/ 106 w 106"/>
                <a:gd name="T23" fmla="*/ 47 h 224"/>
                <a:gd name="T24" fmla="*/ 89 w 106"/>
                <a:gd name="T25" fmla="*/ 8 h 224"/>
                <a:gd name="T26" fmla="*/ 61 w 106"/>
                <a:gd name="T2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224">
                  <a:moveTo>
                    <a:pt x="45" y="39"/>
                  </a:moveTo>
                  <a:lnTo>
                    <a:pt x="0" y="213"/>
                  </a:lnTo>
                  <a:lnTo>
                    <a:pt x="38" y="224"/>
                  </a:lnTo>
                  <a:lnTo>
                    <a:pt x="83" y="51"/>
                  </a:lnTo>
                  <a:lnTo>
                    <a:pt x="45" y="39"/>
                  </a:lnTo>
                  <a:close/>
                  <a:moveTo>
                    <a:pt x="61" y="0"/>
                  </a:moveTo>
                  <a:lnTo>
                    <a:pt x="27" y="25"/>
                  </a:lnTo>
                  <a:lnTo>
                    <a:pt x="54" y="33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80" y="39"/>
                  </a:lnTo>
                  <a:lnTo>
                    <a:pt x="106" y="47"/>
                  </a:lnTo>
                  <a:lnTo>
                    <a:pt x="89" y="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5">
              <a:extLst>
                <a:ext uri="{FF2B5EF4-FFF2-40B4-BE49-F238E27FC236}">
                  <a16:creationId xmlns:a16="http://schemas.microsoft.com/office/drawing/2014/main" id="{A3731001-5605-4B68-B82A-847862871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8912" y="1223639"/>
              <a:ext cx="260357" cy="533259"/>
            </a:xfrm>
            <a:custGeom>
              <a:avLst/>
              <a:gdLst>
                <a:gd name="T0" fmla="*/ 45 w 106"/>
                <a:gd name="T1" fmla="*/ 39 h 224"/>
                <a:gd name="T2" fmla="*/ 0 w 106"/>
                <a:gd name="T3" fmla="*/ 213 h 224"/>
                <a:gd name="T4" fmla="*/ 38 w 106"/>
                <a:gd name="T5" fmla="*/ 224 h 224"/>
                <a:gd name="T6" fmla="*/ 83 w 106"/>
                <a:gd name="T7" fmla="*/ 51 h 224"/>
                <a:gd name="T8" fmla="*/ 45 w 106"/>
                <a:gd name="T9" fmla="*/ 39 h 224"/>
                <a:gd name="T10" fmla="*/ 61 w 106"/>
                <a:gd name="T11" fmla="*/ 0 h 224"/>
                <a:gd name="T12" fmla="*/ 27 w 106"/>
                <a:gd name="T13" fmla="*/ 25 h 224"/>
                <a:gd name="T14" fmla="*/ 54 w 106"/>
                <a:gd name="T15" fmla="*/ 33 h 224"/>
                <a:gd name="T16" fmla="*/ 71 w 106"/>
                <a:gd name="T17" fmla="*/ 20 h 224"/>
                <a:gd name="T18" fmla="*/ 71 w 106"/>
                <a:gd name="T19" fmla="*/ 20 h 224"/>
                <a:gd name="T20" fmla="*/ 80 w 106"/>
                <a:gd name="T21" fmla="*/ 39 h 224"/>
                <a:gd name="T22" fmla="*/ 106 w 106"/>
                <a:gd name="T23" fmla="*/ 47 h 224"/>
                <a:gd name="T24" fmla="*/ 89 w 106"/>
                <a:gd name="T25" fmla="*/ 8 h 224"/>
                <a:gd name="T26" fmla="*/ 61 w 106"/>
                <a:gd name="T2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224">
                  <a:moveTo>
                    <a:pt x="45" y="39"/>
                  </a:moveTo>
                  <a:lnTo>
                    <a:pt x="0" y="213"/>
                  </a:lnTo>
                  <a:lnTo>
                    <a:pt x="38" y="224"/>
                  </a:lnTo>
                  <a:lnTo>
                    <a:pt x="83" y="51"/>
                  </a:lnTo>
                  <a:lnTo>
                    <a:pt x="45" y="39"/>
                  </a:lnTo>
                  <a:moveTo>
                    <a:pt x="61" y="0"/>
                  </a:moveTo>
                  <a:lnTo>
                    <a:pt x="27" y="25"/>
                  </a:lnTo>
                  <a:lnTo>
                    <a:pt x="54" y="33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80" y="39"/>
                  </a:lnTo>
                  <a:lnTo>
                    <a:pt x="106" y="47"/>
                  </a:lnTo>
                  <a:lnTo>
                    <a:pt x="89" y="8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6">
              <a:extLst>
                <a:ext uri="{FF2B5EF4-FFF2-40B4-BE49-F238E27FC236}">
                  <a16:creationId xmlns:a16="http://schemas.microsoft.com/office/drawing/2014/main" id="{27F2D6AA-E831-4C6A-AA9C-3BDB8BFCF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465" y="1485507"/>
              <a:ext cx="424923" cy="502312"/>
            </a:xfrm>
            <a:custGeom>
              <a:avLst/>
              <a:gdLst>
                <a:gd name="T0" fmla="*/ 76 w 173"/>
                <a:gd name="T1" fmla="*/ 0 h 211"/>
                <a:gd name="T2" fmla="*/ 0 w 173"/>
                <a:gd name="T3" fmla="*/ 161 h 211"/>
                <a:gd name="T4" fmla="*/ 100 w 173"/>
                <a:gd name="T5" fmla="*/ 211 h 211"/>
                <a:gd name="T6" fmla="*/ 115 w 173"/>
                <a:gd name="T7" fmla="*/ 181 h 211"/>
                <a:gd name="T8" fmla="*/ 50 w 173"/>
                <a:gd name="T9" fmla="*/ 149 h 211"/>
                <a:gd name="T10" fmla="*/ 68 w 173"/>
                <a:gd name="T11" fmla="*/ 111 h 211"/>
                <a:gd name="T12" fmla="*/ 125 w 173"/>
                <a:gd name="T13" fmla="*/ 139 h 211"/>
                <a:gd name="T14" fmla="*/ 139 w 173"/>
                <a:gd name="T15" fmla="*/ 109 h 211"/>
                <a:gd name="T16" fmla="*/ 82 w 173"/>
                <a:gd name="T17" fmla="*/ 81 h 211"/>
                <a:gd name="T18" fmla="*/ 98 w 173"/>
                <a:gd name="T19" fmla="*/ 47 h 211"/>
                <a:gd name="T20" fmla="*/ 159 w 173"/>
                <a:gd name="T21" fmla="*/ 78 h 211"/>
                <a:gd name="T22" fmla="*/ 173 w 173"/>
                <a:gd name="T23" fmla="*/ 48 h 211"/>
                <a:gd name="T24" fmla="*/ 76 w 173"/>
                <a:gd name="T2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11">
                  <a:moveTo>
                    <a:pt x="76" y="0"/>
                  </a:moveTo>
                  <a:lnTo>
                    <a:pt x="0" y="161"/>
                  </a:lnTo>
                  <a:lnTo>
                    <a:pt x="100" y="211"/>
                  </a:lnTo>
                  <a:lnTo>
                    <a:pt x="115" y="181"/>
                  </a:lnTo>
                  <a:lnTo>
                    <a:pt x="50" y="149"/>
                  </a:lnTo>
                  <a:lnTo>
                    <a:pt x="68" y="111"/>
                  </a:lnTo>
                  <a:lnTo>
                    <a:pt x="125" y="139"/>
                  </a:lnTo>
                  <a:lnTo>
                    <a:pt x="139" y="109"/>
                  </a:lnTo>
                  <a:lnTo>
                    <a:pt x="82" y="81"/>
                  </a:lnTo>
                  <a:lnTo>
                    <a:pt x="98" y="47"/>
                  </a:lnTo>
                  <a:lnTo>
                    <a:pt x="159" y="78"/>
                  </a:lnTo>
                  <a:lnTo>
                    <a:pt x="173" y="4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7">
              <a:extLst>
                <a:ext uri="{FF2B5EF4-FFF2-40B4-BE49-F238E27FC236}">
                  <a16:creationId xmlns:a16="http://schemas.microsoft.com/office/drawing/2014/main" id="{7411D7CF-D77E-4275-AB24-776D834B8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465" y="1485507"/>
              <a:ext cx="424923" cy="502312"/>
            </a:xfrm>
            <a:custGeom>
              <a:avLst/>
              <a:gdLst>
                <a:gd name="T0" fmla="*/ 76 w 173"/>
                <a:gd name="T1" fmla="*/ 0 h 211"/>
                <a:gd name="T2" fmla="*/ 0 w 173"/>
                <a:gd name="T3" fmla="*/ 161 h 211"/>
                <a:gd name="T4" fmla="*/ 100 w 173"/>
                <a:gd name="T5" fmla="*/ 211 h 211"/>
                <a:gd name="T6" fmla="*/ 115 w 173"/>
                <a:gd name="T7" fmla="*/ 181 h 211"/>
                <a:gd name="T8" fmla="*/ 50 w 173"/>
                <a:gd name="T9" fmla="*/ 149 h 211"/>
                <a:gd name="T10" fmla="*/ 68 w 173"/>
                <a:gd name="T11" fmla="*/ 111 h 211"/>
                <a:gd name="T12" fmla="*/ 125 w 173"/>
                <a:gd name="T13" fmla="*/ 139 h 211"/>
                <a:gd name="T14" fmla="*/ 139 w 173"/>
                <a:gd name="T15" fmla="*/ 109 h 211"/>
                <a:gd name="T16" fmla="*/ 82 w 173"/>
                <a:gd name="T17" fmla="*/ 81 h 211"/>
                <a:gd name="T18" fmla="*/ 98 w 173"/>
                <a:gd name="T19" fmla="*/ 47 h 211"/>
                <a:gd name="T20" fmla="*/ 159 w 173"/>
                <a:gd name="T21" fmla="*/ 78 h 211"/>
                <a:gd name="T22" fmla="*/ 173 w 173"/>
                <a:gd name="T23" fmla="*/ 48 h 211"/>
                <a:gd name="T24" fmla="*/ 76 w 173"/>
                <a:gd name="T2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11">
                  <a:moveTo>
                    <a:pt x="76" y="0"/>
                  </a:moveTo>
                  <a:lnTo>
                    <a:pt x="0" y="161"/>
                  </a:lnTo>
                  <a:lnTo>
                    <a:pt x="100" y="211"/>
                  </a:lnTo>
                  <a:lnTo>
                    <a:pt x="115" y="181"/>
                  </a:lnTo>
                  <a:lnTo>
                    <a:pt x="50" y="149"/>
                  </a:lnTo>
                  <a:lnTo>
                    <a:pt x="68" y="111"/>
                  </a:lnTo>
                  <a:lnTo>
                    <a:pt x="125" y="139"/>
                  </a:lnTo>
                  <a:lnTo>
                    <a:pt x="139" y="109"/>
                  </a:lnTo>
                  <a:lnTo>
                    <a:pt x="82" y="81"/>
                  </a:lnTo>
                  <a:lnTo>
                    <a:pt x="98" y="47"/>
                  </a:lnTo>
                  <a:lnTo>
                    <a:pt x="159" y="78"/>
                  </a:lnTo>
                  <a:lnTo>
                    <a:pt x="173" y="48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8">
              <a:extLst>
                <a:ext uri="{FF2B5EF4-FFF2-40B4-BE49-F238E27FC236}">
                  <a16:creationId xmlns:a16="http://schemas.microsoft.com/office/drawing/2014/main" id="{C32B1695-497C-4C16-AFDB-8B52AA65E5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1738" y="1671195"/>
              <a:ext cx="488784" cy="564208"/>
            </a:xfrm>
            <a:custGeom>
              <a:avLst/>
              <a:gdLst>
                <a:gd name="T0" fmla="*/ 126 w 274"/>
                <a:gd name="T1" fmla="*/ 53 h 315"/>
                <a:gd name="T2" fmla="*/ 28 w 274"/>
                <a:gd name="T3" fmla="*/ 107 h 315"/>
                <a:gd name="T4" fmla="*/ 6 w 274"/>
                <a:gd name="T5" fmla="*/ 198 h 315"/>
                <a:gd name="T6" fmla="*/ 68 w 274"/>
                <a:gd name="T7" fmla="*/ 280 h 315"/>
                <a:gd name="T8" fmla="*/ 141 w 274"/>
                <a:gd name="T9" fmla="*/ 315 h 315"/>
                <a:gd name="T10" fmla="*/ 213 w 274"/>
                <a:gd name="T11" fmla="*/ 211 h 315"/>
                <a:gd name="T12" fmla="*/ 140 w 274"/>
                <a:gd name="T13" fmla="*/ 160 h 315"/>
                <a:gd name="T14" fmla="*/ 116 w 274"/>
                <a:gd name="T15" fmla="*/ 195 h 315"/>
                <a:gd name="T16" fmla="*/ 146 w 274"/>
                <a:gd name="T17" fmla="*/ 216 h 315"/>
                <a:gd name="T18" fmla="*/ 118 w 274"/>
                <a:gd name="T19" fmla="*/ 257 h 315"/>
                <a:gd name="T20" fmla="*/ 94 w 274"/>
                <a:gd name="T21" fmla="*/ 245 h 315"/>
                <a:gd name="T22" fmla="*/ 76 w 274"/>
                <a:gd name="T23" fmla="*/ 138 h 315"/>
                <a:gd name="T24" fmla="*/ 137 w 274"/>
                <a:gd name="T25" fmla="*/ 102 h 315"/>
                <a:gd name="T26" fmla="*/ 186 w 274"/>
                <a:gd name="T27" fmla="*/ 119 h 315"/>
                <a:gd name="T28" fmla="*/ 226 w 274"/>
                <a:gd name="T29" fmla="*/ 160 h 315"/>
                <a:gd name="T30" fmla="*/ 260 w 274"/>
                <a:gd name="T31" fmla="*/ 130 h 315"/>
                <a:gd name="T32" fmla="*/ 212 w 274"/>
                <a:gd name="T33" fmla="*/ 83 h 315"/>
                <a:gd name="T34" fmla="*/ 126 w 274"/>
                <a:gd name="T35" fmla="*/ 53 h 315"/>
                <a:gd name="T36" fmla="*/ 192 w 274"/>
                <a:gd name="T37" fmla="*/ 0 h 315"/>
                <a:gd name="T38" fmla="*/ 207 w 274"/>
                <a:gd name="T39" fmla="*/ 65 h 315"/>
                <a:gd name="T40" fmla="*/ 239 w 274"/>
                <a:gd name="T41" fmla="*/ 76 h 315"/>
                <a:gd name="T42" fmla="*/ 274 w 274"/>
                <a:gd name="T43" fmla="*/ 56 h 315"/>
                <a:gd name="T44" fmla="*/ 251 w 274"/>
                <a:gd name="T45" fmla="*/ 41 h 315"/>
                <a:gd name="T46" fmla="*/ 237 w 274"/>
                <a:gd name="T47" fmla="*/ 47 h 315"/>
                <a:gd name="T48" fmla="*/ 223 w 274"/>
                <a:gd name="T49" fmla="*/ 41 h 315"/>
                <a:gd name="T50" fmla="*/ 215 w 274"/>
                <a:gd name="T51" fmla="*/ 16 h 315"/>
                <a:gd name="T52" fmla="*/ 192 w 274"/>
                <a:gd name="T5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4" h="315">
                  <a:moveTo>
                    <a:pt x="126" y="53"/>
                  </a:moveTo>
                  <a:cubicBezTo>
                    <a:pt x="89" y="53"/>
                    <a:pt x="54" y="71"/>
                    <a:pt x="28" y="107"/>
                  </a:cubicBezTo>
                  <a:cubicBezTo>
                    <a:pt x="8" y="136"/>
                    <a:pt x="0" y="169"/>
                    <a:pt x="6" y="198"/>
                  </a:cubicBezTo>
                  <a:cubicBezTo>
                    <a:pt x="12" y="228"/>
                    <a:pt x="32" y="255"/>
                    <a:pt x="68" y="280"/>
                  </a:cubicBezTo>
                  <a:cubicBezTo>
                    <a:pt x="94" y="298"/>
                    <a:pt x="124" y="310"/>
                    <a:pt x="141" y="315"/>
                  </a:cubicBezTo>
                  <a:cubicBezTo>
                    <a:pt x="213" y="211"/>
                    <a:pt x="213" y="211"/>
                    <a:pt x="213" y="211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16" y="195"/>
                    <a:pt x="116" y="195"/>
                    <a:pt x="116" y="195"/>
                  </a:cubicBezTo>
                  <a:cubicBezTo>
                    <a:pt x="146" y="216"/>
                    <a:pt x="146" y="216"/>
                    <a:pt x="146" y="216"/>
                  </a:cubicBezTo>
                  <a:cubicBezTo>
                    <a:pt x="118" y="257"/>
                    <a:pt x="118" y="257"/>
                    <a:pt x="118" y="257"/>
                  </a:cubicBezTo>
                  <a:cubicBezTo>
                    <a:pt x="113" y="257"/>
                    <a:pt x="104" y="252"/>
                    <a:pt x="94" y="245"/>
                  </a:cubicBezTo>
                  <a:cubicBezTo>
                    <a:pt x="57" y="220"/>
                    <a:pt x="48" y="178"/>
                    <a:pt x="76" y="138"/>
                  </a:cubicBezTo>
                  <a:cubicBezTo>
                    <a:pt x="93" y="113"/>
                    <a:pt x="115" y="102"/>
                    <a:pt x="137" y="102"/>
                  </a:cubicBezTo>
                  <a:cubicBezTo>
                    <a:pt x="153" y="102"/>
                    <a:pt x="170" y="108"/>
                    <a:pt x="186" y="119"/>
                  </a:cubicBezTo>
                  <a:cubicBezTo>
                    <a:pt x="207" y="134"/>
                    <a:pt x="218" y="147"/>
                    <a:pt x="226" y="160"/>
                  </a:cubicBezTo>
                  <a:cubicBezTo>
                    <a:pt x="260" y="130"/>
                    <a:pt x="260" y="130"/>
                    <a:pt x="260" y="130"/>
                  </a:cubicBezTo>
                  <a:cubicBezTo>
                    <a:pt x="253" y="119"/>
                    <a:pt x="237" y="100"/>
                    <a:pt x="212" y="83"/>
                  </a:cubicBezTo>
                  <a:cubicBezTo>
                    <a:pt x="184" y="63"/>
                    <a:pt x="154" y="53"/>
                    <a:pt x="126" y="53"/>
                  </a:cubicBezTo>
                  <a:moveTo>
                    <a:pt x="192" y="0"/>
                  </a:moveTo>
                  <a:cubicBezTo>
                    <a:pt x="177" y="21"/>
                    <a:pt x="178" y="45"/>
                    <a:pt x="207" y="65"/>
                  </a:cubicBezTo>
                  <a:cubicBezTo>
                    <a:pt x="218" y="73"/>
                    <a:pt x="229" y="76"/>
                    <a:pt x="239" y="76"/>
                  </a:cubicBezTo>
                  <a:cubicBezTo>
                    <a:pt x="253" y="76"/>
                    <a:pt x="264" y="69"/>
                    <a:pt x="274" y="56"/>
                  </a:cubicBezTo>
                  <a:cubicBezTo>
                    <a:pt x="251" y="41"/>
                    <a:pt x="251" y="41"/>
                    <a:pt x="251" y="41"/>
                  </a:cubicBezTo>
                  <a:cubicBezTo>
                    <a:pt x="247" y="44"/>
                    <a:pt x="243" y="47"/>
                    <a:pt x="237" y="47"/>
                  </a:cubicBezTo>
                  <a:cubicBezTo>
                    <a:pt x="233" y="47"/>
                    <a:pt x="228" y="45"/>
                    <a:pt x="223" y="41"/>
                  </a:cubicBezTo>
                  <a:cubicBezTo>
                    <a:pt x="211" y="33"/>
                    <a:pt x="212" y="23"/>
                    <a:pt x="215" y="16"/>
                  </a:cubicBezTo>
                  <a:cubicBezTo>
                    <a:pt x="192" y="0"/>
                    <a:pt x="192" y="0"/>
                    <a:pt x="19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9">
              <a:extLst>
                <a:ext uri="{FF2B5EF4-FFF2-40B4-BE49-F238E27FC236}">
                  <a16:creationId xmlns:a16="http://schemas.microsoft.com/office/drawing/2014/main" id="{1BFF83C7-37DF-42E9-8B1B-1EBD8C03BD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3148" y="1964011"/>
              <a:ext cx="417553" cy="442795"/>
            </a:xfrm>
            <a:custGeom>
              <a:avLst/>
              <a:gdLst>
                <a:gd name="T0" fmla="*/ 161 w 234"/>
                <a:gd name="T1" fmla="*/ 34 h 248"/>
                <a:gd name="T2" fmla="*/ 0 w 234"/>
                <a:gd name="T3" fmla="*/ 211 h 248"/>
                <a:gd name="T4" fmla="*/ 40 w 234"/>
                <a:gd name="T5" fmla="*/ 248 h 248"/>
                <a:gd name="T6" fmla="*/ 201 w 234"/>
                <a:gd name="T7" fmla="*/ 71 h 248"/>
                <a:gd name="T8" fmla="*/ 161 w 234"/>
                <a:gd name="T9" fmla="*/ 34 h 248"/>
                <a:gd name="T10" fmla="*/ 207 w 234"/>
                <a:gd name="T11" fmla="*/ 0 h 248"/>
                <a:gd name="T12" fmla="*/ 189 w 234"/>
                <a:gd name="T13" fmla="*/ 8 h 248"/>
                <a:gd name="T14" fmla="*/ 191 w 234"/>
                <a:gd name="T15" fmla="*/ 43 h 248"/>
                <a:gd name="T16" fmla="*/ 207 w 234"/>
                <a:gd name="T17" fmla="*/ 49 h 248"/>
                <a:gd name="T18" fmla="*/ 225 w 234"/>
                <a:gd name="T19" fmla="*/ 41 h 248"/>
                <a:gd name="T20" fmla="*/ 224 w 234"/>
                <a:gd name="T21" fmla="*/ 7 h 248"/>
                <a:gd name="T22" fmla="*/ 207 w 234"/>
                <a:gd name="T2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4" h="248">
                  <a:moveTo>
                    <a:pt x="161" y="34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40" y="248"/>
                    <a:pt x="40" y="248"/>
                    <a:pt x="40" y="248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61" y="34"/>
                    <a:pt x="161" y="34"/>
                    <a:pt x="161" y="34"/>
                  </a:cubicBezTo>
                  <a:moveTo>
                    <a:pt x="207" y="0"/>
                  </a:moveTo>
                  <a:cubicBezTo>
                    <a:pt x="200" y="0"/>
                    <a:pt x="194" y="3"/>
                    <a:pt x="189" y="8"/>
                  </a:cubicBezTo>
                  <a:cubicBezTo>
                    <a:pt x="180" y="17"/>
                    <a:pt x="181" y="33"/>
                    <a:pt x="191" y="43"/>
                  </a:cubicBezTo>
                  <a:cubicBezTo>
                    <a:pt x="196" y="47"/>
                    <a:pt x="201" y="49"/>
                    <a:pt x="207" y="49"/>
                  </a:cubicBezTo>
                  <a:cubicBezTo>
                    <a:pt x="214" y="49"/>
                    <a:pt x="220" y="46"/>
                    <a:pt x="225" y="41"/>
                  </a:cubicBezTo>
                  <a:cubicBezTo>
                    <a:pt x="234" y="31"/>
                    <a:pt x="234" y="16"/>
                    <a:pt x="224" y="7"/>
                  </a:cubicBezTo>
                  <a:cubicBezTo>
                    <a:pt x="219" y="2"/>
                    <a:pt x="213" y="0"/>
                    <a:pt x="20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0">
              <a:extLst>
                <a:ext uri="{FF2B5EF4-FFF2-40B4-BE49-F238E27FC236}">
                  <a16:creationId xmlns:a16="http://schemas.microsoft.com/office/drawing/2014/main" id="{307F5147-8A51-4738-A1C9-8B0038B12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1575" y="2199693"/>
              <a:ext cx="461765" cy="442795"/>
            </a:xfrm>
            <a:custGeom>
              <a:avLst/>
              <a:gdLst>
                <a:gd name="T0" fmla="*/ 101 w 188"/>
                <a:gd name="T1" fmla="*/ 0 h 186"/>
                <a:gd name="T2" fmla="*/ 75 w 188"/>
                <a:gd name="T3" fmla="*/ 23 h 186"/>
                <a:gd name="T4" fmla="*/ 106 w 188"/>
                <a:gd name="T5" fmla="*/ 60 h 186"/>
                <a:gd name="T6" fmla="*/ 0 w 188"/>
                <a:gd name="T7" fmla="*/ 155 h 186"/>
                <a:gd name="T8" fmla="*/ 26 w 188"/>
                <a:gd name="T9" fmla="*/ 186 h 186"/>
                <a:gd name="T10" fmla="*/ 132 w 188"/>
                <a:gd name="T11" fmla="*/ 90 h 186"/>
                <a:gd name="T12" fmla="*/ 163 w 188"/>
                <a:gd name="T13" fmla="*/ 127 h 186"/>
                <a:gd name="T14" fmla="*/ 188 w 188"/>
                <a:gd name="T15" fmla="*/ 105 h 186"/>
                <a:gd name="T16" fmla="*/ 101 w 188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6">
                  <a:moveTo>
                    <a:pt x="101" y="0"/>
                  </a:moveTo>
                  <a:lnTo>
                    <a:pt x="75" y="23"/>
                  </a:lnTo>
                  <a:lnTo>
                    <a:pt x="106" y="60"/>
                  </a:lnTo>
                  <a:lnTo>
                    <a:pt x="0" y="155"/>
                  </a:lnTo>
                  <a:lnTo>
                    <a:pt x="26" y="186"/>
                  </a:lnTo>
                  <a:lnTo>
                    <a:pt x="132" y="90"/>
                  </a:lnTo>
                  <a:lnTo>
                    <a:pt x="163" y="127"/>
                  </a:lnTo>
                  <a:lnTo>
                    <a:pt x="188" y="10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1">
              <a:extLst>
                <a:ext uri="{FF2B5EF4-FFF2-40B4-BE49-F238E27FC236}">
                  <a16:creationId xmlns:a16="http://schemas.microsoft.com/office/drawing/2014/main" id="{DC135889-D8ED-4D1E-BE60-8A27A9D2D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1575" y="2199693"/>
              <a:ext cx="461765" cy="442795"/>
            </a:xfrm>
            <a:custGeom>
              <a:avLst/>
              <a:gdLst>
                <a:gd name="T0" fmla="*/ 101 w 188"/>
                <a:gd name="T1" fmla="*/ 0 h 186"/>
                <a:gd name="T2" fmla="*/ 75 w 188"/>
                <a:gd name="T3" fmla="*/ 23 h 186"/>
                <a:gd name="T4" fmla="*/ 106 w 188"/>
                <a:gd name="T5" fmla="*/ 60 h 186"/>
                <a:gd name="T6" fmla="*/ 0 w 188"/>
                <a:gd name="T7" fmla="*/ 155 h 186"/>
                <a:gd name="T8" fmla="*/ 26 w 188"/>
                <a:gd name="T9" fmla="*/ 186 h 186"/>
                <a:gd name="T10" fmla="*/ 132 w 188"/>
                <a:gd name="T11" fmla="*/ 90 h 186"/>
                <a:gd name="T12" fmla="*/ 163 w 188"/>
                <a:gd name="T13" fmla="*/ 127 h 186"/>
                <a:gd name="T14" fmla="*/ 188 w 188"/>
                <a:gd name="T15" fmla="*/ 105 h 186"/>
                <a:gd name="T16" fmla="*/ 101 w 188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6">
                  <a:moveTo>
                    <a:pt x="101" y="0"/>
                  </a:moveTo>
                  <a:lnTo>
                    <a:pt x="75" y="23"/>
                  </a:lnTo>
                  <a:lnTo>
                    <a:pt x="106" y="60"/>
                  </a:lnTo>
                  <a:lnTo>
                    <a:pt x="0" y="155"/>
                  </a:lnTo>
                  <a:lnTo>
                    <a:pt x="26" y="186"/>
                  </a:lnTo>
                  <a:lnTo>
                    <a:pt x="132" y="90"/>
                  </a:lnTo>
                  <a:lnTo>
                    <a:pt x="163" y="127"/>
                  </a:lnTo>
                  <a:lnTo>
                    <a:pt x="188" y="105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2">
              <a:extLst>
                <a:ext uri="{FF2B5EF4-FFF2-40B4-BE49-F238E27FC236}">
                  <a16:creationId xmlns:a16="http://schemas.microsoft.com/office/drawing/2014/main" id="{255DCDBD-4432-4261-BCFA-6B53C34DAF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2983" y="2540121"/>
              <a:ext cx="488784" cy="361854"/>
            </a:xfrm>
            <a:custGeom>
              <a:avLst/>
              <a:gdLst>
                <a:gd name="T0" fmla="*/ 198 w 273"/>
                <a:gd name="T1" fmla="*/ 23 h 203"/>
                <a:gd name="T2" fmla="*/ 0 w 273"/>
                <a:gd name="T3" fmla="*/ 158 h 203"/>
                <a:gd name="T4" fmla="*/ 31 w 273"/>
                <a:gd name="T5" fmla="*/ 203 h 203"/>
                <a:gd name="T6" fmla="*/ 229 w 273"/>
                <a:gd name="T7" fmla="*/ 68 h 203"/>
                <a:gd name="T8" fmla="*/ 198 w 273"/>
                <a:gd name="T9" fmla="*/ 23 h 203"/>
                <a:gd name="T10" fmla="*/ 245 w 273"/>
                <a:gd name="T11" fmla="*/ 0 h 203"/>
                <a:gd name="T12" fmla="*/ 231 w 273"/>
                <a:gd name="T13" fmla="*/ 4 h 203"/>
                <a:gd name="T14" fmla="*/ 225 w 273"/>
                <a:gd name="T15" fmla="*/ 38 h 203"/>
                <a:gd name="T16" fmla="*/ 245 w 273"/>
                <a:gd name="T17" fmla="*/ 48 h 203"/>
                <a:gd name="T18" fmla="*/ 259 w 273"/>
                <a:gd name="T19" fmla="*/ 44 h 203"/>
                <a:gd name="T20" fmla="*/ 265 w 273"/>
                <a:gd name="T21" fmla="*/ 11 h 203"/>
                <a:gd name="T22" fmla="*/ 245 w 273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203">
                  <a:moveTo>
                    <a:pt x="198" y="23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31" y="203"/>
                    <a:pt x="31" y="203"/>
                    <a:pt x="31" y="20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198" y="23"/>
                    <a:pt x="198" y="23"/>
                    <a:pt x="198" y="23"/>
                  </a:cubicBezTo>
                  <a:moveTo>
                    <a:pt x="245" y="0"/>
                  </a:moveTo>
                  <a:cubicBezTo>
                    <a:pt x="240" y="0"/>
                    <a:pt x="235" y="1"/>
                    <a:pt x="231" y="4"/>
                  </a:cubicBezTo>
                  <a:cubicBezTo>
                    <a:pt x="221" y="11"/>
                    <a:pt x="217" y="26"/>
                    <a:pt x="225" y="38"/>
                  </a:cubicBezTo>
                  <a:cubicBezTo>
                    <a:pt x="230" y="45"/>
                    <a:pt x="237" y="48"/>
                    <a:pt x="245" y="48"/>
                  </a:cubicBezTo>
                  <a:cubicBezTo>
                    <a:pt x="250" y="48"/>
                    <a:pt x="255" y="47"/>
                    <a:pt x="259" y="44"/>
                  </a:cubicBezTo>
                  <a:cubicBezTo>
                    <a:pt x="270" y="36"/>
                    <a:pt x="273" y="22"/>
                    <a:pt x="265" y="11"/>
                  </a:cubicBezTo>
                  <a:cubicBezTo>
                    <a:pt x="261" y="4"/>
                    <a:pt x="253" y="0"/>
                    <a:pt x="24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3">
              <a:extLst>
                <a:ext uri="{FF2B5EF4-FFF2-40B4-BE49-F238E27FC236}">
                  <a16:creationId xmlns:a16="http://schemas.microsoft.com/office/drawing/2014/main" id="{6AC693D3-949E-4439-A2BC-2ACFD0E4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8073" y="2849602"/>
              <a:ext cx="579662" cy="588014"/>
            </a:xfrm>
            <a:custGeom>
              <a:avLst/>
              <a:gdLst>
                <a:gd name="T0" fmla="*/ 223 w 325"/>
                <a:gd name="T1" fmla="*/ 0 h 329"/>
                <a:gd name="T2" fmla="*/ 0 w 325"/>
                <a:gd name="T3" fmla="*/ 90 h 329"/>
                <a:gd name="T4" fmla="*/ 22 w 325"/>
                <a:gd name="T5" fmla="*/ 135 h 329"/>
                <a:gd name="T6" fmla="*/ 106 w 325"/>
                <a:gd name="T7" fmla="*/ 100 h 329"/>
                <a:gd name="T8" fmla="*/ 197 w 325"/>
                <a:gd name="T9" fmla="*/ 61 h 329"/>
                <a:gd name="T10" fmla="*/ 197 w 325"/>
                <a:gd name="T11" fmla="*/ 62 h 329"/>
                <a:gd name="T12" fmla="*/ 122 w 325"/>
                <a:gd name="T13" fmla="*/ 122 h 329"/>
                <a:gd name="T14" fmla="*/ 50 w 325"/>
                <a:gd name="T15" fmla="*/ 185 h 329"/>
                <a:gd name="T16" fmla="*/ 68 w 325"/>
                <a:gd name="T17" fmla="*/ 223 h 329"/>
                <a:gd name="T18" fmla="*/ 165 w 325"/>
                <a:gd name="T19" fmla="*/ 209 h 329"/>
                <a:gd name="T20" fmla="*/ 260 w 325"/>
                <a:gd name="T21" fmla="*/ 193 h 329"/>
                <a:gd name="T22" fmla="*/ 261 w 325"/>
                <a:gd name="T23" fmla="*/ 194 h 329"/>
                <a:gd name="T24" fmla="*/ 173 w 325"/>
                <a:gd name="T25" fmla="*/ 238 h 329"/>
                <a:gd name="T26" fmla="*/ 91 w 325"/>
                <a:gd name="T27" fmla="*/ 281 h 329"/>
                <a:gd name="T28" fmla="*/ 114 w 325"/>
                <a:gd name="T29" fmla="*/ 329 h 329"/>
                <a:gd name="T30" fmla="*/ 325 w 325"/>
                <a:gd name="T31" fmla="*/ 213 h 329"/>
                <a:gd name="T32" fmla="*/ 294 w 325"/>
                <a:gd name="T33" fmla="*/ 150 h 329"/>
                <a:gd name="T34" fmla="*/ 211 w 325"/>
                <a:gd name="T35" fmla="*/ 161 h 329"/>
                <a:gd name="T36" fmla="*/ 124 w 325"/>
                <a:gd name="T37" fmla="*/ 178 h 329"/>
                <a:gd name="T38" fmla="*/ 123 w 325"/>
                <a:gd name="T39" fmla="*/ 177 h 329"/>
                <a:gd name="T40" fmla="*/ 192 w 325"/>
                <a:gd name="T41" fmla="*/ 121 h 329"/>
                <a:gd name="T42" fmla="*/ 254 w 325"/>
                <a:gd name="T43" fmla="*/ 66 h 329"/>
                <a:gd name="T44" fmla="*/ 223 w 325"/>
                <a:gd name="T4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5" h="329">
                  <a:moveTo>
                    <a:pt x="223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33" y="89"/>
                    <a:pt x="167" y="74"/>
                    <a:pt x="197" y="61"/>
                  </a:cubicBezTo>
                  <a:cubicBezTo>
                    <a:pt x="197" y="62"/>
                    <a:pt x="197" y="62"/>
                    <a:pt x="197" y="62"/>
                  </a:cubicBezTo>
                  <a:cubicBezTo>
                    <a:pt x="171" y="80"/>
                    <a:pt x="144" y="102"/>
                    <a:pt x="122" y="122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165" y="209"/>
                    <a:pt x="165" y="209"/>
                    <a:pt x="165" y="209"/>
                  </a:cubicBezTo>
                  <a:cubicBezTo>
                    <a:pt x="194" y="205"/>
                    <a:pt x="229" y="199"/>
                    <a:pt x="260" y="193"/>
                  </a:cubicBezTo>
                  <a:cubicBezTo>
                    <a:pt x="261" y="194"/>
                    <a:pt x="261" y="194"/>
                    <a:pt x="261" y="194"/>
                  </a:cubicBezTo>
                  <a:cubicBezTo>
                    <a:pt x="229" y="209"/>
                    <a:pt x="198" y="225"/>
                    <a:pt x="173" y="238"/>
                  </a:cubicBezTo>
                  <a:cubicBezTo>
                    <a:pt x="91" y="281"/>
                    <a:pt x="91" y="281"/>
                    <a:pt x="91" y="281"/>
                  </a:cubicBezTo>
                  <a:cubicBezTo>
                    <a:pt x="114" y="329"/>
                    <a:pt x="114" y="329"/>
                    <a:pt x="114" y="329"/>
                  </a:cubicBezTo>
                  <a:cubicBezTo>
                    <a:pt x="325" y="213"/>
                    <a:pt x="325" y="213"/>
                    <a:pt x="325" y="213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184" y="165"/>
                    <a:pt x="152" y="172"/>
                    <a:pt x="124" y="178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46" y="160"/>
                    <a:pt x="170" y="140"/>
                    <a:pt x="192" y="121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4">
              <a:extLst>
                <a:ext uri="{FF2B5EF4-FFF2-40B4-BE49-F238E27FC236}">
                  <a16:creationId xmlns:a16="http://schemas.microsoft.com/office/drawing/2014/main" id="{2E812C21-5DFB-48BC-A9CF-3584AFF87A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0361" y="3642349"/>
              <a:ext cx="459309" cy="373758"/>
            </a:xfrm>
            <a:custGeom>
              <a:avLst/>
              <a:gdLst>
                <a:gd name="T0" fmla="*/ 86 w 257"/>
                <a:gd name="T1" fmla="*/ 152 h 209"/>
                <a:gd name="T2" fmla="*/ 51 w 257"/>
                <a:gd name="T3" fmla="*/ 113 h 209"/>
                <a:gd name="T4" fmla="*/ 47 w 257"/>
                <a:gd name="T5" fmla="*/ 93 h 209"/>
                <a:gd name="T6" fmla="*/ 113 w 257"/>
                <a:gd name="T7" fmla="*/ 79 h 209"/>
                <a:gd name="T8" fmla="*/ 117 w 257"/>
                <a:gd name="T9" fmla="*/ 97 h 209"/>
                <a:gd name="T10" fmla="*/ 94 w 257"/>
                <a:gd name="T11" fmla="*/ 152 h 209"/>
                <a:gd name="T12" fmla="*/ 86 w 257"/>
                <a:gd name="T13" fmla="*/ 152 h 209"/>
                <a:gd name="T14" fmla="*/ 187 w 257"/>
                <a:gd name="T15" fmla="*/ 126 h 209"/>
                <a:gd name="T16" fmla="*/ 155 w 257"/>
                <a:gd name="T17" fmla="*/ 89 h 209"/>
                <a:gd name="T18" fmla="*/ 151 w 257"/>
                <a:gd name="T19" fmla="*/ 71 h 209"/>
                <a:gd name="T20" fmla="*/ 206 w 257"/>
                <a:gd name="T21" fmla="*/ 60 h 209"/>
                <a:gd name="T22" fmla="*/ 212 w 257"/>
                <a:gd name="T23" fmla="*/ 82 h 209"/>
                <a:gd name="T24" fmla="*/ 193 w 257"/>
                <a:gd name="T25" fmla="*/ 126 h 209"/>
                <a:gd name="T26" fmla="*/ 187 w 257"/>
                <a:gd name="T27" fmla="*/ 126 h 209"/>
                <a:gd name="T28" fmla="*/ 230 w 257"/>
                <a:gd name="T29" fmla="*/ 0 h 209"/>
                <a:gd name="T30" fmla="*/ 0 w 257"/>
                <a:gd name="T31" fmla="*/ 48 h 209"/>
                <a:gd name="T32" fmla="*/ 8 w 257"/>
                <a:gd name="T33" fmla="*/ 106 h 209"/>
                <a:gd name="T34" fmla="*/ 48 w 257"/>
                <a:gd name="T35" fmla="*/ 194 h 209"/>
                <a:gd name="T36" fmla="*/ 90 w 257"/>
                <a:gd name="T37" fmla="*/ 209 h 209"/>
                <a:gd name="T38" fmla="*/ 103 w 257"/>
                <a:gd name="T39" fmla="*/ 208 h 209"/>
                <a:gd name="T40" fmla="*/ 151 w 257"/>
                <a:gd name="T41" fmla="*/ 149 h 209"/>
                <a:gd name="T42" fmla="*/ 152 w 257"/>
                <a:gd name="T43" fmla="*/ 149 h 209"/>
                <a:gd name="T44" fmla="*/ 200 w 257"/>
                <a:gd name="T45" fmla="*/ 179 h 209"/>
                <a:gd name="T46" fmla="*/ 210 w 257"/>
                <a:gd name="T47" fmla="*/ 178 h 209"/>
                <a:gd name="T48" fmla="*/ 250 w 257"/>
                <a:gd name="T49" fmla="*/ 140 h 209"/>
                <a:gd name="T50" fmla="*/ 249 w 257"/>
                <a:gd name="T51" fmla="*/ 68 h 209"/>
                <a:gd name="T52" fmla="*/ 230 w 257"/>
                <a:gd name="T5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7" h="209">
                  <a:moveTo>
                    <a:pt x="86" y="152"/>
                  </a:moveTo>
                  <a:cubicBezTo>
                    <a:pt x="66" y="152"/>
                    <a:pt x="55" y="135"/>
                    <a:pt x="51" y="113"/>
                  </a:cubicBezTo>
                  <a:cubicBezTo>
                    <a:pt x="49" y="104"/>
                    <a:pt x="48" y="98"/>
                    <a:pt x="47" y="93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23" y="124"/>
                    <a:pt x="118" y="147"/>
                    <a:pt x="94" y="152"/>
                  </a:cubicBezTo>
                  <a:cubicBezTo>
                    <a:pt x="91" y="152"/>
                    <a:pt x="89" y="152"/>
                    <a:pt x="86" y="152"/>
                  </a:cubicBezTo>
                  <a:moveTo>
                    <a:pt x="187" y="126"/>
                  </a:moveTo>
                  <a:cubicBezTo>
                    <a:pt x="172" y="126"/>
                    <a:pt x="160" y="113"/>
                    <a:pt x="155" y="89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208" y="64"/>
                    <a:pt x="210" y="71"/>
                    <a:pt x="212" y="82"/>
                  </a:cubicBezTo>
                  <a:cubicBezTo>
                    <a:pt x="217" y="107"/>
                    <a:pt x="210" y="122"/>
                    <a:pt x="193" y="126"/>
                  </a:cubicBezTo>
                  <a:cubicBezTo>
                    <a:pt x="191" y="126"/>
                    <a:pt x="189" y="126"/>
                    <a:pt x="187" y="126"/>
                  </a:cubicBezTo>
                  <a:moveTo>
                    <a:pt x="23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" y="60"/>
                    <a:pt x="3" y="80"/>
                    <a:pt x="8" y="106"/>
                  </a:cubicBezTo>
                  <a:cubicBezTo>
                    <a:pt x="18" y="152"/>
                    <a:pt x="31" y="179"/>
                    <a:pt x="48" y="194"/>
                  </a:cubicBezTo>
                  <a:cubicBezTo>
                    <a:pt x="60" y="203"/>
                    <a:pt x="74" y="209"/>
                    <a:pt x="90" y="209"/>
                  </a:cubicBezTo>
                  <a:cubicBezTo>
                    <a:pt x="94" y="209"/>
                    <a:pt x="99" y="209"/>
                    <a:pt x="103" y="208"/>
                  </a:cubicBezTo>
                  <a:cubicBezTo>
                    <a:pt x="133" y="202"/>
                    <a:pt x="150" y="178"/>
                    <a:pt x="151" y="149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65" y="170"/>
                    <a:pt x="182" y="179"/>
                    <a:pt x="200" y="179"/>
                  </a:cubicBezTo>
                  <a:cubicBezTo>
                    <a:pt x="203" y="179"/>
                    <a:pt x="207" y="178"/>
                    <a:pt x="210" y="178"/>
                  </a:cubicBezTo>
                  <a:cubicBezTo>
                    <a:pt x="231" y="173"/>
                    <a:pt x="245" y="158"/>
                    <a:pt x="250" y="140"/>
                  </a:cubicBezTo>
                  <a:cubicBezTo>
                    <a:pt x="257" y="121"/>
                    <a:pt x="256" y="100"/>
                    <a:pt x="249" y="68"/>
                  </a:cubicBezTo>
                  <a:cubicBezTo>
                    <a:pt x="244" y="41"/>
                    <a:pt x="236" y="14"/>
                    <a:pt x="23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5">
              <a:extLst>
                <a:ext uri="{FF2B5EF4-FFF2-40B4-BE49-F238E27FC236}">
                  <a16:creationId xmlns:a16="http://schemas.microsoft.com/office/drawing/2014/main" id="{BA4A62F9-2127-47BB-846F-C1A7CAB01A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6503" y="4120853"/>
              <a:ext cx="434747" cy="388042"/>
            </a:xfrm>
            <a:custGeom>
              <a:avLst/>
              <a:gdLst>
                <a:gd name="T0" fmla="*/ 107 w 244"/>
                <a:gd name="T1" fmla="*/ 130 h 218"/>
                <a:gd name="T2" fmla="*/ 105 w 244"/>
                <a:gd name="T3" fmla="*/ 77 h 218"/>
                <a:gd name="T4" fmla="*/ 156 w 244"/>
                <a:gd name="T5" fmla="*/ 89 h 218"/>
                <a:gd name="T6" fmla="*/ 202 w 244"/>
                <a:gd name="T7" fmla="*/ 99 h 218"/>
                <a:gd name="T8" fmla="*/ 202 w 244"/>
                <a:gd name="T9" fmla="*/ 99 h 218"/>
                <a:gd name="T10" fmla="*/ 157 w 244"/>
                <a:gd name="T11" fmla="*/ 113 h 218"/>
                <a:gd name="T12" fmla="*/ 107 w 244"/>
                <a:gd name="T13" fmla="*/ 130 h 218"/>
                <a:gd name="T14" fmla="*/ 0 w 244"/>
                <a:gd name="T15" fmla="*/ 0 h 218"/>
                <a:gd name="T16" fmla="*/ 2 w 244"/>
                <a:gd name="T17" fmla="*/ 56 h 218"/>
                <a:gd name="T18" fmla="*/ 64 w 244"/>
                <a:gd name="T19" fmla="*/ 71 h 218"/>
                <a:gd name="T20" fmla="*/ 66 w 244"/>
                <a:gd name="T21" fmla="*/ 139 h 218"/>
                <a:gd name="T22" fmla="*/ 6 w 244"/>
                <a:gd name="T23" fmla="*/ 160 h 218"/>
                <a:gd name="T24" fmla="*/ 8 w 244"/>
                <a:gd name="T25" fmla="*/ 218 h 218"/>
                <a:gd name="T26" fmla="*/ 244 w 244"/>
                <a:gd name="T27" fmla="*/ 135 h 218"/>
                <a:gd name="T28" fmla="*/ 242 w 244"/>
                <a:gd name="T29" fmla="*/ 64 h 218"/>
                <a:gd name="T30" fmla="*/ 0 w 244"/>
                <a:gd name="T3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107" y="130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70" y="93"/>
                    <a:pt x="188" y="96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188" y="103"/>
                    <a:pt x="171" y="108"/>
                    <a:pt x="157" y="113"/>
                  </a:cubicBezTo>
                  <a:cubicBezTo>
                    <a:pt x="107" y="130"/>
                    <a:pt x="107" y="130"/>
                    <a:pt x="107" y="130"/>
                  </a:cubicBezTo>
                  <a:moveTo>
                    <a:pt x="0" y="0"/>
                  </a:moveTo>
                  <a:cubicBezTo>
                    <a:pt x="2" y="56"/>
                    <a:pt x="2" y="56"/>
                    <a:pt x="2" y="56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6" y="139"/>
                    <a:pt x="66" y="139"/>
                    <a:pt x="66" y="139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244" y="135"/>
                    <a:pt x="244" y="135"/>
                    <a:pt x="244" y="135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6">
              <a:extLst>
                <a:ext uri="{FF2B5EF4-FFF2-40B4-BE49-F238E27FC236}">
                  <a16:creationId xmlns:a16="http://schemas.microsoft.com/office/drawing/2014/main" id="{7A28FDA1-0822-494E-A630-4E9E4DC0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7204" y="4623164"/>
              <a:ext cx="469134" cy="390422"/>
            </a:xfrm>
            <a:custGeom>
              <a:avLst/>
              <a:gdLst>
                <a:gd name="T0" fmla="*/ 25 w 262"/>
                <a:gd name="T1" fmla="*/ 0 h 220"/>
                <a:gd name="T2" fmla="*/ 18 w 262"/>
                <a:gd name="T3" fmla="*/ 53 h 220"/>
                <a:gd name="T4" fmla="*/ 96 w 262"/>
                <a:gd name="T5" fmla="*/ 63 h 220"/>
                <a:gd name="T6" fmla="*/ 118 w 262"/>
                <a:gd name="T7" fmla="*/ 86 h 220"/>
                <a:gd name="T8" fmla="*/ 8 w 262"/>
                <a:gd name="T9" fmla="*/ 132 h 220"/>
                <a:gd name="T10" fmla="*/ 0 w 262"/>
                <a:gd name="T11" fmla="*/ 194 h 220"/>
                <a:gd name="T12" fmla="*/ 147 w 262"/>
                <a:gd name="T13" fmla="*/ 129 h 220"/>
                <a:gd name="T14" fmla="*/ 238 w 262"/>
                <a:gd name="T15" fmla="*/ 220 h 220"/>
                <a:gd name="T16" fmla="*/ 247 w 262"/>
                <a:gd name="T17" fmla="*/ 154 h 220"/>
                <a:gd name="T18" fmla="*/ 175 w 262"/>
                <a:gd name="T19" fmla="*/ 90 h 220"/>
                <a:gd name="T20" fmla="*/ 150 w 262"/>
                <a:gd name="T21" fmla="*/ 71 h 220"/>
                <a:gd name="T22" fmla="*/ 151 w 262"/>
                <a:gd name="T23" fmla="*/ 70 h 220"/>
                <a:gd name="T24" fmla="*/ 256 w 262"/>
                <a:gd name="T25" fmla="*/ 83 h 220"/>
                <a:gd name="T26" fmla="*/ 262 w 262"/>
                <a:gd name="T27" fmla="*/ 29 h 220"/>
                <a:gd name="T28" fmla="*/ 25 w 262"/>
                <a:gd name="T2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220">
                  <a:moveTo>
                    <a:pt x="25" y="0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238" y="220"/>
                    <a:pt x="238" y="220"/>
                    <a:pt x="238" y="220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175" y="90"/>
                    <a:pt x="175" y="90"/>
                    <a:pt x="175" y="90"/>
                  </a:cubicBezTo>
                  <a:cubicBezTo>
                    <a:pt x="167" y="84"/>
                    <a:pt x="159" y="77"/>
                    <a:pt x="150" y="71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256" y="83"/>
                    <a:pt x="256" y="83"/>
                    <a:pt x="256" y="83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7">
              <a:extLst>
                <a:ext uri="{FF2B5EF4-FFF2-40B4-BE49-F238E27FC236}">
                  <a16:creationId xmlns:a16="http://schemas.microsoft.com/office/drawing/2014/main" id="{1730D0F9-6421-4907-8358-74C67FEA1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7026" y="5046915"/>
              <a:ext cx="483871" cy="373758"/>
            </a:xfrm>
            <a:custGeom>
              <a:avLst/>
              <a:gdLst>
                <a:gd name="T0" fmla="*/ 223 w 271"/>
                <a:gd name="T1" fmla="*/ 160 h 209"/>
                <a:gd name="T2" fmla="*/ 175 w 271"/>
                <a:gd name="T3" fmla="*/ 159 h 209"/>
                <a:gd name="T4" fmla="*/ 122 w 271"/>
                <a:gd name="T5" fmla="*/ 158 h 209"/>
                <a:gd name="T6" fmla="*/ 138 w 271"/>
                <a:gd name="T7" fmla="*/ 107 h 209"/>
                <a:gd name="T8" fmla="*/ 182 w 271"/>
                <a:gd name="T9" fmla="*/ 136 h 209"/>
                <a:gd name="T10" fmla="*/ 223 w 271"/>
                <a:gd name="T11" fmla="*/ 160 h 209"/>
                <a:gd name="T12" fmla="*/ 223 w 271"/>
                <a:gd name="T13" fmla="*/ 160 h 209"/>
                <a:gd name="T14" fmla="*/ 64 w 271"/>
                <a:gd name="T15" fmla="*/ 0 h 209"/>
                <a:gd name="T16" fmla="*/ 47 w 271"/>
                <a:gd name="T17" fmla="*/ 54 h 209"/>
                <a:gd name="T18" fmla="*/ 101 w 271"/>
                <a:gd name="T19" fmla="*/ 88 h 209"/>
                <a:gd name="T20" fmla="*/ 81 w 271"/>
                <a:gd name="T21" fmla="*/ 154 h 209"/>
                <a:gd name="T22" fmla="*/ 17 w 271"/>
                <a:gd name="T23" fmla="*/ 153 h 209"/>
                <a:gd name="T24" fmla="*/ 0 w 271"/>
                <a:gd name="T25" fmla="*/ 209 h 209"/>
                <a:gd name="T26" fmla="*/ 250 w 271"/>
                <a:gd name="T27" fmla="*/ 208 h 209"/>
                <a:gd name="T28" fmla="*/ 271 w 271"/>
                <a:gd name="T29" fmla="*/ 140 h 209"/>
                <a:gd name="T30" fmla="*/ 64 w 271"/>
                <a:gd name="T3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209">
                  <a:moveTo>
                    <a:pt x="223" y="160"/>
                  </a:moveTo>
                  <a:cubicBezTo>
                    <a:pt x="208" y="160"/>
                    <a:pt x="190" y="159"/>
                    <a:pt x="175" y="159"/>
                  </a:cubicBezTo>
                  <a:cubicBezTo>
                    <a:pt x="122" y="158"/>
                    <a:pt x="122" y="158"/>
                    <a:pt x="122" y="158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94" y="144"/>
                    <a:pt x="210" y="152"/>
                    <a:pt x="223" y="160"/>
                  </a:cubicBezTo>
                  <a:cubicBezTo>
                    <a:pt x="223" y="160"/>
                    <a:pt x="223" y="160"/>
                    <a:pt x="223" y="160"/>
                  </a:cubicBezTo>
                  <a:moveTo>
                    <a:pt x="64" y="0"/>
                  </a:moveTo>
                  <a:cubicBezTo>
                    <a:pt x="47" y="54"/>
                    <a:pt x="47" y="54"/>
                    <a:pt x="47" y="5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71" y="140"/>
                    <a:pt x="271" y="140"/>
                    <a:pt x="271" y="14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8">
              <a:extLst>
                <a:ext uri="{FF2B5EF4-FFF2-40B4-BE49-F238E27FC236}">
                  <a16:creationId xmlns:a16="http://schemas.microsoft.com/office/drawing/2014/main" id="{DFE490FC-41C9-488E-8D72-7897F164C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618" y="5523039"/>
              <a:ext cx="540363" cy="509453"/>
            </a:xfrm>
            <a:custGeom>
              <a:avLst/>
              <a:gdLst>
                <a:gd name="T0" fmla="*/ 89 w 303"/>
                <a:gd name="T1" fmla="*/ 0 h 285"/>
                <a:gd name="T2" fmla="*/ 67 w 303"/>
                <a:gd name="T3" fmla="*/ 44 h 285"/>
                <a:gd name="T4" fmla="*/ 131 w 303"/>
                <a:gd name="T5" fmla="*/ 77 h 285"/>
                <a:gd name="T6" fmla="*/ 225 w 303"/>
                <a:gd name="T7" fmla="*/ 122 h 285"/>
                <a:gd name="T8" fmla="*/ 225 w 303"/>
                <a:gd name="T9" fmla="*/ 123 h 285"/>
                <a:gd name="T10" fmla="*/ 170 w 303"/>
                <a:gd name="T11" fmla="*/ 121 h 285"/>
                <a:gd name="T12" fmla="*/ 131 w 303"/>
                <a:gd name="T13" fmla="*/ 122 h 285"/>
                <a:gd name="T14" fmla="*/ 25 w 303"/>
                <a:gd name="T15" fmla="*/ 126 h 285"/>
                <a:gd name="T16" fmla="*/ 0 w 303"/>
                <a:gd name="T17" fmla="*/ 177 h 285"/>
                <a:gd name="T18" fmla="*/ 213 w 303"/>
                <a:gd name="T19" fmla="*/ 285 h 285"/>
                <a:gd name="T20" fmla="*/ 236 w 303"/>
                <a:gd name="T21" fmla="*/ 240 h 285"/>
                <a:gd name="T22" fmla="*/ 173 w 303"/>
                <a:gd name="T23" fmla="*/ 209 h 285"/>
                <a:gd name="T24" fmla="*/ 82 w 303"/>
                <a:gd name="T25" fmla="*/ 168 h 285"/>
                <a:gd name="T26" fmla="*/ 83 w 303"/>
                <a:gd name="T27" fmla="*/ 167 h 285"/>
                <a:gd name="T28" fmla="*/ 145 w 303"/>
                <a:gd name="T29" fmla="*/ 170 h 285"/>
                <a:gd name="T30" fmla="*/ 174 w 303"/>
                <a:gd name="T31" fmla="*/ 169 h 285"/>
                <a:gd name="T32" fmla="*/ 274 w 303"/>
                <a:gd name="T33" fmla="*/ 164 h 285"/>
                <a:gd name="T34" fmla="*/ 303 w 303"/>
                <a:gd name="T35" fmla="*/ 108 h 285"/>
                <a:gd name="T36" fmla="*/ 89 w 303"/>
                <a:gd name="T3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3" h="285">
                  <a:moveTo>
                    <a:pt x="89" y="0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66" y="94"/>
                    <a:pt x="196" y="109"/>
                    <a:pt x="225" y="122"/>
                  </a:cubicBezTo>
                  <a:cubicBezTo>
                    <a:pt x="225" y="123"/>
                    <a:pt x="225" y="123"/>
                    <a:pt x="225" y="123"/>
                  </a:cubicBezTo>
                  <a:cubicBezTo>
                    <a:pt x="208" y="122"/>
                    <a:pt x="189" y="121"/>
                    <a:pt x="170" y="121"/>
                  </a:cubicBezTo>
                  <a:cubicBezTo>
                    <a:pt x="156" y="121"/>
                    <a:pt x="143" y="121"/>
                    <a:pt x="131" y="12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36" y="240"/>
                    <a:pt x="236" y="240"/>
                    <a:pt x="236" y="240"/>
                  </a:cubicBezTo>
                  <a:cubicBezTo>
                    <a:pt x="173" y="209"/>
                    <a:pt x="173" y="209"/>
                    <a:pt x="173" y="209"/>
                  </a:cubicBezTo>
                  <a:cubicBezTo>
                    <a:pt x="141" y="193"/>
                    <a:pt x="112" y="179"/>
                    <a:pt x="82" y="168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102" y="169"/>
                    <a:pt x="124" y="170"/>
                    <a:pt x="145" y="170"/>
                  </a:cubicBezTo>
                  <a:cubicBezTo>
                    <a:pt x="155" y="170"/>
                    <a:pt x="164" y="169"/>
                    <a:pt x="174" y="169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303" y="108"/>
                    <a:pt x="303" y="108"/>
                    <a:pt x="303" y="108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9">
              <a:extLst>
                <a:ext uri="{FF2B5EF4-FFF2-40B4-BE49-F238E27FC236}">
                  <a16:creationId xmlns:a16="http://schemas.microsoft.com/office/drawing/2014/main" id="{0A75A261-1645-4DB4-AE7D-95E3EA81B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823" y="5958691"/>
              <a:ext cx="503521" cy="328526"/>
            </a:xfrm>
            <a:custGeom>
              <a:avLst/>
              <a:gdLst>
                <a:gd name="T0" fmla="*/ 64 w 205"/>
                <a:gd name="T1" fmla="*/ 0 h 138"/>
                <a:gd name="T2" fmla="*/ 0 w 205"/>
                <a:gd name="T3" fmla="*/ 91 h 138"/>
                <a:gd name="T4" fmla="*/ 27 w 205"/>
                <a:gd name="T5" fmla="*/ 111 h 138"/>
                <a:gd name="T6" fmla="*/ 68 w 205"/>
                <a:gd name="T7" fmla="*/ 53 h 138"/>
                <a:gd name="T8" fmla="*/ 182 w 205"/>
                <a:gd name="T9" fmla="*/ 138 h 138"/>
                <a:gd name="T10" fmla="*/ 205 w 205"/>
                <a:gd name="T11" fmla="*/ 105 h 138"/>
                <a:gd name="T12" fmla="*/ 64 w 20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138">
                  <a:moveTo>
                    <a:pt x="64" y="0"/>
                  </a:moveTo>
                  <a:lnTo>
                    <a:pt x="0" y="91"/>
                  </a:lnTo>
                  <a:lnTo>
                    <a:pt x="27" y="111"/>
                  </a:lnTo>
                  <a:lnTo>
                    <a:pt x="68" y="53"/>
                  </a:lnTo>
                  <a:lnTo>
                    <a:pt x="182" y="138"/>
                  </a:lnTo>
                  <a:lnTo>
                    <a:pt x="205" y="10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70">
              <a:extLst>
                <a:ext uri="{FF2B5EF4-FFF2-40B4-BE49-F238E27FC236}">
                  <a16:creationId xmlns:a16="http://schemas.microsoft.com/office/drawing/2014/main" id="{E743AAFE-B6CD-4779-8ABF-82840DCDB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823" y="5958691"/>
              <a:ext cx="503521" cy="328526"/>
            </a:xfrm>
            <a:custGeom>
              <a:avLst/>
              <a:gdLst>
                <a:gd name="T0" fmla="*/ 64 w 205"/>
                <a:gd name="T1" fmla="*/ 0 h 138"/>
                <a:gd name="T2" fmla="*/ 0 w 205"/>
                <a:gd name="T3" fmla="*/ 91 h 138"/>
                <a:gd name="T4" fmla="*/ 27 w 205"/>
                <a:gd name="T5" fmla="*/ 111 h 138"/>
                <a:gd name="T6" fmla="*/ 68 w 205"/>
                <a:gd name="T7" fmla="*/ 53 h 138"/>
                <a:gd name="T8" fmla="*/ 182 w 205"/>
                <a:gd name="T9" fmla="*/ 138 h 138"/>
                <a:gd name="T10" fmla="*/ 205 w 205"/>
                <a:gd name="T11" fmla="*/ 105 h 138"/>
                <a:gd name="T12" fmla="*/ 64 w 20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138">
                  <a:moveTo>
                    <a:pt x="64" y="0"/>
                  </a:moveTo>
                  <a:lnTo>
                    <a:pt x="0" y="91"/>
                  </a:lnTo>
                  <a:lnTo>
                    <a:pt x="27" y="111"/>
                  </a:lnTo>
                  <a:lnTo>
                    <a:pt x="68" y="53"/>
                  </a:lnTo>
                  <a:lnTo>
                    <a:pt x="182" y="138"/>
                  </a:lnTo>
                  <a:lnTo>
                    <a:pt x="205" y="105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71">
              <a:extLst>
                <a:ext uri="{FF2B5EF4-FFF2-40B4-BE49-F238E27FC236}">
                  <a16:creationId xmlns:a16="http://schemas.microsoft.com/office/drawing/2014/main" id="{EC73D417-115B-4BE7-84A2-706BB32F0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9819" y="6261031"/>
              <a:ext cx="380711" cy="359474"/>
            </a:xfrm>
            <a:custGeom>
              <a:avLst/>
              <a:gdLst>
                <a:gd name="T0" fmla="*/ 26 w 155"/>
                <a:gd name="T1" fmla="*/ 0 h 151"/>
                <a:gd name="T2" fmla="*/ 0 w 155"/>
                <a:gd name="T3" fmla="*/ 30 h 151"/>
                <a:gd name="T4" fmla="*/ 128 w 155"/>
                <a:gd name="T5" fmla="*/ 151 h 151"/>
                <a:gd name="T6" fmla="*/ 155 w 155"/>
                <a:gd name="T7" fmla="*/ 120 h 151"/>
                <a:gd name="T8" fmla="*/ 26 w 155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51">
                  <a:moveTo>
                    <a:pt x="26" y="0"/>
                  </a:moveTo>
                  <a:lnTo>
                    <a:pt x="0" y="30"/>
                  </a:lnTo>
                  <a:lnTo>
                    <a:pt x="128" y="151"/>
                  </a:lnTo>
                  <a:lnTo>
                    <a:pt x="155" y="1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72">
              <a:extLst>
                <a:ext uri="{FF2B5EF4-FFF2-40B4-BE49-F238E27FC236}">
                  <a16:creationId xmlns:a16="http://schemas.microsoft.com/office/drawing/2014/main" id="{ACE51934-BD20-4896-92C7-C4CC6D492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9819" y="6261031"/>
              <a:ext cx="380711" cy="359474"/>
            </a:xfrm>
            <a:custGeom>
              <a:avLst/>
              <a:gdLst>
                <a:gd name="T0" fmla="*/ 26 w 155"/>
                <a:gd name="T1" fmla="*/ 0 h 151"/>
                <a:gd name="T2" fmla="*/ 0 w 155"/>
                <a:gd name="T3" fmla="*/ 30 h 151"/>
                <a:gd name="T4" fmla="*/ 128 w 155"/>
                <a:gd name="T5" fmla="*/ 151 h 151"/>
                <a:gd name="T6" fmla="*/ 155 w 155"/>
                <a:gd name="T7" fmla="*/ 120 h 151"/>
                <a:gd name="T8" fmla="*/ 26 w 155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51">
                  <a:moveTo>
                    <a:pt x="26" y="0"/>
                  </a:moveTo>
                  <a:lnTo>
                    <a:pt x="0" y="30"/>
                  </a:lnTo>
                  <a:lnTo>
                    <a:pt x="128" y="151"/>
                  </a:lnTo>
                  <a:lnTo>
                    <a:pt x="155" y="12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3">
              <a:extLst>
                <a:ext uri="{FF2B5EF4-FFF2-40B4-BE49-F238E27FC236}">
                  <a16:creationId xmlns:a16="http://schemas.microsoft.com/office/drawing/2014/main" id="{71B0E489-4698-4ABB-806D-F45C8E427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215" y="6506234"/>
              <a:ext cx="478959" cy="340429"/>
            </a:xfrm>
            <a:custGeom>
              <a:avLst/>
              <a:gdLst>
                <a:gd name="T0" fmla="*/ 141 w 269"/>
                <a:gd name="T1" fmla="*/ 0 h 190"/>
                <a:gd name="T2" fmla="*/ 52 w 269"/>
                <a:gd name="T3" fmla="*/ 38 h 190"/>
                <a:gd name="T4" fmla="*/ 0 w 269"/>
                <a:gd name="T5" fmla="*/ 100 h 190"/>
                <a:gd name="T6" fmla="*/ 76 w 269"/>
                <a:gd name="T7" fmla="*/ 190 h 190"/>
                <a:gd name="T8" fmla="*/ 89 w 269"/>
                <a:gd name="T9" fmla="*/ 190 h 190"/>
                <a:gd name="T10" fmla="*/ 150 w 269"/>
                <a:gd name="T11" fmla="*/ 139 h 190"/>
                <a:gd name="T12" fmla="*/ 122 w 269"/>
                <a:gd name="T13" fmla="*/ 106 h 190"/>
                <a:gd name="T14" fmla="*/ 94 w 269"/>
                <a:gd name="T15" fmla="*/ 130 h 190"/>
                <a:gd name="T16" fmla="*/ 62 w 269"/>
                <a:gd name="T17" fmla="*/ 92 h 190"/>
                <a:gd name="T18" fmla="*/ 80 w 269"/>
                <a:gd name="T19" fmla="*/ 72 h 190"/>
                <a:gd name="T20" fmla="*/ 129 w 269"/>
                <a:gd name="T21" fmla="*/ 53 h 190"/>
                <a:gd name="T22" fmla="*/ 188 w 269"/>
                <a:gd name="T23" fmla="*/ 83 h 190"/>
                <a:gd name="T24" fmla="*/ 182 w 269"/>
                <a:gd name="T25" fmla="*/ 190 h 190"/>
                <a:gd name="T26" fmla="*/ 240 w 269"/>
                <a:gd name="T27" fmla="*/ 190 h 190"/>
                <a:gd name="T28" fmla="*/ 230 w 269"/>
                <a:gd name="T29" fmla="*/ 45 h 190"/>
                <a:gd name="T30" fmla="*/ 148 w 269"/>
                <a:gd name="T31" fmla="*/ 0 h 190"/>
                <a:gd name="T32" fmla="*/ 141 w 269"/>
                <a:gd name="T3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9" h="190">
                  <a:moveTo>
                    <a:pt x="141" y="0"/>
                  </a:moveTo>
                  <a:cubicBezTo>
                    <a:pt x="112" y="0"/>
                    <a:pt x="83" y="12"/>
                    <a:pt x="52" y="38"/>
                  </a:cubicBezTo>
                  <a:cubicBezTo>
                    <a:pt x="28" y="58"/>
                    <a:pt x="9" y="85"/>
                    <a:pt x="0" y="10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150" y="139"/>
                    <a:pt x="150" y="139"/>
                    <a:pt x="150" y="139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4" y="88"/>
                    <a:pt x="70" y="80"/>
                    <a:pt x="80" y="72"/>
                  </a:cubicBezTo>
                  <a:cubicBezTo>
                    <a:pt x="95" y="59"/>
                    <a:pt x="112" y="53"/>
                    <a:pt x="129" y="53"/>
                  </a:cubicBezTo>
                  <a:cubicBezTo>
                    <a:pt x="150" y="53"/>
                    <a:pt x="171" y="63"/>
                    <a:pt x="188" y="83"/>
                  </a:cubicBezTo>
                  <a:cubicBezTo>
                    <a:pt x="220" y="121"/>
                    <a:pt x="213" y="161"/>
                    <a:pt x="182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69" y="145"/>
                    <a:pt x="269" y="91"/>
                    <a:pt x="230" y="45"/>
                  </a:cubicBezTo>
                  <a:cubicBezTo>
                    <a:pt x="207" y="17"/>
                    <a:pt x="178" y="1"/>
                    <a:pt x="148" y="0"/>
                  </a:cubicBezTo>
                  <a:cubicBezTo>
                    <a:pt x="145" y="0"/>
                    <a:pt x="143" y="0"/>
                    <a:pt x="141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4">
              <a:extLst>
                <a:ext uri="{FF2B5EF4-FFF2-40B4-BE49-F238E27FC236}">
                  <a16:creationId xmlns:a16="http://schemas.microsoft.com/office/drawing/2014/main" id="{D6788C59-95B0-4903-87B2-FEABBE16E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608" y="6849043"/>
              <a:ext cx="110530" cy="4761"/>
            </a:xfrm>
            <a:custGeom>
              <a:avLst/>
              <a:gdLst>
                <a:gd name="T0" fmla="*/ 62 w 62"/>
                <a:gd name="T1" fmla="*/ 0 h 2"/>
                <a:gd name="T2" fmla="*/ 3 w 62"/>
                <a:gd name="T3" fmla="*/ 0 h 2"/>
                <a:gd name="T4" fmla="*/ 1 w 62"/>
                <a:gd name="T5" fmla="*/ 2 h 2"/>
                <a:gd name="T6" fmla="*/ 0 w 62"/>
                <a:gd name="T7" fmla="*/ 2 h 2"/>
                <a:gd name="T8" fmla="*/ 61 w 62"/>
                <a:gd name="T9" fmla="*/ 2 h 2"/>
                <a:gd name="T10" fmla="*/ 62 w 6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">
                  <a:moveTo>
                    <a:pt x="6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62" y="1"/>
                    <a:pt x="6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5">
              <a:extLst>
                <a:ext uri="{FF2B5EF4-FFF2-40B4-BE49-F238E27FC236}">
                  <a16:creationId xmlns:a16="http://schemas.microsoft.com/office/drawing/2014/main" id="{E85F4126-1997-4B0E-8D2B-10166D503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977" y="6846663"/>
              <a:ext cx="105617" cy="2381"/>
            </a:xfrm>
            <a:custGeom>
              <a:avLst/>
              <a:gdLst>
                <a:gd name="T0" fmla="*/ 60 w 60"/>
                <a:gd name="T1" fmla="*/ 0 h 2"/>
                <a:gd name="T2" fmla="*/ 2 w 60"/>
                <a:gd name="T3" fmla="*/ 0 h 2"/>
                <a:gd name="T4" fmla="*/ 0 w 60"/>
                <a:gd name="T5" fmla="*/ 2 h 2"/>
                <a:gd name="T6" fmla="*/ 59 w 60"/>
                <a:gd name="T7" fmla="*/ 2 h 2"/>
                <a:gd name="T8" fmla="*/ 6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6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0" y="1"/>
                    <a:pt x="60" y="1"/>
                    <a:pt x="6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6">
              <a:extLst>
                <a:ext uri="{FF2B5EF4-FFF2-40B4-BE49-F238E27FC236}">
                  <a16:creationId xmlns:a16="http://schemas.microsoft.com/office/drawing/2014/main" id="{10634A0F-E108-4FB2-BD90-BD54F32BF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8762" y="6849043"/>
              <a:ext cx="17194" cy="4761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0 h 2"/>
                <a:gd name="T4" fmla="*/ 2 w 7"/>
                <a:gd name="T5" fmla="*/ 2 h 2"/>
                <a:gd name="T6" fmla="*/ 5 w 7"/>
                <a:gd name="T7" fmla="*/ 2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7">
              <a:extLst>
                <a:ext uri="{FF2B5EF4-FFF2-40B4-BE49-F238E27FC236}">
                  <a16:creationId xmlns:a16="http://schemas.microsoft.com/office/drawing/2014/main" id="{7FE33C9E-0DC1-4CFC-A113-BE39E5776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8762" y="6849043"/>
              <a:ext cx="17194" cy="4761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0 h 2"/>
                <a:gd name="T4" fmla="*/ 2 w 7"/>
                <a:gd name="T5" fmla="*/ 2 h 2"/>
                <a:gd name="T6" fmla="*/ 5 w 7"/>
                <a:gd name="T7" fmla="*/ 2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8">
              <a:extLst>
                <a:ext uri="{FF2B5EF4-FFF2-40B4-BE49-F238E27FC236}">
                  <a16:creationId xmlns:a16="http://schemas.microsoft.com/office/drawing/2014/main" id="{888CB762-E8C4-4C8C-87E0-2023F81C9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306" y="6846663"/>
              <a:ext cx="22107" cy="2381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1 w 9"/>
                <a:gd name="T5" fmla="*/ 1 h 1"/>
                <a:gd name="T6" fmla="*/ 8 w 9"/>
                <a:gd name="T7" fmla="*/ 1 h 1"/>
                <a:gd name="T8" fmla="*/ 9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8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9">
              <a:extLst>
                <a:ext uri="{FF2B5EF4-FFF2-40B4-BE49-F238E27FC236}">
                  <a16:creationId xmlns:a16="http://schemas.microsoft.com/office/drawing/2014/main" id="{A4CA4F3A-DDCC-44EE-A8B1-C241E3BE1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306" y="6846663"/>
              <a:ext cx="22107" cy="2381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1 w 9"/>
                <a:gd name="T5" fmla="*/ 1 h 1"/>
                <a:gd name="T6" fmla="*/ 8 w 9"/>
                <a:gd name="T7" fmla="*/ 1 h 1"/>
                <a:gd name="T8" fmla="*/ 9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80">
              <a:extLst>
                <a:ext uri="{FF2B5EF4-FFF2-40B4-BE49-F238E27FC236}">
                  <a16:creationId xmlns:a16="http://schemas.microsoft.com/office/drawing/2014/main" id="{49BA122B-6082-4732-A61C-2BE8A4539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7527" y="6746677"/>
              <a:ext cx="144916" cy="99986"/>
            </a:xfrm>
            <a:custGeom>
              <a:avLst/>
              <a:gdLst>
                <a:gd name="T0" fmla="*/ 34 w 59"/>
                <a:gd name="T1" fmla="*/ 0 h 42"/>
                <a:gd name="T2" fmla="*/ 0 w 59"/>
                <a:gd name="T3" fmla="*/ 21 h 42"/>
                <a:gd name="T4" fmla="*/ 13 w 59"/>
                <a:gd name="T5" fmla="*/ 42 h 42"/>
                <a:gd name="T6" fmla="*/ 59 w 59"/>
                <a:gd name="T7" fmla="*/ 42 h 42"/>
                <a:gd name="T8" fmla="*/ 34 w 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2">
                  <a:moveTo>
                    <a:pt x="34" y="0"/>
                  </a:moveTo>
                  <a:lnTo>
                    <a:pt x="0" y="21"/>
                  </a:lnTo>
                  <a:lnTo>
                    <a:pt x="13" y="42"/>
                  </a:lnTo>
                  <a:lnTo>
                    <a:pt x="59" y="4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81">
              <a:extLst>
                <a:ext uri="{FF2B5EF4-FFF2-40B4-BE49-F238E27FC236}">
                  <a16:creationId xmlns:a16="http://schemas.microsoft.com/office/drawing/2014/main" id="{6D73D9D2-44D1-4F67-8DB1-D832EA57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7527" y="6746677"/>
              <a:ext cx="144916" cy="99986"/>
            </a:xfrm>
            <a:custGeom>
              <a:avLst/>
              <a:gdLst>
                <a:gd name="T0" fmla="*/ 34 w 59"/>
                <a:gd name="T1" fmla="*/ 0 h 42"/>
                <a:gd name="T2" fmla="*/ 0 w 59"/>
                <a:gd name="T3" fmla="*/ 21 h 42"/>
                <a:gd name="T4" fmla="*/ 13 w 59"/>
                <a:gd name="T5" fmla="*/ 42 h 42"/>
                <a:gd name="T6" fmla="*/ 59 w 59"/>
                <a:gd name="T7" fmla="*/ 42 h 42"/>
                <a:gd name="T8" fmla="*/ 34 w 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2">
                  <a:moveTo>
                    <a:pt x="34" y="0"/>
                  </a:moveTo>
                  <a:lnTo>
                    <a:pt x="0" y="21"/>
                  </a:lnTo>
                  <a:lnTo>
                    <a:pt x="13" y="42"/>
                  </a:lnTo>
                  <a:lnTo>
                    <a:pt x="59" y="42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82">
              <a:extLst>
                <a:ext uri="{FF2B5EF4-FFF2-40B4-BE49-F238E27FC236}">
                  <a16:creationId xmlns:a16="http://schemas.microsoft.com/office/drawing/2014/main" id="{E18A21C7-C80B-493C-9C00-08796A584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456" y="6849043"/>
              <a:ext cx="117897" cy="4761"/>
            </a:xfrm>
            <a:custGeom>
              <a:avLst/>
              <a:gdLst>
                <a:gd name="T0" fmla="*/ 47 w 48"/>
                <a:gd name="T1" fmla="*/ 0 h 2"/>
                <a:gd name="T2" fmla="*/ 0 w 48"/>
                <a:gd name="T3" fmla="*/ 0 h 2"/>
                <a:gd name="T4" fmla="*/ 1 w 48"/>
                <a:gd name="T5" fmla="*/ 2 h 2"/>
                <a:gd name="T6" fmla="*/ 48 w 48"/>
                <a:gd name="T7" fmla="*/ 2 h 2"/>
                <a:gd name="T8" fmla="*/ 47 w 4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">
                  <a:moveTo>
                    <a:pt x="47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8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3">
              <a:extLst>
                <a:ext uri="{FF2B5EF4-FFF2-40B4-BE49-F238E27FC236}">
                  <a16:creationId xmlns:a16="http://schemas.microsoft.com/office/drawing/2014/main" id="{210BE31B-473D-4217-986E-AD87E102B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456" y="6849043"/>
              <a:ext cx="117897" cy="4761"/>
            </a:xfrm>
            <a:custGeom>
              <a:avLst/>
              <a:gdLst>
                <a:gd name="T0" fmla="*/ 47 w 48"/>
                <a:gd name="T1" fmla="*/ 0 h 2"/>
                <a:gd name="T2" fmla="*/ 0 w 48"/>
                <a:gd name="T3" fmla="*/ 0 h 2"/>
                <a:gd name="T4" fmla="*/ 1 w 48"/>
                <a:gd name="T5" fmla="*/ 2 h 2"/>
                <a:gd name="T6" fmla="*/ 48 w 48"/>
                <a:gd name="T7" fmla="*/ 2 h 2"/>
                <a:gd name="T8" fmla="*/ 47 w 4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">
                  <a:moveTo>
                    <a:pt x="47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8" y="2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4">
              <a:extLst>
                <a:ext uri="{FF2B5EF4-FFF2-40B4-BE49-F238E27FC236}">
                  <a16:creationId xmlns:a16="http://schemas.microsoft.com/office/drawing/2014/main" id="{1C78C0FC-EF44-4CE1-98DB-964B05113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456" y="6846663"/>
              <a:ext cx="115442" cy="2381"/>
            </a:xfrm>
            <a:custGeom>
              <a:avLst/>
              <a:gdLst>
                <a:gd name="T0" fmla="*/ 46 w 47"/>
                <a:gd name="T1" fmla="*/ 0 h 1"/>
                <a:gd name="T2" fmla="*/ 0 w 47"/>
                <a:gd name="T3" fmla="*/ 0 h 1"/>
                <a:gd name="T4" fmla="*/ 0 w 47"/>
                <a:gd name="T5" fmla="*/ 1 h 1"/>
                <a:gd name="T6" fmla="*/ 47 w 47"/>
                <a:gd name="T7" fmla="*/ 1 h 1"/>
                <a:gd name="T8" fmla="*/ 46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85">
              <a:extLst>
                <a:ext uri="{FF2B5EF4-FFF2-40B4-BE49-F238E27FC236}">
                  <a16:creationId xmlns:a16="http://schemas.microsoft.com/office/drawing/2014/main" id="{A9BAD9F4-600E-45C1-AF0E-FD41FA722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456" y="6846663"/>
              <a:ext cx="115442" cy="2381"/>
            </a:xfrm>
            <a:custGeom>
              <a:avLst/>
              <a:gdLst>
                <a:gd name="T0" fmla="*/ 46 w 47"/>
                <a:gd name="T1" fmla="*/ 0 h 1"/>
                <a:gd name="T2" fmla="*/ 0 w 47"/>
                <a:gd name="T3" fmla="*/ 0 h 1"/>
                <a:gd name="T4" fmla="*/ 0 w 47"/>
                <a:gd name="T5" fmla="*/ 1 h 1"/>
                <a:gd name="T6" fmla="*/ 47 w 47"/>
                <a:gd name="T7" fmla="*/ 1 h 1"/>
                <a:gd name="T8" fmla="*/ 46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7" y="1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86">
              <a:extLst>
                <a:ext uri="{FF2B5EF4-FFF2-40B4-BE49-F238E27FC236}">
                  <a16:creationId xmlns:a16="http://schemas.microsoft.com/office/drawing/2014/main" id="{B00F5D13-5A66-4848-868F-8FA4CACD2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107" y="2244924"/>
              <a:ext cx="783527" cy="995099"/>
            </a:xfrm>
            <a:custGeom>
              <a:avLst/>
              <a:gdLst>
                <a:gd name="T0" fmla="*/ 326 w 439"/>
                <a:gd name="T1" fmla="*/ 228 h 558"/>
                <a:gd name="T2" fmla="*/ 342 w 439"/>
                <a:gd name="T3" fmla="*/ 282 h 558"/>
                <a:gd name="T4" fmla="*/ 298 w 439"/>
                <a:gd name="T5" fmla="*/ 417 h 558"/>
                <a:gd name="T6" fmla="*/ 279 w 439"/>
                <a:gd name="T7" fmla="*/ 443 h 558"/>
                <a:gd name="T8" fmla="*/ 264 w 439"/>
                <a:gd name="T9" fmla="*/ 467 h 558"/>
                <a:gd name="T10" fmla="*/ 251 w 439"/>
                <a:gd name="T11" fmla="*/ 503 h 558"/>
                <a:gd name="T12" fmla="*/ 340 w 439"/>
                <a:gd name="T13" fmla="*/ 479 h 558"/>
                <a:gd name="T14" fmla="*/ 378 w 439"/>
                <a:gd name="T15" fmla="*/ 359 h 558"/>
                <a:gd name="T16" fmla="*/ 354 w 439"/>
                <a:gd name="T17" fmla="*/ 475 h 558"/>
                <a:gd name="T18" fmla="*/ 434 w 439"/>
                <a:gd name="T19" fmla="*/ 453 h 558"/>
                <a:gd name="T20" fmla="*/ 431 w 439"/>
                <a:gd name="T21" fmla="*/ 365 h 558"/>
                <a:gd name="T22" fmla="*/ 326 w 439"/>
                <a:gd name="T23" fmla="*/ 228 h 558"/>
                <a:gd name="T24" fmla="*/ 71 w 439"/>
                <a:gd name="T25" fmla="*/ 476 h 558"/>
                <a:gd name="T26" fmla="*/ 109 w 439"/>
                <a:gd name="T27" fmla="*/ 286 h 558"/>
                <a:gd name="T28" fmla="*/ 71 w 439"/>
                <a:gd name="T29" fmla="*/ 476 h 558"/>
                <a:gd name="T30" fmla="*/ 46 w 439"/>
                <a:gd name="T31" fmla="*/ 198 h 558"/>
                <a:gd name="T32" fmla="*/ 44 w 439"/>
                <a:gd name="T33" fmla="*/ 309 h 558"/>
                <a:gd name="T34" fmla="*/ 14 w 439"/>
                <a:gd name="T35" fmla="*/ 480 h 558"/>
                <a:gd name="T36" fmla="*/ 50 w 439"/>
                <a:gd name="T37" fmla="*/ 558 h 558"/>
                <a:gd name="T38" fmla="*/ 139 w 439"/>
                <a:gd name="T39" fmla="*/ 534 h 558"/>
                <a:gd name="T40" fmla="*/ 168 w 439"/>
                <a:gd name="T41" fmla="*/ 290 h 558"/>
                <a:gd name="T42" fmla="*/ 46 w 439"/>
                <a:gd name="T43" fmla="*/ 198 h 558"/>
                <a:gd name="T44" fmla="*/ 110 w 439"/>
                <a:gd name="T45" fmla="*/ 0 h 558"/>
                <a:gd name="T46" fmla="*/ 132 w 439"/>
                <a:gd name="T47" fmla="*/ 199 h 558"/>
                <a:gd name="T48" fmla="*/ 189 w 439"/>
                <a:gd name="T49" fmla="*/ 284 h 558"/>
                <a:gd name="T50" fmla="*/ 191 w 439"/>
                <a:gd name="T51" fmla="*/ 358 h 558"/>
                <a:gd name="T52" fmla="*/ 183 w 439"/>
                <a:gd name="T53" fmla="*/ 388 h 558"/>
                <a:gd name="T54" fmla="*/ 173 w 439"/>
                <a:gd name="T55" fmla="*/ 415 h 558"/>
                <a:gd name="T56" fmla="*/ 160 w 439"/>
                <a:gd name="T57" fmla="*/ 528 h 558"/>
                <a:gd name="T58" fmla="*/ 228 w 439"/>
                <a:gd name="T59" fmla="*/ 509 h 558"/>
                <a:gd name="T60" fmla="*/ 320 w 439"/>
                <a:gd name="T61" fmla="*/ 286 h 558"/>
                <a:gd name="T62" fmla="*/ 235 w 439"/>
                <a:gd name="T63" fmla="*/ 170 h 558"/>
                <a:gd name="T64" fmla="*/ 212 w 439"/>
                <a:gd name="T65" fmla="*/ 155 h 558"/>
                <a:gd name="T66" fmla="*/ 182 w 439"/>
                <a:gd name="T67" fmla="*/ 81 h 558"/>
                <a:gd name="T68" fmla="*/ 156 w 439"/>
                <a:gd name="T69" fmla="*/ 132 h 558"/>
                <a:gd name="T70" fmla="*/ 110 w 439"/>
                <a:gd name="T71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558">
                  <a:moveTo>
                    <a:pt x="326" y="228"/>
                  </a:moveTo>
                  <a:cubicBezTo>
                    <a:pt x="334" y="244"/>
                    <a:pt x="338" y="261"/>
                    <a:pt x="342" y="282"/>
                  </a:cubicBezTo>
                  <a:cubicBezTo>
                    <a:pt x="351" y="337"/>
                    <a:pt x="323" y="382"/>
                    <a:pt x="298" y="417"/>
                  </a:cubicBezTo>
                  <a:cubicBezTo>
                    <a:pt x="292" y="426"/>
                    <a:pt x="285" y="435"/>
                    <a:pt x="279" y="443"/>
                  </a:cubicBezTo>
                  <a:cubicBezTo>
                    <a:pt x="274" y="451"/>
                    <a:pt x="268" y="459"/>
                    <a:pt x="264" y="467"/>
                  </a:cubicBezTo>
                  <a:cubicBezTo>
                    <a:pt x="256" y="481"/>
                    <a:pt x="252" y="492"/>
                    <a:pt x="251" y="503"/>
                  </a:cubicBezTo>
                  <a:cubicBezTo>
                    <a:pt x="340" y="479"/>
                    <a:pt x="340" y="479"/>
                    <a:pt x="340" y="479"/>
                  </a:cubicBezTo>
                  <a:cubicBezTo>
                    <a:pt x="351" y="438"/>
                    <a:pt x="384" y="419"/>
                    <a:pt x="378" y="359"/>
                  </a:cubicBezTo>
                  <a:cubicBezTo>
                    <a:pt x="398" y="401"/>
                    <a:pt x="372" y="436"/>
                    <a:pt x="354" y="475"/>
                  </a:cubicBezTo>
                  <a:cubicBezTo>
                    <a:pt x="434" y="453"/>
                    <a:pt x="434" y="453"/>
                    <a:pt x="434" y="453"/>
                  </a:cubicBezTo>
                  <a:cubicBezTo>
                    <a:pt x="439" y="425"/>
                    <a:pt x="438" y="395"/>
                    <a:pt x="431" y="365"/>
                  </a:cubicBezTo>
                  <a:cubicBezTo>
                    <a:pt x="417" y="303"/>
                    <a:pt x="378" y="255"/>
                    <a:pt x="326" y="228"/>
                  </a:cubicBezTo>
                  <a:moveTo>
                    <a:pt x="71" y="476"/>
                  </a:moveTo>
                  <a:cubicBezTo>
                    <a:pt x="48" y="375"/>
                    <a:pt x="117" y="373"/>
                    <a:pt x="109" y="286"/>
                  </a:cubicBezTo>
                  <a:cubicBezTo>
                    <a:pt x="140" y="354"/>
                    <a:pt x="57" y="402"/>
                    <a:pt x="71" y="476"/>
                  </a:cubicBezTo>
                  <a:moveTo>
                    <a:pt x="46" y="198"/>
                  </a:moveTo>
                  <a:cubicBezTo>
                    <a:pt x="77" y="222"/>
                    <a:pt x="77" y="259"/>
                    <a:pt x="44" y="309"/>
                  </a:cubicBezTo>
                  <a:cubicBezTo>
                    <a:pt x="13" y="358"/>
                    <a:pt x="0" y="419"/>
                    <a:pt x="14" y="480"/>
                  </a:cubicBezTo>
                  <a:cubicBezTo>
                    <a:pt x="21" y="510"/>
                    <a:pt x="33" y="536"/>
                    <a:pt x="50" y="558"/>
                  </a:cubicBezTo>
                  <a:cubicBezTo>
                    <a:pt x="139" y="534"/>
                    <a:pt x="139" y="534"/>
                    <a:pt x="139" y="534"/>
                  </a:cubicBezTo>
                  <a:cubicBezTo>
                    <a:pt x="114" y="427"/>
                    <a:pt x="191" y="389"/>
                    <a:pt x="168" y="290"/>
                  </a:cubicBezTo>
                  <a:cubicBezTo>
                    <a:pt x="152" y="229"/>
                    <a:pt x="111" y="198"/>
                    <a:pt x="46" y="198"/>
                  </a:cubicBezTo>
                  <a:moveTo>
                    <a:pt x="110" y="0"/>
                  </a:moveTo>
                  <a:cubicBezTo>
                    <a:pt x="42" y="37"/>
                    <a:pt x="36" y="128"/>
                    <a:pt x="132" y="199"/>
                  </a:cubicBezTo>
                  <a:cubicBezTo>
                    <a:pt x="156" y="217"/>
                    <a:pt x="179" y="245"/>
                    <a:pt x="189" y="284"/>
                  </a:cubicBezTo>
                  <a:cubicBezTo>
                    <a:pt x="195" y="312"/>
                    <a:pt x="195" y="336"/>
                    <a:pt x="191" y="358"/>
                  </a:cubicBezTo>
                  <a:cubicBezTo>
                    <a:pt x="189" y="368"/>
                    <a:pt x="186" y="378"/>
                    <a:pt x="183" y="388"/>
                  </a:cubicBezTo>
                  <a:cubicBezTo>
                    <a:pt x="180" y="397"/>
                    <a:pt x="176" y="406"/>
                    <a:pt x="173" y="415"/>
                  </a:cubicBezTo>
                  <a:cubicBezTo>
                    <a:pt x="160" y="449"/>
                    <a:pt x="149" y="482"/>
                    <a:pt x="160" y="528"/>
                  </a:cubicBezTo>
                  <a:cubicBezTo>
                    <a:pt x="228" y="509"/>
                    <a:pt x="228" y="509"/>
                    <a:pt x="228" y="509"/>
                  </a:cubicBezTo>
                  <a:cubicBezTo>
                    <a:pt x="229" y="437"/>
                    <a:pt x="336" y="378"/>
                    <a:pt x="320" y="286"/>
                  </a:cubicBezTo>
                  <a:cubicBezTo>
                    <a:pt x="310" y="229"/>
                    <a:pt x="285" y="199"/>
                    <a:pt x="235" y="170"/>
                  </a:cubicBezTo>
                  <a:cubicBezTo>
                    <a:pt x="226" y="165"/>
                    <a:pt x="218" y="159"/>
                    <a:pt x="212" y="155"/>
                  </a:cubicBezTo>
                  <a:cubicBezTo>
                    <a:pt x="181" y="131"/>
                    <a:pt x="166" y="111"/>
                    <a:pt x="182" y="81"/>
                  </a:cubicBezTo>
                  <a:cubicBezTo>
                    <a:pt x="159" y="88"/>
                    <a:pt x="150" y="107"/>
                    <a:pt x="156" y="132"/>
                  </a:cubicBezTo>
                  <a:cubicBezTo>
                    <a:pt x="96" y="93"/>
                    <a:pt x="80" y="51"/>
                    <a:pt x="11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87">
              <a:extLst>
                <a:ext uri="{FF2B5EF4-FFF2-40B4-BE49-F238E27FC236}">
                  <a16:creationId xmlns:a16="http://schemas.microsoft.com/office/drawing/2014/main" id="{10BC48DB-A362-4766-A4E0-54A2EABC2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540" y="4549364"/>
              <a:ext cx="547732" cy="554685"/>
            </a:xfrm>
            <a:custGeom>
              <a:avLst/>
              <a:gdLst>
                <a:gd name="T0" fmla="*/ 158 w 307"/>
                <a:gd name="T1" fmla="*/ 0 h 311"/>
                <a:gd name="T2" fmla="*/ 116 w 307"/>
                <a:gd name="T3" fmla="*/ 5 h 311"/>
                <a:gd name="T4" fmla="*/ 74 w 307"/>
                <a:gd name="T5" fmla="*/ 24 h 311"/>
                <a:gd name="T6" fmla="*/ 58 w 307"/>
                <a:gd name="T7" fmla="*/ 36 h 311"/>
                <a:gd name="T8" fmla="*/ 8 w 307"/>
                <a:gd name="T9" fmla="*/ 111 h 311"/>
                <a:gd name="T10" fmla="*/ 8 w 307"/>
                <a:gd name="T11" fmla="*/ 197 h 311"/>
                <a:gd name="T12" fmla="*/ 89 w 307"/>
                <a:gd name="T13" fmla="*/ 296 h 311"/>
                <a:gd name="T14" fmla="*/ 158 w 307"/>
                <a:gd name="T15" fmla="*/ 311 h 311"/>
                <a:gd name="T16" fmla="*/ 199 w 307"/>
                <a:gd name="T17" fmla="*/ 306 h 311"/>
                <a:gd name="T18" fmla="*/ 207 w 307"/>
                <a:gd name="T19" fmla="*/ 303 h 311"/>
                <a:gd name="T20" fmla="*/ 267 w 307"/>
                <a:gd name="T21" fmla="*/ 267 h 311"/>
                <a:gd name="T22" fmla="*/ 307 w 307"/>
                <a:gd name="T23" fmla="*/ 201 h 311"/>
                <a:gd name="T24" fmla="*/ 251 w 307"/>
                <a:gd name="T25" fmla="*/ 257 h 311"/>
                <a:gd name="T26" fmla="*/ 228 w 307"/>
                <a:gd name="T27" fmla="*/ 265 h 311"/>
                <a:gd name="T28" fmla="*/ 228 w 307"/>
                <a:gd name="T29" fmla="*/ 265 h 311"/>
                <a:gd name="T30" fmla="*/ 195 w 307"/>
                <a:gd name="T31" fmla="*/ 270 h 311"/>
                <a:gd name="T32" fmla="*/ 119 w 307"/>
                <a:gd name="T33" fmla="*/ 244 h 311"/>
                <a:gd name="T34" fmla="*/ 75 w 307"/>
                <a:gd name="T35" fmla="*/ 178 h 311"/>
                <a:gd name="T36" fmla="*/ 70 w 307"/>
                <a:gd name="T37" fmla="*/ 147 h 311"/>
                <a:gd name="T38" fmla="*/ 102 w 307"/>
                <a:gd name="T39" fmla="*/ 63 h 311"/>
                <a:gd name="T40" fmla="*/ 115 w 307"/>
                <a:gd name="T41" fmla="*/ 50 h 311"/>
                <a:gd name="T42" fmla="*/ 162 w 307"/>
                <a:gd name="T43" fmla="*/ 25 h 311"/>
                <a:gd name="T44" fmla="*/ 195 w 307"/>
                <a:gd name="T45" fmla="*/ 21 h 311"/>
                <a:gd name="T46" fmla="*/ 263 w 307"/>
                <a:gd name="T47" fmla="*/ 40 h 311"/>
                <a:gd name="T48" fmla="*/ 158 w 307"/>
                <a:gd name="T4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311">
                  <a:moveTo>
                    <a:pt x="158" y="0"/>
                  </a:moveTo>
                  <a:cubicBezTo>
                    <a:pt x="144" y="0"/>
                    <a:pt x="130" y="2"/>
                    <a:pt x="116" y="5"/>
                  </a:cubicBezTo>
                  <a:cubicBezTo>
                    <a:pt x="101" y="10"/>
                    <a:pt x="87" y="16"/>
                    <a:pt x="74" y="24"/>
                  </a:cubicBezTo>
                  <a:cubicBezTo>
                    <a:pt x="68" y="28"/>
                    <a:pt x="63" y="32"/>
                    <a:pt x="58" y="36"/>
                  </a:cubicBezTo>
                  <a:cubicBezTo>
                    <a:pt x="34" y="56"/>
                    <a:pt x="17" y="82"/>
                    <a:pt x="8" y="111"/>
                  </a:cubicBezTo>
                  <a:cubicBezTo>
                    <a:pt x="0" y="138"/>
                    <a:pt x="0" y="168"/>
                    <a:pt x="8" y="197"/>
                  </a:cubicBezTo>
                  <a:cubicBezTo>
                    <a:pt x="20" y="242"/>
                    <a:pt x="51" y="277"/>
                    <a:pt x="89" y="296"/>
                  </a:cubicBezTo>
                  <a:cubicBezTo>
                    <a:pt x="110" y="306"/>
                    <a:pt x="134" y="311"/>
                    <a:pt x="158" y="311"/>
                  </a:cubicBezTo>
                  <a:cubicBezTo>
                    <a:pt x="171" y="311"/>
                    <a:pt x="185" y="310"/>
                    <a:pt x="199" y="306"/>
                  </a:cubicBezTo>
                  <a:cubicBezTo>
                    <a:pt x="202" y="305"/>
                    <a:pt x="204" y="304"/>
                    <a:pt x="207" y="303"/>
                  </a:cubicBezTo>
                  <a:cubicBezTo>
                    <a:pt x="230" y="296"/>
                    <a:pt x="250" y="283"/>
                    <a:pt x="267" y="267"/>
                  </a:cubicBezTo>
                  <a:cubicBezTo>
                    <a:pt x="285" y="249"/>
                    <a:pt x="299" y="226"/>
                    <a:pt x="307" y="201"/>
                  </a:cubicBezTo>
                  <a:cubicBezTo>
                    <a:pt x="295" y="225"/>
                    <a:pt x="275" y="245"/>
                    <a:pt x="251" y="257"/>
                  </a:cubicBezTo>
                  <a:cubicBezTo>
                    <a:pt x="244" y="260"/>
                    <a:pt x="236" y="263"/>
                    <a:pt x="228" y="265"/>
                  </a:cubicBezTo>
                  <a:cubicBezTo>
                    <a:pt x="228" y="265"/>
                    <a:pt x="228" y="265"/>
                    <a:pt x="228" y="265"/>
                  </a:cubicBezTo>
                  <a:cubicBezTo>
                    <a:pt x="217" y="268"/>
                    <a:pt x="206" y="270"/>
                    <a:pt x="195" y="270"/>
                  </a:cubicBezTo>
                  <a:cubicBezTo>
                    <a:pt x="167" y="270"/>
                    <a:pt x="140" y="260"/>
                    <a:pt x="119" y="244"/>
                  </a:cubicBezTo>
                  <a:cubicBezTo>
                    <a:pt x="98" y="228"/>
                    <a:pt x="82" y="205"/>
                    <a:pt x="75" y="178"/>
                  </a:cubicBezTo>
                  <a:cubicBezTo>
                    <a:pt x="72" y="168"/>
                    <a:pt x="71" y="158"/>
                    <a:pt x="70" y="147"/>
                  </a:cubicBezTo>
                  <a:cubicBezTo>
                    <a:pt x="70" y="116"/>
                    <a:pt x="82" y="86"/>
                    <a:pt x="102" y="63"/>
                  </a:cubicBezTo>
                  <a:cubicBezTo>
                    <a:pt x="106" y="58"/>
                    <a:pt x="111" y="54"/>
                    <a:pt x="115" y="50"/>
                  </a:cubicBezTo>
                  <a:cubicBezTo>
                    <a:pt x="129" y="39"/>
                    <a:pt x="144" y="30"/>
                    <a:pt x="162" y="25"/>
                  </a:cubicBezTo>
                  <a:cubicBezTo>
                    <a:pt x="173" y="22"/>
                    <a:pt x="184" y="21"/>
                    <a:pt x="195" y="21"/>
                  </a:cubicBezTo>
                  <a:cubicBezTo>
                    <a:pt x="220" y="21"/>
                    <a:pt x="243" y="28"/>
                    <a:pt x="263" y="40"/>
                  </a:cubicBezTo>
                  <a:cubicBezTo>
                    <a:pt x="234" y="15"/>
                    <a:pt x="197" y="0"/>
                    <a:pt x="15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88">
              <a:extLst>
                <a:ext uri="{FF2B5EF4-FFF2-40B4-BE49-F238E27FC236}">
                  <a16:creationId xmlns:a16="http://schemas.microsoft.com/office/drawing/2014/main" id="{E9C19F0D-FCC2-4691-8F6F-18C48C37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235" y="4616022"/>
              <a:ext cx="265269" cy="254727"/>
            </a:xfrm>
            <a:custGeom>
              <a:avLst/>
              <a:gdLst>
                <a:gd name="T0" fmla="*/ 23 w 108"/>
                <a:gd name="T1" fmla="*/ 0 h 107"/>
                <a:gd name="T2" fmla="*/ 34 w 108"/>
                <a:gd name="T3" fmla="*/ 41 h 107"/>
                <a:gd name="T4" fmla="*/ 0 w 108"/>
                <a:gd name="T5" fmla="*/ 64 h 107"/>
                <a:gd name="T6" fmla="*/ 41 w 108"/>
                <a:gd name="T7" fmla="*/ 66 h 107"/>
                <a:gd name="T8" fmla="*/ 52 w 108"/>
                <a:gd name="T9" fmla="*/ 107 h 107"/>
                <a:gd name="T10" fmla="*/ 66 w 108"/>
                <a:gd name="T11" fmla="*/ 67 h 107"/>
                <a:gd name="T12" fmla="*/ 108 w 108"/>
                <a:gd name="T13" fmla="*/ 69 h 107"/>
                <a:gd name="T14" fmla="*/ 84 w 108"/>
                <a:gd name="T15" fmla="*/ 50 h 107"/>
                <a:gd name="T16" fmla="*/ 75 w 108"/>
                <a:gd name="T17" fmla="*/ 42 h 107"/>
                <a:gd name="T18" fmla="*/ 89 w 108"/>
                <a:gd name="T19" fmla="*/ 3 h 107"/>
                <a:gd name="T20" fmla="*/ 55 w 108"/>
                <a:gd name="T21" fmla="*/ 26 h 107"/>
                <a:gd name="T22" fmla="*/ 37 w 108"/>
                <a:gd name="T23" fmla="*/ 11 h 107"/>
                <a:gd name="T24" fmla="*/ 23 w 108"/>
                <a:gd name="T2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7">
                  <a:moveTo>
                    <a:pt x="23" y="0"/>
                  </a:moveTo>
                  <a:lnTo>
                    <a:pt x="34" y="41"/>
                  </a:lnTo>
                  <a:lnTo>
                    <a:pt x="0" y="64"/>
                  </a:lnTo>
                  <a:lnTo>
                    <a:pt x="41" y="66"/>
                  </a:lnTo>
                  <a:lnTo>
                    <a:pt x="52" y="107"/>
                  </a:lnTo>
                  <a:lnTo>
                    <a:pt x="66" y="67"/>
                  </a:lnTo>
                  <a:lnTo>
                    <a:pt x="108" y="69"/>
                  </a:lnTo>
                  <a:lnTo>
                    <a:pt x="84" y="50"/>
                  </a:lnTo>
                  <a:lnTo>
                    <a:pt x="75" y="42"/>
                  </a:lnTo>
                  <a:lnTo>
                    <a:pt x="89" y="3"/>
                  </a:lnTo>
                  <a:lnTo>
                    <a:pt x="55" y="26"/>
                  </a:lnTo>
                  <a:lnTo>
                    <a:pt x="37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89">
              <a:extLst>
                <a:ext uri="{FF2B5EF4-FFF2-40B4-BE49-F238E27FC236}">
                  <a16:creationId xmlns:a16="http://schemas.microsoft.com/office/drawing/2014/main" id="{978EAE10-3A5F-48A4-BB04-8F721910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235" y="4616022"/>
              <a:ext cx="265269" cy="254727"/>
            </a:xfrm>
            <a:custGeom>
              <a:avLst/>
              <a:gdLst>
                <a:gd name="T0" fmla="*/ 23 w 108"/>
                <a:gd name="T1" fmla="*/ 0 h 107"/>
                <a:gd name="T2" fmla="*/ 34 w 108"/>
                <a:gd name="T3" fmla="*/ 41 h 107"/>
                <a:gd name="T4" fmla="*/ 0 w 108"/>
                <a:gd name="T5" fmla="*/ 64 h 107"/>
                <a:gd name="T6" fmla="*/ 41 w 108"/>
                <a:gd name="T7" fmla="*/ 66 h 107"/>
                <a:gd name="T8" fmla="*/ 52 w 108"/>
                <a:gd name="T9" fmla="*/ 107 h 107"/>
                <a:gd name="T10" fmla="*/ 66 w 108"/>
                <a:gd name="T11" fmla="*/ 67 h 107"/>
                <a:gd name="T12" fmla="*/ 108 w 108"/>
                <a:gd name="T13" fmla="*/ 69 h 107"/>
                <a:gd name="T14" fmla="*/ 84 w 108"/>
                <a:gd name="T15" fmla="*/ 50 h 107"/>
                <a:gd name="T16" fmla="*/ 75 w 108"/>
                <a:gd name="T17" fmla="*/ 42 h 107"/>
                <a:gd name="T18" fmla="*/ 89 w 108"/>
                <a:gd name="T19" fmla="*/ 3 h 107"/>
                <a:gd name="T20" fmla="*/ 55 w 108"/>
                <a:gd name="T21" fmla="*/ 26 h 107"/>
                <a:gd name="T22" fmla="*/ 37 w 108"/>
                <a:gd name="T23" fmla="*/ 11 h 107"/>
                <a:gd name="T24" fmla="*/ 23 w 108"/>
                <a:gd name="T2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7">
                  <a:moveTo>
                    <a:pt x="23" y="0"/>
                  </a:moveTo>
                  <a:lnTo>
                    <a:pt x="34" y="41"/>
                  </a:lnTo>
                  <a:lnTo>
                    <a:pt x="0" y="64"/>
                  </a:lnTo>
                  <a:lnTo>
                    <a:pt x="41" y="66"/>
                  </a:lnTo>
                  <a:lnTo>
                    <a:pt x="52" y="107"/>
                  </a:lnTo>
                  <a:lnTo>
                    <a:pt x="66" y="67"/>
                  </a:lnTo>
                  <a:lnTo>
                    <a:pt x="108" y="69"/>
                  </a:lnTo>
                  <a:lnTo>
                    <a:pt x="84" y="50"/>
                  </a:lnTo>
                  <a:lnTo>
                    <a:pt x="75" y="42"/>
                  </a:lnTo>
                  <a:lnTo>
                    <a:pt x="89" y="3"/>
                  </a:lnTo>
                  <a:lnTo>
                    <a:pt x="55" y="26"/>
                  </a:lnTo>
                  <a:lnTo>
                    <a:pt x="37" y="11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90">
              <a:extLst>
                <a:ext uri="{FF2B5EF4-FFF2-40B4-BE49-F238E27FC236}">
                  <a16:creationId xmlns:a16="http://schemas.microsoft.com/office/drawing/2014/main" id="{752F7643-5925-4732-8147-7FD13D287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6252" y="4180369"/>
              <a:ext cx="1299328" cy="1204594"/>
            </a:xfrm>
            <a:custGeom>
              <a:avLst/>
              <a:gdLst>
                <a:gd name="T0" fmla="*/ 369 w 727"/>
                <a:gd name="T1" fmla="*/ 647 h 676"/>
                <a:gd name="T2" fmla="*/ 74 w 727"/>
                <a:gd name="T3" fmla="*/ 422 h 676"/>
                <a:gd name="T4" fmla="*/ 288 w 727"/>
                <a:gd name="T5" fmla="*/ 45 h 676"/>
                <a:gd name="T6" fmla="*/ 370 w 727"/>
                <a:gd name="T7" fmla="*/ 34 h 676"/>
                <a:gd name="T8" fmla="*/ 665 w 727"/>
                <a:gd name="T9" fmla="*/ 260 h 676"/>
                <a:gd name="T10" fmla="*/ 451 w 727"/>
                <a:gd name="T11" fmla="*/ 636 h 676"/>
                <a:gd name="T12" fmla="*/ 369 w 727"/>
                <a:gd name="T13" fmla="*/ 647 h 676"/>
                <a:gd name="T14" fmla="*/ 410 w 727"/>
                <a:gd name="T15" fmla="*/ 0 h 676"/>
                <a:gd name="T16" fmla="*/ 410 w 727"/>
                <a:gd name="T17" fmla="*/ 0 h 676"/>
                <a:gd name="T18" fmla="*/ 408 w 727"/>
                <a:gd name="T19" fmla="*/ 2 h 676"/>
                <a:gd name="T20" fmla="*/ 402 w 727"/>
                <a:gd name="T21" fmla="*/ 7 h 676"/>
                <a:gd name="T22" fmla="*/ 369 w 727"/>
                <a:gd name="T23" fmla="*/ 6 h 676"/>
                <a:gd name="T24" fmla="*/ 368 w 727"/>
                <a:gd name="T25" fmla="*/ 6 h 676"/>
                <a:gd name="T26" fmla="*/ 322 w 727"/>
                <a:gd name="T27" fmla="*/ 9 h 676"/>
                <a:gd name="T28" fmla="*/ 311 w 727"/>
                <a:gd name="T29" fmla="*/ 11 h 676"/>
                <a:gd name="T30" fmla="*/ 309 w 727"/>
                <a:gd name="T31" fmla="*/ 3 h 676"/>
                <a:gd name="T32" fmla="*/ 279 w 727"/>
                <a:gd name="T33" fmla="*/ 10 h 676"/>
                <a:gd name="T34" fmla="*/ 266 w 727"/>
                <a:gd name="T35" fmla="*/ 14 h 676"/>
                <a:gd name="T36" fmla="*/ 267 w 727"/>
                <a:gd name="T37" fmla="*/ 15 h 676"/>
                <a:gd name="T38" fmla="*/ 268 w 727"/>
                <a:gd name="T39" fmla="*/ 21 h 676"/>
                <a:gd name="T40" fmla="*/ 227 w 727"/>
                <a:gd name="T41" fmla="*/ 38 h 676"/>
                <a:gd name="T42" fmla="*/ 178 w 727"/>
                <a:gd name="T43" fmla="*/ 66 h 676"/>
                <a:gd name="T44" fmla="*/ 174 w 727"/>
                <a:gd name="T45" fmla="*/ 65 h 676"/>
                <a:gd name="T46" fmla="*/ 167 w 727"/>
                <a:gd name="T47" fmla="*/ 64 h 676"/>
                <a:gd name="T48" fmla="*/ 39 w 727"/>
                <a:gd name="T49" fmla="*/ 432 h 676"/>
                <a:gd name="T50" fmla="*/ 208 w 727"/>
                <a:gd name="T51" fmla="*/ 643 h 676"/>
                <a:gd name="T52" fmla="*/ 208 w 727"/>
                <a:gd name="T53" fmla="*/ 643 h 676"/>
                <a:gd name="T54" fmla="*/ 222 w 727"/>
                <a:gd name="T55" fmla="*/ 641 h 676"/>
                <a:gd name="T56" fmla="*/ 272 w 727"/>
                <a:gd name="T57" fmla="*/ 662 h 676"/>
                <a:gd name="T58" fmla="*/ 369 w 727"/>
                <a:gd name="T59" fmla="*/ 676 h 676"/>
                <a:gd name="T60" fmla="*/ 412 w 727"/>
                <a:gd name="T61" fmla="*/ 673 h 676"/>
                <a:gd name="T62" fmla="*/ 442 w 727"/>
                <a:gd name="T63" fmla="*/ 668 h 676"/>
                <a:gd name="T64" fmla="*/ 442 w 727"/>
                <a:gd name="T65" fmla="*/ 668 h 676"/>
                <a:gd name="T66" fmla="*/ 443 w 727"/>
                <a:gd name="T67" fmla="*/ 675 h 676"/>
                <a:gd name="T68" fmla="*/ 444 w 727"/>
                <a:gd name="T69" fmla="*/ 675 h 676"/>
                <a:gd name="T70" fmla="*/ 444 w 727"/>
                <a:gd name="T71" fmla="*/ 676 h 676"/>
                <a:gd name="T72" fmla="*/ 460 w 727"/>
                <a:gd name="T73" fmla="*/ 672 h 676"/>
                <a:gd name="T74" fmla="*/ 495 w 727"/>
                <a:gd name="T75" fmla="*/ 660 h 676"/>
                <a:gd name="T76" fmla="*/ 495 w 727"/>
                <a:gd name="T77" fmla="*/ 660 h 676"/>
                <a:gd name="T78" fmla="*/ 493 w 727"/>
                <a:gd name="T79" fmla="*/ 653 h 676"/>
                <a:gd name="T80" fmla="*/ 493 w 727"/>
                <a:gd name="T81" fmla="*/ 653 h 676"/>
                <a:gd name="T82" fmla="*/ 493 w 727"/>
                <a:gd name="T83" fmla="*/ 653 h 676"/>
                <a:gd name="T84" fmla="*/ 619 w 727"/>
                <a:gd name="T85" fmla="*/ 565 h 676"/>
                <a:gd name="T86" fmla="*/ 648 w 727"/>
                <a:gd name="T87" fmla="*/ 527 h 676"/>
                <a:gd name="T88" fmla="*/ 662 w 727"/>
                <a:gd name="T89" fmla="*/ 521 h 676"/>
                <a:gd name="T90" fmla="*/ 662 w 727"/>
                <a:gd name="T91" fmla="*/ 521 h 676"/>
                <a:gd name="T92" fmla="*/ 700 w 727"/>
                <a:gd name="T93" fmla="*/ 250 h 676"/>
                <a:gd name="T94" fmla="*/ 410 w 727"/>
                <a:gd name="T95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7" h="676">
                  <a:moveTo>
                    <a:pt x="369" y="647"/>
                  </a:moveTo>
                  <a:cubicBezTo>
                    <a:pt x="235" y="647"/>
                    <a:pt x="112" y="558"/>
                    <a:pt x="74" y="422"/>
                  </a:cubicBezTo>
                  <a:cubicBezTo>
                    <a:pt x="29" y="259"/>
                    <a:pt x="125" y="90"/>
                    <a:pt x="288" y="45"/>
                  </a:cubicBezTo>
                  <a:cubicBezTo>
                    <a:pt x="316" y="38"/>
                    <a:pt x="343" y="34"/>
                    <a:pt x="370" y="34"/>
                  </a:cubicBezTo>
                  <a:cubicBezTo>
                    <a:pt x="504" y="34"/>
                    <a:pt x="628" y="124"/>
                    <a:pt x="665" y="260"/>
                  </a:cubicBezTo>
                  <a:cubicBezTo>
                    <a:pt x="710" y="423"/>
                    <a:pt x="614" y="591"/>
                    <a:pt x="451" y="636"/>
                  </a:cubicBezTo>
                  <a:cubicBezTo>
                    <a:pt x="424" y="644"/>
                    <a:pt x="396" y="647"/>
                    <a:pt x="369" y="647"/>
                  </a:cubicBezTo>
                  <a:moveTo>
                    <a:pt x="410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9" y="1"/>
                    <a:pt x="409" y="1"/>
                    <a:pt x="408" y="2"/>
                  </a:cubicBezTo>
                  <a:cubicBezTo>
                    <a:pt x="406" y="4"/>
                    <a:pt x="404" y="5"/>
                    <a:pt x="402" y="7"/>
                  </a:cubicBezTo>
                  <a:cubicBezTo>
                    <a:pt x="391" y="6"/>
                    <a:pt x="380" y="6"/>
                    <a:pt x="369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52" y="6"/>
                    <a:pt x="337" y="7"/>
                    <a:pt x="322" y="9"/>
                  </a:cubicBezTo>
                  <a:cubicBezTo>
                    <a:pt x="318" y="9"/>
                    <a:pt x="315" y="10"/>
                    <a:pt x="311" y="11"/>
                  </a:cubicBezTo>
                  <a:cubicBezTo>
                    <a:pt x="309" y="3"/>
                    <a:pt x="309" y="3"/>
                    <a:pt x="309" y="3"/>
                  </a:cubicBezTo>
                  <a:cubicBezTo>
                    <a:pt x="299" y="5"/>
                    <a:pt x="289" y="7"/>
                    <a:pt x="279" y="10"/>
                  </a:cubicBezTo>
                  <a:cubicBezTo>
                    <a:pt x="274" y="11"/>
                    <a:pt x="270" y="12"/>
                    <a:pt x="266" y="14"/>
                  </a:cubicBezTo>
                  <a:cubicBezTo>
                    <a:pt x="267" y="15"/>
                    <a:pt x="267" y="15"/>
                    <a:pt x="267" y="15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54" y="26"/>
                    <a:pt x="240" y="32"/>
                    <a:pt x="227" y="38"/>
                  </a:cubicBezTo>
                  <a:cubicBezTo>
                    <a:pt x="210" y="46"/>
                    <a:pt x="193" y="55"/>
                    <a:pt x="178" y="66"/>
                  </a:cubicBezTo>
                  <a:cubicBezTo>
                    <a:pt x="177" y="66"/>
                    <a:pt x="176" y="65"/>
                    <a:pt x="174" y="65"/>
                  </a:cubicBezTo>
                  <a:cubicBezTo>
                    <a:pt x="172" y="65"/>
                    <a:pt x="169" y="64"/>
                    <a:pt x="167" y="64"/>
                  </a:cubicBezTo>
                  <a:cubicBezTo>
                    <a:pt x="55" y="145"/>
                    <a:pt x="0" y="290"/>
                    <a:pt x="39" y="432"/>
                  </a:cubicBezTo>
                  <a:cubicBezTo>
                    <a:pt x="65" y="526"/>
                    <a:pt x="128" y="600"/>
                    <a:pt x="208" y="643"/>
                  </a:cubicBezTo>
                  <a:cubicBezTo>
                    <a:pt x="208" y="643"/>
                    <a:pt x="208" y="643"/>
                    <a:pt x="208" y="643"/>
                  </a:cubicBezTo>
                  <a:cubicBezTo>
                    <a:pt x="212" y="643"/>
                    <a:pt x="217" y="642"/>
                    <a:pt x="222" y="641"/>
                  </a:cubicBezTo>
                  <a:cubicBezTo>
                    <a:pt x="238" y="649"/>
                    <a:pt x="255" y="656"/>
                    <a:pt x="272" y="662"/>
                  </a:cubicBezTo>
                  <a:cubicBezTo>
                    <a:pt x="303" y="671"/>
                    <a:pt x="336" y="676"/>
                    <a:pt x="369" y="676"/>
                  </a:cubicBezTo>
                  <a:cubicBezTo>
                    <a:pt x="383" y="676"/>
                    <a:pt x="397" y="675"/>
                    <a:pt x="412" y="673"/>
                  </a:cubicBezTo>
                  <a:cubicBezTo>
                    <a:pt x="422" y="672"/>
                    <a:pt x="432" y="670"/>
                    <a:pt x="442" y="668"/>
                  </a:cubicBezTo>
                  <a:cubicBezTo>
                    <a:pt x="442" y="668"/>
                    <a:pt x="442" y="668"/>
                    <a:pt x="442" y="668"/>
                  </a:cubicBezTo>
                  <a:cubicBezTo>
                    <a:pt x="443" y="675"/>
                    <a:pt x="443" y="675"/>
                    <a:pt x="443" y="675"/>
                  </a:cubicBezTo>
                  <a:cubicBezTo>
                    <a:pt x="444" y="675"/>
                    <a:pt x="444" y="675"/>
                    <a:pt x="444" y="675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9" y="675"/>
                    <a:pt x="455" y="673"/>
                    <a:pt x="460" y="672"/>
                  </a:cubicBezTo>
                  <a:cubicBezTo>
                    <a:pt x="472" y="668"/>
                    <a:pt x="484" y="665"/>
                    <a:pt x="495" y="660"/>
                  </a:cubicBezTo>
                  <a:cubicBezTo>
                    <a:pt x="495" y="660"/>
                    <a:pt x="495" y="660"/>
                    <a:pt x="495" y="660"/>
                  </a:cubicBezTo>
                  <a:cubicBezTo>
                    <a:pt x="493" y="653"/>
                    <a:pt x="493" y="653"/>
                    <a:pt x="493" y="653"/>
                  </a:cubicBezTo>
                  <a:cubicBezTo>
                    <a:pt x="493" y="653"/>
                    <a:pt x="493" y="653"/>
                    <a:pt x="493" y="653"/>
                  </a:cubicBezTo>
                  <a:cubicBezTo>
                    <a:pt x="493" y="653"/>
                    <a:pt x="493" y="653"/>
                    <a:pt x="493" y="653"/>
                  </a:cubicBezTo>
                  <a:cubicBezTo>
                    <a:pt x="543" y="633"/>
                    <a:pt x="585" y="603"/>
                    <a:pt x="619" y="565"/>
                  </a:cubicBezTo>
                  <a:cubicBezTo>
                    <a:pt x="630" y="553"/>
                    <a:pt x="639" y="540"/>
                    <a:pt x="648" y="527"/>
                  </a:cubicBezTo>
                  <a:cubicBezTo>
                    <a:pt x="653" y="525"/>
                    <a:pt x="657" y="523"/>
                    <a:pt x="662" y="521"/>
                  </a:cubicBezTo>
                  <a:cubicBezTo>
                    <a:pt x="662" y="521"/>
                    <a:pt x="662" y="521"/>
                    <a:pt x="662" y="521"/>
                  </a:cubicBezTo>
                  <a:cubicBezTo>
                    <a:pt x="710" y="442"/>
                    <a:pt x="727" y="345"/>
                    <a:pt x="700" y="250"/>
                  </a:cubicBezTo>
                  <a:cubicBezTo>
                    <a:pt x="662" y="111"/>
                    <a:pt x="544" y="16"/>
                    <a:pt x="41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91">
              <a:extLst>
                <a:ext uri="{FF2B5EF4-FFF2-40B4-BE49-F238E27FC236}">
                  <a16:creationId xmlns:a16="http://schemas.microsoft.com/office/drawing/2014/main" id="{D273D72D-9AA1-4947-8C5F-093AD9B41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9910" y="3068619"/>
              <a:ext cx="3959387" cy="3047194"/>
            </a:xfrm>
            <a:custGeom>
              <a:avLst/>
              <a:gdLst>
                <a:gd name="T0" fmla="*/ 823 w 2218"/>
                <a:gd name="T1" fmla="*/ 464 h 1707"/>
                <a:gd name="T2" fmla="*/ 980 w 2218"/>
                <a:gd name="T3" fmla="*/ 424 h 1707"/>
                <a:gd name="T4" fmla="*/ 889 w 2218"/>
                <a:gd name="T5" fmla="*/ 484 h 1707"/>
                <a:gd name="T6" fmla="*/ 597 w 2218"/>
                <a:gd name="T7" fmla="*/ 311 h 1707"/>
                <a:gd name="T8" fmla="*/ 1089 w 2218"/>
                <a:gd name="T9" fmla="*/ 233 h 1707"/>
                <a:gd name="T10" fmla="*/ 879 w 2218"/>
                <a:gd name="T11" fmla="*/ 416 h 1707"/>
                <a:gd name="T12" fmla="*/ 599 w 2218"/>
                <a:gd name="T13" fmla="*/ 173 h 1707"/>
                <a:gd name="T14" fmla="*/ 1055 w 2218"/>
                <a:gd name="T15" fmla="*/ 0 h 1707"/>
                <a:gd name="T16" fmla="*/ 545 w 2218"/>
                <a:gd name="T17" fmla="*/ 303 h 1707"/>
                <a:gd name="T18" fmla="*/ 793 w 2218"/>
                <a:gd name="T19" fmla="*/ 489 h 1707"/>
                <a:gd name="T20" fmla="*/ 878 w 2218"/>
                <a:gd name="T21" fmla="*/ 645 h 1707"/>
                <a:gd name="T22" fmla="*/ 154 w 2218"/>
                <a:gd name="T23" fmla="*/ 848 h 1707"/>
                <a:gd name="T24" fmla="*/ 832 w 2218"/>
                <a:gd name="T25" fmla="*/ 686 h 1707"/>
                <a:gd name="T26" fmla="*/ 892 w 2218"/>
                <a:gd name="T27" fmla="*/ 660 h 1707"/>
                <a:gd name="T28" fmla="*/ 896 w 2218"/>
                <a:gd name="T29" fmla="*/ 502 h 1707"/>
                <a:gd name="T30" fmla="*/ 987 w 2218"/>
                <a:gd name="T31" fmla="*/ 631 h 1707"/>
                <a:gd name="T32" fmla="*/ 1073 w 2218"/>
                <a:gd name="T33" fmla="*/ 624 h 1707"/>
                <a:gd name="T34" fmla="*/ 1622 w 2218"/>
                <a:gd name="T35" fmla="*/ 438 h 1707"/>
                <a:gd name="T36" fmla="*/ 1960 w 2218"/>
                <a:gd name="T37" fmla="*/ 1011 h 1707"/>
                <a:gd name="T38" fmla="*/ 1404 w 2218"/>
                <a:gd name="T39" fmla="*/ 1113 h 1707"/>
                <a:gd name="T40" fmla="*/ 1284 w 2218"/>
                <a:gd name="T41" fmla="*/ 1187 h 1707"/>
                <a:gd name="T42" fmla="*/ 1160 w 2218"/>
                <a:gd name="T43" fmla="*/ 1282 h 1707"/>
                <a:gd name="T44" fmla="*/ 1204 w 2218"/>
                <a:gd name="T45" fmla="*/ 1643 h 1707"/>
                <a:gd name="T46" fmla="*/ 1109 w 2218"/>
                <a:gd name="T47" fmla="*/ 1298 h 1707"/>
                <a:gd name="T48" fmla="*/ 1077 w 2218"/>
                <a:gd name="T49" fmla="*/ 1295 h 1707"/>
                <a:gd name="T50" fmla="*/ 873 w 2218"/>
                <a:gd name="T51" fmla="*/ 1265 h 1707"/>
                <a:gd name="T52" fmla="*/ 465 w 2218"/>
                <a:gd name="T53" fmla="*/ 1410 h 1707"/>
                <a:gd name="T54" fmla="*/ 154 w 2218"/>
                <a:gd name="T55" fmla="*/ 850 h 1707"/>
                <a:gd name="T56" fmla="*/ 124 w 2218"/>
                <a:gd name="T57" fmla="*/ 899 h 1707"/>
                <a:gd name="T58" fmla="*/ 684 w 2218"/>
                <a:gd name="T59" fmla="*/ 1361 h 1707"/>
                <a:gd name="T60" fmla="*/ 932 w 2218"/>
                <a:gd name="T61" fmla="*/ 1338 h 1707"/>
                <a:gd name="T62" fmla="*/ 91 w 2218"/>
                <a:gd name="T63" fmla="*/ 957 h 1707"/>
                <a:gd name="T64" fmla="*/ 713 w 2218"/>
                <a:gd name="T65" fmla="*/ 1435 h 1707"/>
                <a:gd name="T66" fmla="*/ 938 w 2218"/>
                <a:gd name="T67" fmla="*/ 1416 h 1707"/>
                <a:gd name="T68" fmla="*/ 30 w 2218"/>
                <a:gd name="T69" fmla="*/ 1063 h 1707"/>
                <a:gd name="T70" fmla="*/ 742 w 2218"/>
                <a:gd name="T71" fmla="*/ 1509 h 1707"/>
                <a:gd name="T72" fmla="*/ 1150 w 2218"/>
                <a:gd name="T73" fmla="*/ 1575 h 1707"/>
                <a:gd name="T74" fmla="*/ 1247 w 2218"/>
                <a:gd name="T75" fmla="*/ 1699 h 1707"/>
                <a:gd name="T76" fmla="*/ 1249 w 2218"/>
                <a:gd name="T77" fmla="*/ 1473 h 1707"/>
                <a:gd name="T78" fmla="*/ 2218 w 2218"/>
                <a:gd name="T79" fmla="*/ 1129 h 1707"/>
                <a:gd name="T80" fmla="*/ 1783 w 2218"/>
                <a:gd name="T81" fmla="*/ 1214 h 1707"/>
                <a:gd name="T82" fmla="*/ 1566 w 2218"/>
                <a:gd name="T83" fmla="*/ 1201 h 1707"/>
                <a:gd name="T84" fmla="*/ 1857 w 2218"/>
                <a:gd name="T85" fmla="*/ 472 h 1707"/>
                <a:gd name="T86" fmla="*/ 1210 w 2218"/>
                <a:gd name="T87" fmla="*/ 1328 h 1707"/>
                <a:gd name="T88" fmla="*/ 2015 w 2218"/>
                <a:gd name="T89" fmla="*/ 1035 h 1707"/>
                <a:gd name="T90" fmla="*/ 1749 w 2218"/>
                <a:gd name="T91" fmla="*/ 411 h 1707"/>
                <a:gd name="T92" fmla="*/ 1239 w 2218"/>
                <a:gd name="T93" fmla="*/ 495 h 1707"/>
                <a:gd name="T94" fmla="*/ 1001 w 2218"/>
                <a:gd name="T95" fmla="*/ 508 h 1707"/>
                <a:gd name="T96" fmla="*/ 1021 w 2218"/>
                <a:gd name="T97" fmla="*/ 409 h 1707"/>
                <a:gd name="T98" fmla="*/ 1074 w 2218"/>
                <a:gd name="T99" fmla="*/ 69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18" h="1707">
                  <a:moveTo>
                    <a:pt x="857" y="493"/>
                  </a:moveTo>
                  <a:cubicBezTo>
                    <a:pt x="850" y="491"/>
                    <a:pt x="845" y="488"/>
                    <a:pt x="842" y="483"/>
                  </a:cubicBezTo>
                  <a:cubicBezTo>
                    <a:pt x="838" y="476"/>
                    <a:pt x="832" y="471"/>
                    <a:pt x="824" y="467"/>
                  </a:cubicBezTo>
                  <a:cubicBezTo>
                    <a:pt x="823" y="464"/>
                    <a:pt x="823" y="464"/>
                    <a:pt x="823" y="464"/>
                  </a:cubicBezTo>
                  <a:cubicBezTo>
                    <a:pt x="841" y="459"/>
                    <a:pt x="841" y="459"/>
                    <a:pt x="841" y="459"/>
                  </a:cubicBezTo>
                  <a:cubicBezTo>
                    <a:pt x="961" y="426"/>
                    <a:pt x="961" y="426"/>
                    <a:pt x="961" y="426"/>
                  </a:cubicBezTo>
                  <a:cubicBezTo>
                    <a:pt x="979" y="421"/>
                    <a:pt x="979" y="421"/>
                    <a:pt x="979" y="421"/>
                  </a:cubicBezTo>
                  <a:cubicBezTo>
                    <a:pt x="980" y="424"/>
                    <a:pt x="980" y="424"/>
                    <a:pt x="980" y="424"/>
                  </a:cubicBezTo>
                  <a:cubicBezTo>
                    <a:pt x="975" y="431"/>
                    <a:pt x="973" y="437"/>
                    <a:pt x="973" y="443"/>
                  </a:cubicBezTo>
                  <a:cubicBezTo>
                    <a:pt x="973" y="451"/>
                    <a:pt x="971" y="457"/>
                    <a:pt x="965" y="463"/>
                  </a:cubicBezTo>
                  <a:cubicBezTo>
                    <a:pt x="932" y="472"/>
                    <a:pt x="932" y="472"/>
                    <a:pt x="932" y="472"/>
                  </a:cubicBezTo>
                  <a:cubicBezTo>
                    <a:pt x="889" y="484"/>
                    <a:pt x="889" y="484"/>
                    <a:pt x="889" y="484"/>
                  </a:cubicBezTo>
                  <a:cubicBezTo>
                    <a:pt x="857" y="493"/>
                    <a:pt x="857" y="493"/>
                    <a:pt x="857" y="493"/>
                  </a:cubicBezTo>
                  <a:moveTo>
                    <a:pt x="815" y="433"/>
                  </a:moveTo>
                  <a:cubicBezTo>
                    <a:pt x="739" y="431"/>
                    <a:pt x="675" y="405"/>
                    <a:pt x="632" y="359"/>
                  </a:cubicBezTo>
                  <a:cubicBezTo>
                    <a:pt x="618" y="344"/>
                    <a:pt x="607" y="329"/>
                    <a:pt x="597" y="311"/>
                  </a:cubicBezTo>
                  <a:cubicBezTo>
                    <a:pt x="592" y="300"/>
                    <a:pt x="587" y="288"/>
                    <a:pt x="583" y="276"/>
                  </a:cubicBezTo>
                  <a:cubicBezTo>
                    <a:pt x="1089" y="137"/>
                    <a:pt x="1089" y="137"/>
                    <a:pt x="1089" y="137"/>
                  </a:cubicBezTo>
                  <a:cubicBezTo>
                    <a:pt x="1092" y="149"/>
                    <a:pt x="1094" y="162"/>
                    <a:pt x="1094" y="174"/>
                  </a:cubicBezTo>
                  <a:cubicBezTo>
                    <a:pt x="1095" y="194"/>
                    <a:pt x="1093" y="214"/>
                    <a:pt x="1089" y="233"/>
                  </a:cubicBezTo>
                  <a:cubicBezTo>
                    <a:pt x="1074" y="294"/>
                    <a:pt x="1034" y="352"/>
                    <a:pt x="971" y="391"/>
                  </a:cubicBezTo>
                  <a:cubicBezTo>
                    <a:pt x="961" y="393"/>
                    <a:pt x="961" y="393"/>
                    <a:pt x="961" y="393"/>
                  </a:cubicBezTo>
                  <a:cubicBezTo>
                    <a:pt x="907" y="408"/>
                    <a:pt x="907" y="408"/>
                    <a:pt x="907" y="408"/>
                  </a:cubicBezTo>
                  <a:cubicBezTo>
                    <a:pt x="879" y="416"/>
                    <a:pt x="879" y="416"/>
                    <a:pt x="879" y="416"/>
                  </a:cubicBezTo>
                  <a:cubicBezTo>
                    <a:pt x="825" y="431"/>
                    <a:pt x="825" y="431"/>
                    <a:pt x="825" y="431"/>
                  </a:cubicBezTo>
                  <a:cubicBezTo>
                    <a:pt x="815" y="433"/>
                    <a:pt x="815" y="433"/>
                    <a:pt x="815" y="433"/>
                  </a:cubicBezTo>
                  <a:moveTo>
                    <a:pt x="610" y="214"/>
                  </a:moveTo>
                  <a:cubicBezTo>
                    <a:pt x="599" y="173"/>
                    <a:pt x="599" y="173"/>
                    <a:pt x="599" y="173"/>
                  </a:cubicBezTo>
                  <a:cubicBezTo>
                    <a:pt x="1023" y="56"/>
                    <a:pt x="1023" y="56"/>
                    <a:pt x="1023" y="56"/>
                  </a:cubicBezTo>
                  <a:cubicBezTo>
                    <a:pt x="1034" y="97"/>
                    <a:pt x="1034" y="97"/>
                    <a:pt x="1034" y="97"/>
                  </a:cubicBezTo>
                  <a:cubicBezTo>
                    <a:pt x="610" y="214"/>
                    <a:pt x="610" y="214"/>
                    <a:pt x="610" y="214"/>
                  </a:cubicBezTo>
                  <a:moveTo>
                    <a:pt x="1055" y="0"/>
                  </a:moveTo>
                  <a:cubicBezTo>
                    <a:pt x="542" y="141"/>
                    <a:pt x="542" y="141"/>
                    <a:pt x="542" y="141"/>
                  </a:cubicBezTo>
                  <a:cubicBezTo>
                    <a:pt x="561" y="210"/>
                    <a:pt x="561" y="210"/>
                    <a:pt x="561" y="210"/>
                  </a:cubicBezTo>
                  <a:cubicBezTo>
                    <a:pt x="532" y="262"/>
                    <a:pt x="532" y="262"/>
                    <a:pt x="532" y="262"/>
                  </a:cubicBezTo>
                  <a:cubicBezTo>
                    <a:pt x="535" y="277"/>
                    <a:pt x="540" y="290"/>
                    <a:pt x="545" y="303"/>
                  </a:cubicBezTo>
                  <a:cubicBezTo>
                    <a:pt x="568" y="348"/>
                    <a:pt x="568" y="348"/>
                    <a:pt x="568" y="348"/>
                  </a:cubicBezTo>
                  <a:cubicBezTo>
                    <a:pt x="613" y="421"/>
                    <a:pt x="689" y="468"/>
                    <a:pt x="781" y="475"/>
                  </a:cubicBezTo>
                  <a:cubicBezTo>
                    <a:pt x="785" y="490"/>
                    <a:pt x="785" y="490"/>
                    <a:pt x="785" y="490"/>
                  </a:cubicBezTo>
                  <a:cubicBezTo>
                    <a:pt x="788" y="489"/>
                    <a:pt x="790" y="489"/>
                    <a:pt x="793" y="489"/>
                  </a:cubicBezTo>
                  <a:cubicBezTo>
                    <a:pt x="802" y="489"/>
                    <a:pt x="809" y="495"/>
                    <a:pt x="814" y="505"/>
                  </a:cubicBezTo>
                  <a:cubicBezTo>
                    <a:pt x="822" y="514"/>
                    <a:pt x="831" y="519"/>
                    <a:pt x="840" y="519"/>
                  </a:cubicBezTo>
                  <a:cubicBezTo>
                    <a:pt x="849" y="548"/>
                    <a:pt x="849" y="548"/>
                    <a:pt x="849" y="548"/>
                  </a:cubicBezTo>
                  <a:cubicBezTo>
                    <a:pt x="878" y="645"/>
                    <a:pt x="878" y="645"/>
                    <a:pt x="878" y="645"/>
                  </a:cubicBezTo>
                  <a:cubicBezTo>
                    <a:pt x="849" y="640"/>
                    <a:pt x="821" y="638"/>
                    <a:pt x="793" y="638"/>
                  </a:cubicBezTo>
                  <a:cubicBezTo>
                    <a:pt x="737" y="638"/>
                    <a:pt x="684" y="647"/>
                    <a:pt x="633" y="661"/>
                  </a:cubicBezTo>
                  <a:cubicBezTo>
                    <a:pt x="533" y="690"/>
                    <a:pt x="354" y="760"/>
                    <a:pt x="249" y="809"/>
                  </a:cubicBezTo>
                  <a:cubicBezTo>
                    <a:pt x="215" y="825"/>
                    <a:pt x="185" y="837"/>
                    <a:pt x="154" y="848"/>
                  </a:cubicBezTo>
                  <a:cubicBezTo>
                    <a:pt x="196" y="836"/>
                    <a:pt x="237" y="822"/>
                    <a:pt x="276" y="806"/>
                  </a:cubicBezTo>
                  <a:cubicBezTo>
                    <a:pt x="343" y="779"/>
                    <a:pt x="492" y="736"/>
                    <a:pt x="559" y="711"/>
                  </a:cubicBezTo>
                  <a:cubicBezTo>
                    <a:pt x="617" y="690"/>
                    <a:pt x="678" y="678"/>
                    <a:pt x="741" y="678"/>
                  </a:cubicBezTo>
                  <a:cubicBezTo>
                    <a:pt x="771" y="678"/>
                    <a:pt x="801" y="681"/>
                    <a:pt x="832" y="686"/>
                  </a:cubicBezTo>
                  <a:cubicBezTo>
                    <a:pt x="832" y="686"/>
                    <a:pt x="832" y="686"/>
                    <a:pt x="832" y="686"/>
                  </a:cubicBezTo>
                  <a:cubicBezTo>
                    <a:pt x="834" y="686"/>
                    <a:pt x="837" y="687"/>
                    <a:pt x="839" y="687"/>
                  </a:cubicBezTo>
                  <a:cubicBezTo>
                    <a:pt x="841" y="687"/>
                    <a:pt x="842" y="688"/>
                    <a:pt x="843" y="688"/>
                  </a:cubicBezTo>
                  <a:cubicBezTo>
                    <a:pt x="858" y="677"/>
                    <a:pt x="875" y="668"/>
                    <a:pt x="892" y="660"/>
                  </a:cubicBezTo>
                  <a:cubicBezTo>
                    <a:pt x="905" y="654"/>
                    <a:pt x="919" y="648"/>
                    <a:pt x="933" y="643"/>
                  </a:cubicBezTo>
                  <a:cubicBezTo>
                    <a:pt x="932" y="637"/>
                    <a:pt x="932" y="637"/>
                    <a:pt x="932" y="637"/>
                  </a:cubicBezTo>
                  <a:cubicBezTo>
                    <a:pt x="931" y="636"/>
                    <a:pt x="931" y="636"/>
                    <a:pt x="931" y="636"/>
                  </a:cubicBezTo>
                  <a:cubicBezTo>
                    <a:pt x="896" y="502"/>
                    <a:pt x="896" y="502"/>
                    <a:pt x="896" y="502"/>
                  </a:cubicBezTo>
                  <a:cubicBezTo>
                    <a:pt x="936" y="491"/>
                    <a:pt x="936" y="491"/>
                    <a:pt x="936" y="491"/>
                  </a:cubicBezTo>
                  <a:cubicBezTo>
                    <a:pt x="974" y="625"/>
                    <a:pt x="974" y="625"/>
                    <a:pt x="974" y="625"/>
                  </a:cubicBezTo>
                  <a:cubicBezTo>
                    <a:pt x="976" y="633"/>
                    <a:pt x="976" y="633"/>
                    <a:pt x="976" y="633"/>
                  </a:cubicBezTo>
                  <a:cubicBezTo>
                    <a:pt x="980" y="632"/>
                    <a:pt x="983" y="631"/>
                    <a:pt x="987" y="631"/>
                  </a:cubicBezTo>
                  <a:cubicBezTo>
                    <a:pt x="1002" y="629"/>
                    <a:pt x="1017" y="628"/>
                    <a:pt x="1033" y="628"/>
                  </a:cubicBezTo>
                  <a:cubicBezTo>
                    <a:pt x="1033" y="628"/>
                    <a:pt x="1033" y="628"/>
                    <a:pt x="1034" y="628"/>
                  </a:cubicBezTo>
                  <a:cubicBezTo>
                    <a:pt x="1045" y="628"/>
                    <a:pt x="1056" y="628"/>
                    <a:pt x="1067" y="629"/>
                  </a:cubicBezTo>
                  <a:cubicBezTo>
                    <a:pt x="1069" y="627"/>
                    <a:pt x="1071" y="626"/>
                    <a:pt x="1073" y="624"/>
                  </a:cubicBezTo>
                  <a:cubicBezTo>
                    <a:pt x="1074" y="623"/>
                    <a:pt x="1074" y="623"/>
                    <a:pt x="1075" y="622"/>
                  </a:cubicBezTo>
                  <a:cubicBezTo>
                    <a:pt x="1075" y="622"/>
                    <a:pt x="1075" y="622"/>
                    <a:pt x="1075" y="622"/>
                  </a:cubicBezTo>
                  <a:cubicBezTo>
                    <a:pt x="1151" y="556"/>
                    <a:pt x="1236" y="517"/>
                    <a:pt x="1328" y="500"/>
                  </a:cubicBezTo>
                  <a:cubicBezTo>
                    <a:pt x="1399" y="487"/>
                    <a:pt x="1551" y="448"/>
                    <a:pt x="1622" y="438"/>
                  </a:cubicBezTo>
                  <a:cubicBezTo>
                    <a:pt x="1663" y="432"/>
                    <a:pt x="1706" y="423"/>
                    <a:pt x="1747" y="412"/>
                  </a:cubicBezTo>
                  <a:cubicBezTo>
                    <a:pt x="1747" y="412"/>
                    <a:pt x="1747" y="412"/>
                    <a:pt x="1747" y="412"/>
                  </a:cubicBezTo>
                  <a:cubicBezTo>
                    <a:pt x="1751" y="424"/>
                    <a:pt x="1751" y="424"/>
                    <a:pt x="1751" y="424"/>
                  </a:cubicBezTo>
                  <a:cubicBezTo>
                    <a:pt x="1960" y="1011"/>
                    <a:pt x="1960" y="1011"/>
                    <a:pt x="1960" y="1011"/>
                  </a:cubicBezTo>
                  <a:cubicBezTo>
                    <a:pt x="1931" y="1020"/>
                    <a:pt x="1931" y="1020"/>
                    <a:pt x="1931" y="1020"/>
                  </a:cubicBezTo>
                  <a:cubicBezTo>
                    <a:pt x="1885" y="1035"/>
                    <a:pt x="1829" y="1044"/>
                    <a:pt x="1766" y="1052"/>
                  </a:cubicBezTo>
                  <a:cubicBezTo>
                    <a:pt x="1657" y="1065"/>
                    <a:pt x="1544" y="1075"/>
                    <a:pt x="1438" y="1103"/>
                  </a:cubicBezTo>
                  <a:cubicBezTo>
                    <a:pt x="1426" y="1106"/>
                    <a:pt x="1415" y="1110"/>
                    <a:pt x="1404" y="1113"/>
                  </a:cubicBezTo>
                  <a:cubicBezTo>
                    <a:pt x="1378" y="1121"/>
                    <a:pt x="1352" y="1131"/>
                    <a:pt x="1327" y="1143"/>
                  </a:cubicBezTo>
                  <a:cubicBezTo>
                    <a:pt x="1327" y="1143"/>
                    <a:pt x="1327" y="1143"/>
                    <a:pt x="1327" y="1143"/>
                  </a:cubicBezTo>
                  <a:cubicBezTo>
                    <a:pt x="1322" y="1145"/>
                    <a:pt x="1318" y="1147"/>
                    <a:pt x="1313" y="1149"/>
                  </a:cubicBezTo>
                  <a:cubicBezTo>
                    <a:pt x="1304" y="1162"/>
                    <a:pt x="1295" y="1175"/>
                    <a:pt x="1284" y="1187"/>
                  </a:cubicBezTo>
                  <a:cubicBezTo>
                    <a:pt x="1250" y="1225"/>
                    <a:pt x="1208" y="1255"/>
                    <a:pt x="1158" y="1275"/>
                  </a:cubicBezTo>
                  <a:cubicBezTo>
                    <a:pt x="1158" y="1275"/>
                    <a:pt x="1158" y="1275"/>
                    <a:pt x="1158" y="1275"/>
                  </a:cubicBezTo>
                  <a:cubicBezTo>
                    <a:pt x="1160" y="1282"/>
                    <a:pt x="1160" y="1282"/>
                    <a:pt x="1160" y="1282"/>
                  </a:cubicBezTo>
                  <a:cubicBezTo>
                    <a:pt x="1160" y="1282"/>
                    <a:pt x="1160" y="1282"/>
                    <a:pt x="1160" y="1282"/>
                  </a:cubicBezTo>
                  <a:cubicBezTo>
                    <a:pt x="1255" y="1629"/>
                    <a:pt x="1255" y="1629"/>
                    <a:pt x="1255" y="1629"/>
                  </a:cubicBezTo>
                  <a:cubicBezTo>
                    <a:pt x="1259" y="1643"/>
                    <a:pt x="1250" y="1658"/>
                    <a:pt x="1237" y="1661"/>
                  </a:cubicBezTo>
                  <a:cubicBezTo>
                    <a:pt x="1234" y="1662"/>
                    <a:pt x="1232" y="1662"/>
                    <a:pt x="1230" y="1662"/>
                  </a:cubicBezTo>
                  <a:cubicBezTo>
                    <a:pt x="1218" y="1662"/>
                    <a:pt x="1208" y="1655"/>
                    <a:pt x="1204" y="1643"/>
                  </a:cubicBezTo>
                  <a:cubicBezTo>
                    <a:pt x="1146" y="1432"/>
                    <a:pt x="1146" y="1432"/>
                    <a:pt x="1146" y="1432"/>
                  </a:cubicBezTo>
                  <a:cubicBezTo>
                    <a:pt x="1146" y="1432"/>
                    <a:pt x="1146" y="1432"/>
                    <a:pt x="1146" y="1432"/>
                  </a:cubicBezTo>
                  <a:cubicBezTo>
                    <a:pt x="1146" y="1432"/>
                    <a:pt x="1146" y="1432"/>
                    <a:pt x="1146" y="1432"/>
                  </a:cubicBezTo>
                  <a:cubicBezTo>
                    <a:pt x="1109" y="1298"/>
                    <a:pt x="1109" y="1298"/>
                    <a:pt x="1109" y="1298"/>
                  </a:cubicBezTo>
                  <a:cubicBezTo>
                    <a:pt x="1109" y="1297"/>
                    <a:pt x="1109" y="1297"/>
                    <a:pt x="1109" y="1297"/>
                  </a:cubicBezTo>
                  <a:cubicBezTo>
                    <a:pt x="1108" y="1297"/>
                    <a:pt x="1108" y="1297"/>
                    <a:pt x="1108" y="1297"/>
                  </a:cubicBezTo>
                  <a:cubicBezTo>
                    <a:pt x="1107" y="1290"/>
                    <a:pt x="1107" y="1290"/>
                    <a:pt x="1107" y="1290"/>
                  </a:cubicBezTo>
                  <a:cubicBezTo>
                    <a:pt x="1097" y="1292"/>
                    <a:pt x="1087" y="1294"/>
                    <a:pt x="1077" y="1295"/>
                  </a:cubicBezTo>
                  <a:cubicBezTo>
                    <a:pt x="1062" y="1297"/>
                    <a:pt x="1048" y="1298"/>
                    <a:pt x="1034" y="1298"/>
                  </a:cubicBezTo>
                  <a:cubicBezTo>
                    <a:pt x="1001" y="1298"/>
                    <a:pt x="968" y="1293"/>
                    <a:pt x="937" y="1284"/>
                  </a:cubicBezTo>
                  <a:cubicBezTo>
                    <a:pt x="920" y="1278"/>
                    <a:pt x="903" y="1271"/>
                    <a:pt x="887" y="1263"/>
                  </a:cubicBezTo>
                  <a:cubicBezTo>
                    <a:pt x="882" y="1264"/>
                    <a:pt x="877" y="1265"/>
                    <a:pt x="873" y="1265"/>
                  </a:cubicBezTo>
                  <a:cubicBezTo>
                    <a:pt x="873" y="1265"/>
                    <a:pt x="873" y="1265"/>
                    <a:pt x="873" y="1265"/>
                  </a:cubicBezTo>
                  <a:cubicBezTo>
                    <a:pt x="851" y="1268"/>
                    <a:pt x="829" y="1272"/>
                    <a:pt x="807" y="1277"/>
                  </a:cubicBezTo>
                  <a:cubicBezTo>
                    <a:pt x="796" y="1280"/>
                    <a:pt x="785" y="1283"/>
                    <a:pt x="773" y="1286"/>
                  </a:cubicBezTo>
                  <a:cubicBezTo>
                    <a:pt x="668" y="1316"/>
                    <a:pt x="566" y="1366"/>
                    <a:pt x="465" y="1410"/>
                  </a:cubicBezTo>
                  <a:cubicBezTo>
                    <a:pt x="407" y="1435"/>
                    <a:pt x="354" y="1456"/>
                    <a:pt x="307" y="1467"/>
                  </a:cubicBezTo>
                  <a:cubicBezTo>
                    <a:pt x="277" y="1473"/>
                    <a:pt x="277" y="1473"/>
                    <a:pt x="277" y="1473"/>
                  </a:cubicBezTo>
                  <a:cubicBezTo>
                    <a:pt x="157" y="862"/>
                    <a:pt x="157" y="862"/>
                    <a:pt x="157" y="862"/>
                  </a:cubicBezTo>
                  <a:cubicBezTo>
                    <a:pt x="154" y="850"/>
                    <a:pt x="154" y="850"/>
                    <a:pt x="154" y="850"/>
                  </a:cubicBezTo>
                  <a:cubicBezTo>
                    <a:pt x="154" y="849"/>
                    <a:pt x="154" y="849"/>
                    <a:pt x="154" y="849"/>
                  </a:cubicBezTo>
                  <a:cubicBezTo>
                    <a:pt x="152" y="850"/>
                    <a:pt x="152" y="850"/>
                    <a:pt x="152" y="850"/>
                  </a:cubicBezTo>
                  <a:cubicBezTo>
                    <a:pt x="152" y="852"/>
                    <a:pt x="152" y="852"/>
                    <a:pt x="152" y="852"/>
                  </a:cubicBezTo>
                  <a:cubicBezTo>
                    <a:pt x="124" y="899"/>
                    <a:pt x="124" y="899"/>
                    <a:pt x="124" y="899"/>
                  </a:cubicBezTo>
                  <a:cubicBezTo>
                    <a:pt x="121" y="904"/>
                    <a:pt x="121" y="904"/>
                    <a:pt x="121" y="904"/>
                  </a:cubicBezTo>
                  <a:cubicBezTo>
                    <a:pt x="242" y="1522"/>
                    <a:pt x="242" y="1522"/>
                    <a:pt x="242" y="1522"/>
                  </a:cubicBezTo>
                  <a:cubicBezTo>
                    <a:pt x="330" y="1506"/>
                    <a:pt x="403" y="1484"/>
                    <a:pt x="486" y="1448"/>
                  </a:cubicBezTo>
                  <a:cubicBezTo>
                    <a:pt x="552" y="1419"/>
                    <a:pt x="617" y="1387"/>
                    <a:pt x="684" y="1361"/>
                  </a:cubicBezTo>
                  <a:cubicBezTo>
                    <a:pt x="787" y="1321"/>
                    <a:pt x="856" y="1299"/>
                    <a:pt x="929" y="1299"/>
                  </a:cubicBezTo>
                  <a:cubicBezTo>
                    <a:pt x="974" y="1299"/>
                    <a:pt x="1022" y="1308"/>
                    <a:pt x="1080" y="1326"/>
                  </a:cubicBezTo>
                  <a:cubicBezTo>
                    <a:pt x="1092" y="1370"/>
                    <a:pt x="1092" y="1370"/>
                    <a:pt x="1092" y="1370"/>
                  </a:cubicBezTo>
                  <a:cubicBezTo>
                    <a:pt x="1028" y="1348"/>
                    <a:pt x="980" y="1338"/>
                    <a:pt x="932" y="1338"/>
                  </a:cubicBezTo>
                  <a:cubicBezTo>
                    <a:pt x="866" y="1338"/>
                    <a:pt x="802" y="1358"/>
                    <a:pt x="699" y="1398"/>
                  </a:cubicBezTo>
                  <a:cubicBezTo>
                    <a:pt x="632" y="1424"/>
                    <a:pt x="568" y="1456"/>
                    <a:pt x="502" y="1484"/>
                  </a:cubicBezTo>
                  <a:cubicBezTo>
                    <a:pt x="395" y="1530"/>
                    <a:pt x="323" y="1547"/>
                    <a:pt x="211" y="1568"/>
                  </a:cubicBezTo>
                  <a:cubicBezTo>
                    <a:pt x="91" y="957"/>
                    <a:pt x="91" y="957"/>
                    <a:pt x="91" y="957"/>
                  </a:cubicBezTo>
                  <a:cubicBezTo>
                    <a:pt x="61" y="1010"/>
                    <a:pt x="61" y="1010"/>
                    <a:pt x="61" y="1010"/>
                  </a:cubicBezTo>
                  <a:cubicBezTo>
                    <a:pt x="179" y="1614"/>
                    <a:pt x="179" y="1614"/>
                    <a:pt x="179" y="1614"/>
                  </a:cubicBezTo>
                  <a:cubicBezTo>
                    <a:pt x="296" y="1593"/>
                    <a:pt x="296" y="1593"/>
                    <a:pt x="296" y="1593"/>
                  </a:cubicBezTo>
                  <a:cubicBezTo>
                    <a:pt x="445" y="1565"/>
                    <a:pt x="574" y="1489"/>
                    <a:pt x="713" y="1435"/>
                  </a:cubicBezTo>
                  <a:cubicBezTo>
                    <a:pt x="814" y="1396"/>
                    <a:pt x="876" y="1378"/>
                    <a:pt x="934" y="1378"/>
                  </a:cubicBezTo>
                  <a:cubicBezTo>
                    <a:pt x="985" y="1378"/>
                    <a:pt x="1034" y="1391"/>
                    <a:pt x="1105" y="1417"/>
                  </a:cubicBezTo>
                  <a:cubicBezTo>
                    <a:pt x="1119" y="1463"/>
                    <a:pt x="1119" y="1463"/>
                    <a:pt x="1119" y="1463"/>
                  </a:cubicBezTo>
                  <a:cubicBezTo>
                    <a:pt x="1039" y="1434"/>
                    <a:pt x="991" y="1416"/>
                    <a:pt x="938" y="1416"/>
                  </a:cubicBezTo>
                  <a:cubicBezTo>
                    <a:pt x="885" y="1416"/>
                    <a:pt x="827" y="1433"/>
                    <a:pt x="728" y="1472"/>
                  </a:cubicBezTo>
                  <a:cubicBezTo>
                    <a:pt x="662" y="1497"/>
                    <a:pt x="598" y="1529"/>
                    <a:pt x="533" y="1557"/>
                  </a:cubicBezTo>
                  <a:cubicBezTo>
                    <a:pt x="389" y="1620"/>
                    <a:pt x="301" y="1632"/>
                    <a:pt x="147" y="1660"/>
                  </a:cubicBezTo>
                  <a:cubicBezTo>
                    <a:pt x="30" y="1063"/>
                    <a:pt x="30" y="1063"/>
                    <a:pt x="30" y="1063"/>
                  </a:cubicBezTo>
                  <a:cubicBezTo>
                    <a:pt x="0" y="1116"/>
                    <a:pt x="0" y="1116"/>
                    <a:pt x="0" y="1116"/>
                  </a:cubicBezTo>
                  <a:cubicBezTo>
                    <a:pt x="116" y="1707"/>
                    <a:pt x="116" y="1707"/>
                    <a:pt x="116" y="1707"/>
                  </a:cubicBezTo>
                  <a:cubicBezTo>
                    <a:pt x="289" y="1675"/>
                    <a:pt x="389" y="1663"/>
                    <a:pt x="549" y="1594"/>
                  </a:cubicBezTo>
                  <a:cubicBezTo>
                    <a:pt x="614" y="1566"/>
                    <a:pt x="677" y="1534"/>
                    <a:pt x="742" y="1509"/>
                  </a:cubicBezTo>
                  <a:cubicBezTo>
                    <a:pt x="828" y="1476"/>
                    <a:pt x="882" y="1459"/>
                    <a:pt x="935" y="1459"/>
                  </a:cubicBezTo>
                  <a:cubicBezTo>
                    <a:pt x="974" y="1459"/>
                    <a:pt x="1013" y="1469"/>
                    <a:pt x="1064" y="1488"/>
                  </a:cubicBezTo>
                  <a:cubicBezTo>
                    <a:pt x="1132" y="1512"/>
                    <a:pt x="1132" y="1512"/>
                    <a:pt x="1132" y="1512"/>
                  </a:cubicBezTo>
                  <a:cubicBezTo>
                    <a:pt x="1150" y="1575"/>
                    <a:pt x="1150" y="1575"/>
                    <a:pt x="1150" y="1575"/>
                  </a:cubicBezTo>
                  <a:cubicBezTo>
                    <a:pt x="1150" y="1576"/>
                    <a:pt x="1150" y="1576"/>
                    <a:pt x="1150" y="1576"/>
                  </a:cubicBezTo>
                  <a:cubicBezTo>
                    <a:pt x="1172" y="1657"/>
                    <a:pt x="1172" y="1657"/>
                    <a:pt x="1172" y="1657"/>
                  </a:cubicBezTo>
                  <a:cubicBezTo>
                    <a:pt x="1180" y="1683"/>
                    <a:pt x="1204" y="1701"/>
                    <a:pt x="1231" y="1701"/>
                  </a:cubicBezTo>
                  <a:cubicBezTo>
                    <a:pt x="1236" y="1701"/>
                    <a:pt x="1242" y="1701"/>
                    <a:pt x="1247" y="1699"/>
                  </a:cubicBezTo>
                  <a:cubicBezTo>
                    <a:pt x="1248" y="1699"/>
                    <a:pt x="1248" y="1699"/>
                    <a:pt x="1248" y="1699"/>
                  </a:cubicBezTo>
                  <a:cubicBezTo>
                    <a:pt x="1280" y="1690"/>
                    <a:pt x="1299" y="1656"/>
                    <a:pt x="1290" y="1624"/>
                  </a:cubicBezTo>
                  <a:cubicBezTo>
                    <a:pt x="1274" y="1564"/>
                    <a:pt x="1274" y="1564"/>
                    <a:pt x="1274" y="1564"/>
                  </a:cubicBezTo>
                  <a:cubicBezTo>
                    <a:pt x="1249" y="1473"/>
                    <a:pt x="1249" y="1473"/>
                    <a:pt x="1249" y="1473"/>
                  </a:cubicBezTo>
                  <a:cubicBezTo>
                    <a:pt x="1291" y="1425"/>
                    <a:pt x="1291" y="1425"/>
                    <a:pt x="1291" y="1425"/>
                  </a:cubicBezTo>
                  <a:cubicBezTo>
                    <a:pt x="1370" y="1327"/>
                    <a:pt x="1418" y="1306"/>
                    <a:pt x="1579" y="1279"/>
                  </a:cubicBezTo>
                  <a:cubicBezTo>
                    <a:pt x="1647" y="1267"/>
                    <a:pt x="1718" y="1262"/>
                    <a:pt x="1788" y="1253"/>
                  </a:cubicBezTo>
                  <a:cubicBezTo>
                    <a:pt x="1961" y="1231"/>
                    <a:pt x="2053" y="1190"/>
                    <a:pt x="2218" y="1129"/>
                  </a:cubicBezTo>
                  <a:cubicBezTo>
                    <a:pt x="2016" y="562"/>
                    <a:pt x="2016" y="562"/>
                    <a:pt x="2016" y="562"/>
                  </a:cubicBezTo>
                  <a:cubicBezTo>
                    <a:pt x="1963" y="532"/>
                    <a:pt x="1963" y="532"/>
                    <a:pt x="1963" y="532"/>
                  </a:cubicBezTo>
                  <a:cubicBezTo>
                    <a:pt x="2167" y="1105"/>
                    <a:pt x="2167" y="1105"/>
                    <a:pt x="2167" y="1105"/>
                  </a:cubicBezTo>
                  <a:cubicBezTo>
                    <a:pt x="2021" y="1160"/>
                    <a:pt x="1938" y="1194"/>
                    <a:pt x="1783" y="1214"/>
                  </a:cubicBezTo>
                  <a:cubicBezTo>
                    <a:pt x="1713" y="1223"/>
                    <a:pt x="1641" y="1228"/>
                    <a:pt x="1572" y="1240"/>
                  </a:cubicBezTo>
                  <a:cubicBezTo>
                    <a:pt x="1364" y="1275"/>
                    <a:pt x="1337" y="1297"/>
                    <a:pt x="1236" y="1423"/>
                  </a:cubicBezTo>
                  <a:cubicBezTo>
                    <a:pt x="1223" y="1375"/>
                    <a:pt x="1223" y="1375"/>
                    <a:pt x="1223" y="1375"/>
                  </a:cubicBezTo>
                  <a:cubicBezTo>
                    <a:pt x="1325" y="1253"/>
                    <a:pt x="1367" y="1234"/>
                    <a:pt x="1566" y="1201"/>
                  </a:cubicBezTo>
                  <a:cubicBezTo>
                    <a:pt x="1713" y="1176"/>
                    <a:pt x="1862" y="1176"/>
                    <a:pt x="2005" y="1123"/>
                  </a:cubicBezTo>
                  <a:cubicBezTo>
                    <a:pt x="2116" y="1082"/>
                    <a:pt x="2116" y="1082"/>
                    <a:pt x="2116" y="1082"/>
                  </a:cubicBezTo>
                  <a:cubicBezTo>
                    <a:pt x="1909" y="502"/>
                    <a:pt x="1909" y="502"/>
                    <a:pt x="1909" y="502"/>
                  </a:cubicBezTo>
                  <a:cubicBezTo>
                    <a:pt x="1857" y="472"/>
                    <a:pt x="1857" y="472"/>
                    <a:pt x="1857" y="472"/>
                  </a:cubicBezTo>
                  <a:cubicBezTo>
                    <a:pt x="2066" y="1058"/>
                    <a:pt x="2066" y="1058"/>
                    <a:pt x="2066" y="1058"/>
                  </a:cubicBezTo>
                  <a:cubicBezTo>
                    <a:pt x="1959" y="1098"/>
                    <a:pt x="1888" y="1120"/>
                    <a:pt x="1773" y="1135"/>
                  </a:cubicBezTo>
                  <a:cubicBezTo>
                    <a:pt x="1702" y="1144"/>
                    <a:pt x="1629" y="1150"/>
                    <a:pt x="1559" y="1161"/>
                  </a:cubicBezTo>
                  <a:cubicBezTo>
                    <a:pt x="1371" y="1193"/>
                    <a:pt x="1314" y="1210"/>
                    <a:pt x="1210" y="1328"/>
                  </a:cubicBezTo>
                  <a:cubicBezTo>
                    <a:pt x="1198" y="1282"/>
                    <a:pt x="1198" y="1282"/>
                    <a:pt x="1198" y="1282"/>
                  </a:cubicBezTo>
                  <a:cubicBezTo>
                    <a:pt x="1302" y="1169"/>
                    <a:pt x="1377" y="1152"/>
                    <a:pt x="1552" y="1122"/>
                  </a:cubicBezTo>
                  <a:cubicBezTo>
                    <a:pt x="1623" y="1110"/>
                    <a:pt x="1696" y="1105"/>
                    <a:pt x="1768" y="1095"/>
                  </a:cubicBezTo>
                  <a:cubicBezTo>
                    <a:pt x="1857" y="1084"/>
                    <a:pt x="1931" y="1066"/>
                    <a:pt x="2015" y="1035"/>
                  </a:cubicBezTo>
                  <a:cubicBezTo>
                    <a:pt x="1803" y="442"/>
                    <a:pt x="1803" y="442"/>
                    <a:pt x="1803" y="442"/>
                  </a:cubicBezTo>
                  <a:cubicBezTo>
                    <a:pt x="1798" y="439"/>
                    <a:pt x="1798" y="439"/>
                    <a:pt x="1798" y="439"/>
                  </a:cubicBezTo>
                  <a:cubicBezTo>
                    <a:pt x="1750" y="413"/>
                    <a:pt x="1750" y="413"/>
                    <a:pt x="1750" y="413"/>
                  </a:cubicBezTo>
                  <a:cubicBezTo>
                    <a:pt x="1749" y="411"/>
                    <a:pt x="1749" y="411"/>
                    <a:pt x="1749" y="411"/>
                  </a:cubicBezTo>
                  <a:cubicBezTo>
                    <a:pt x="1747" y="411"/>
                    <a:pt x="1747" y="411"/>
                    <a:pt x="1747" y="411"/>
                  </a:cubicBezTo>
                  <a:cubicBezTo>
                    <a:pt x="1747" y="412"/>
                    <a:pt x="1747" y="412"/>
                    <a:pt x="1747" y="412"/>
                  </a:cubicBezTo>
                  <a:cubicBezTo>
                    <a:pt x="1716" y="418"/>
                    <a:pt x="1684" y="423"/>
                    <a:pt x="1647" y="426"/>
                  </a:cubicBezTo>
                  <a:cubicBezTo>
                    <a:pt x="1532" y="439"/>
                    <a:pt x="1340" y="468"/>
                    <a:pt x="1239" y="495"/>
                  </a:cubicBezTo>
                  <a:cubicBezTo>
                    <a:pt x="1164" y="515"/>
                    <a:pt x="1091" y="547"/>
                    <a:pt x="1025" y="602"/>
                  </a:cubicBezTo>
                  <a:cubicBezTo>
                    <a:pt x="1002" y="509"/>
                    <a:pt x="1002" y="509"/>
                    <a:pt x="1002" y="509"/>
                  </a:cubicBezTo>
                  <a:cubicBezTo>
                    <a:pt x="1002" y="509"/>
                    <a:pt x="1002" y="509"/>
                    <a:pt x="1002" y="509"/>
                  </a:cubicBezTo>
                  <a:cubicBezTo>
                    <a:pt x="1001" y="508"/>
                    <a:pt x="1001" y="508"/>
                    <a:pt x="1001" y="508"/>
                  </a:cubicBezTo>
                  <a:cubicBezTo>
                    <a:pt x="993" y="477"/>
                    <a:pt x="993" y="477"/>
                    <a:pt x="993" y="477"/>
                  </a:cubicBezTo>
                  <a:cubicBezTo>
                    <a:pt x="1001" y="470"/>
                    <a:pt x="1006" y="462"/>
                    <a:pt x="1007" y="454"/>
                  </a:cubicBezTo>
                  <a:cubicBezTo>
                    <a:pt x="1008" y="435"/>
                    <a:pt x="1014" y="425"/>
                    <a:pt x="1025" y="424"/>
                  </a:cubicBezTo>
                  <a:cubicBezTo>
                    <a:pt x="1021" y="409"/>
                    <a:pt x="1021" y="409"/>
                    <a:pt x="1021" y="409"/>
                  </a:cubicBezTo>
                  <a:cubicBezTo>
                    <a:pt x="1100" y="353"/>
                    <a:pt x="1139" y="279"/>
                    <a:pt x="1138" y="190"/>
                  </a:cubicBezTo>
                  <a:cubicBezTo>
                    <a:pt x="1135" y="142"/>
                    <a:pt x="1135" y="142"/>
                    <a:pt x="1135" y="142"/>
                  </a:cubicBezTo>
                  <a:cubicBezTo>
                    <a:pt x="1133" y="128"/>
                    <a:pt x="1130" y="114"/>
                    <a:pt x="1127" y="99"/>
                  </a:cubicBezTo>
                  <a:cubicBezTo>
                    <a:pt x="1074" y="69"/>
                    <a:pt x="1074" y="69"/>
                    <a:pt x="1074" y="69"/>
                  </a:cubicBezTo>
                  <a:cubicBezTo>
                    <a:pt x="1055" y="0"/>
                    <a:pt x="1055" y="0"/>
                    <a:pt x="105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79175331-A9EC-4AA4-A0AF-B944C2C3E435}"/>
              </a:ext>
            </a:extLst>
          </p:cNvPr>
          <p:cNvGrpSpPr/>
          <p:nvPr/>
        </p:nvGrpSpPr>
        <p:grpSpPr>
          <a:xfrm>
            <a:off x="1365645" y="1973533"/>
            <a:ext cx="6140489" cy="521357"/>
            <a:chOff x="1365645" y="1973533"/>
            <a:chExt cx="6140489" cy="521357"/>
          </a:xfrm>
        </p:grpSpPr>
        <p:sp>
          <p:nvSpPr>
            <p:cNvPr id="205" name="Freeform 192">
              <a:extLst>
                <a:ext uri="{FF2B5EF4-FFF2-40B4-BE49-F238E27FC236}">
                  <a16:creationId xmlns:a16="http://schemas.microsoft.com/office/drawing/2014/main" id="{611095AB-8DFA-42A9-92E9-8E77B30CF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645" y="1973533"/>
              <a:ext cx="6140489" cy="521357"/>
            </a:xfrm>
            <a:custGeom>
              <a:avLst/>
              <a:gdLst>
                <a:gd name="T0" fmla="*/ 3422 w 3440"/>
                <a:gd name="T1" fmla="*/ 292 h 292"/>
                <a:gd name="T2" fmla="*/ 18 w 3440"/>
                <a:gd name="T3" fmla="*/ 292 h 292"/>
                <a:gd name="T4" fmla="*/ 0 w 3440"/>
                <a:gd name="T5" fmla="*/ 274 h 292"/>
                <a:gd name="T6" fmla="*/ 0 w 3440"/>
                <a:gd name="T7" fmla="*/ 18 h 292"/>
                <a:gd name="T8" fmla="*/ 18 w 3440"/>
                <a:gd name="T9" fmla="*/ 0 h 292"/>
                <a:gd name="T10" fmla="*/ 3422 w 3440"/>
                <a:gd name="T11" fmla="*/ 0 h 292"/>
                <a:gd name="T12" fmla="*/ 3440 w 3440"/>
                <a:gd name="T13" fmla="*/ 18 h 292"/>
                <a:gd name="T14" fmla="*/ 3440 w 3440"/>
                <a:gd name="T15" fmla="*/ 274 h 292"/>
                <a:gd name="T16" fmla="*/ 3422 w 3440"/>
                <a:gd name="T17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0" h="292">
                  <a:moveTo>
                    <a:pt x="3422" y="292"/>
                  </a:moveTo>
                  <a:cubicBezTo>
                    <a:pt x="18" y="292"/>
                    <a:pt x="18" y="292"/>
                    <a:pt x="18" y="292"/>
                  </a:cubicBezTo>
                  <a:cubicBezTo>
                    <a:pt x="8" y="292"/>
                    <a:pt x="0" y="284"/>
                    <a:pt x="0" y="27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422" y="0"/>
                    <a:pt x="3422" y="0"/>
                    <a:pt x="3422" y="0"/>
                  </a:cubicBezTo>
                  <a:cubicBezTo>
                    <a:pt x="3432" y="0"/>
                    <a:pt x="3440" y="8"/>
                    <a:pt x="3440" y="18"/>
                  </a:cubicBezTo>
                  <a:cubicBezTo>
                    <a:pt x="3440" y="274"/>
                    <a:pt x="3440" y="274"/>
                    <a:pt x="3440" y="274"/>
                  </a:cubicBezTo>
                  <a:cubicBezTo>
                    <a:pt x="3440" y="284"/>
                    <a:pt x="3432" y="292"/>
                    <a:pt x="3422" y="292"/>
                  </a:cubicBezTo>
                </a:path>
              </a:pathLst>
            </a:custGeom>
            <a:solidFill>
              <a:srgbClr val="CDD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93">
              <a:extLst>
                <a:ext uri="{FF2B5EF4-FFF2-40B4-BE49-F238E27FC236}">
                  <a16:creationId xmlns:a16="http://schemas.microsoft.com/office/drawing/2014/main" id="{447AAD1B-3339-40A8-AD2E-F9615B3D7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532" y="2035429"/>
              <a:ext cx="2156540" cy="442795"/>
            </a:xfrm>
            <a:custGeom>
              <a:avLst/>
              <a:gdLst>
                <a:gd name="T0" fmla="*/ 1151 w 1208"/>
                <a:gd name="T1" fmla="*/ 169 h 249"/>
                <a:gd name="T2" fmla="*/ 1198 w 1208"/>
                <a:gd name="T3" fmla="*/ 109 h 249"/>
                <a:gd name="T4" fmla="*/ 1205 w 1208"/>
                <a:gd name="T5" fmla="*/ 77 h 249"/>
                <a:gd name="T6" fmla="*/ 1120 w 1208"/>
                <a:gd name="T7" fmla="*/ 195 h 249"/>
                <a:gd name="T8" fmla="*/ 1013 w 1208"/>
                <a:gd name="T9" fmla="*/ 129 h 249"/>
                <a:gd name="T10" fmla="*/ 1087 w 1208"/>
                <a:gd name="T11" fmla="*/ 195 h 249"/>
                <a:gd name="T12" fmla="*/ 1056 w 1208"/>
                <a:gd name="T13" fmla="*/ 89 h 249"/>
                <a:gd name="T14" fmla="*/ 966 w 1208"/>
                <a:gd name="T15" fmla="*/ 89 h 249"/>
                <a:gd name="T16" fmla="*/ 936 w 1208"/>
                <a:gd name="T17" fmla="*/ 195 h 249"/>
                <a:gd name="T18" fmla="*/ 1012 w 1208"/>
                <a:gd name="T19" fmla="*/ 129 h 249"/>
                <a:gd name="T20" fmla="*/ 850 w 1208"/>
                <a:gd name="T21" fmla="*/ 206 h 249"/>
                <a:gd name="T22" fmla="*/ 841 w 1208"/>
                <a:gd name="T23" fmla="*/ 234 h 249"/>
                <a:gd name="T24" fmla="*/ 861 w 1208"/>
                <a:gd name="T25" fmla="*/ 171 h 249"/>
                <a:gd name="T26" fmla="*/ 857 w 1208"/>
                <a:gd name="T27" fmla="*/ 197 h 249"/>
                <a:gd name="T28" fmla="*/ 861 w 1208"/>
                <a:gd name="T29" fmla="*/ 76 h 249"/>
                <a:gd name="T30" fmla="*/ 864 w 1208"/>
                <a:gd name="T31" fmla="*/ 49 h 249"/>
                <a:gd name="T32" fmla="*/ 861 w 1208"/>
                <a:gd name="T33" fmla="*/ 171 h 249"/>
                <a:gd name="T34" fmla="*/ 734 w 1208"/>
                <a:gd name="T35" fmla="*/ 169 h 249"/>
                <a:gd name="T36" fmla="*/ 780 w 1208"/>
                <a:gd name="T37" fmla="*/ 109 h 249"/>
                <a:gd name="T38" fmla="*/ 788 w 1208"/>
                <a:gd name="T39" fmla="*/ 77 h 249"/>
                <a:gd name="T40" fmla="*/ 703 w 1208"/>
                <a:gd name="T41" fmla="*/ 195 h 249"/>
                <a:gd name="T42" fmla="*/ 598 w 1208"/>
                <a:gd name="T43" fmla="*/ 195 h 249"/>
                <a:gd name="T44" fmla="*/ 630 w 1208"/>
                <a:gd name="T45" fmla="*/ 169 h 249"/>
                <a:gd name="T46" fmla="*/ 477 w 1208"/>
                <a:gd name="T47" fmla="*/ 90 h 249"/>
                <a:gd name="T48" fmla="*/ 565 w 1208"/>
                <a:gd name="T49" fmla="*/ 195 h 249"/>
                <a:gd name="T50" fmla="*/ 535 w 1208"/>
                <a:gd name="T51" fmla="*/ 97 h 249"/>
                <a:gd name="T52" fmla="*/ 515 w 1208"/>
                <a:gd name="T53" fmla="*/ 108 h 249"/>
                <a:gd name="T54" fmla="*/ 448 w 1208"/>
                <a:gd name="T55" fmla="*/ 195 h 249"/>
                <a:gd name="T56" fmla="*/ 476 w 1208"/>
                <a:gd name="T57" fmla="*/ 90 h 249"/>
                <a:gd name="T58" fmla="*/ 398 w 1208"/>
                <a:gd name="T59" fmla="*/ 38 h 249"/>
                <a:gd name="T60" fmla="*/ 379 w 1208"/>
                <a:gd name="T61" fmla="*/ 19 h 249"/>
                <a:gd name="T62" fmla="*/ 413 w 1208"/>
                <a:gd name="T63" fmla="*/ 51 h 249"/>
                <a:gd name="T64" fmla="*/ 285 w 1208"/>
                <a:gd name="T65" fmla="*/ 77 h 249"/>
                <a:gd name="T66" fmla="*/ 297 w 1208"/>
                <a:gd name="T67" fmla="*/ 117 h 249"/>
                <a:gd name="T68" fmla="*/ 254 w 1208"/>
                <a:gd name="T69" fmla="*/ 51 h 249"/>
                <a:gd name="T70" fmla="*/ 285 w 1208"/>
                <a:gd name="T71" fmla="*/ 142 h 249"/>
                <a:gd name="T72" fmla="*/ 324 w 1208"/>
                <a:gd name="T73" fmla="*/ 195 h 249"/>
                <a:gd name="T74" fmla="*/ 321 w 1208"/>
                <a:gd name="T75" fmla="*/ 134 h 249"/>
                <a:gd name="T76" fmla="*/ 301 w 1208"/>
                <a:gd name="T77" fmla="*/ 51 h 249"/>
                <a:gd name="T78" fmla="*/ 226 w 1208"/>
                <a:gd name="T79" fmla="*/ 169 h 249"/>
                <a:gd name="T80" fmla="*/ 216 w 1208"/>
                <a:gd name="T81" fmla="*/ 135 h 249"/>
                <a:gd name="T82" fmla="*/ 170 w 1208"/>
                <a:gd name="T83" fmla="*/ 77 h 249"/>
                <a:gd name="T84" fmla="*/ 139 w 1208"/>
                <a:gd name="T85" fmla="*/ 51 h 249"/>
                <a:gd name="T86" fmla="*/ 31 w 1208"/>
                <a:gd name="T87" fmla="*/ 77 h 249"/>
                <a:gd name="T88" fmla="*/ 43 w 1208"/>
                <a:gd name="T89" fmla="*/ 169 h 249"/>
                <a:gd name="T90" fmla="*/ 0 w 1208"/>
                <a:gd name="T91" fmla="*/ 195 h 249"/>
                <a:gd name="T92" fmla="*/ 45 w 1208"/>
                <a:gd name="T93" fmla="*/ 5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08" h="249">
                  <a:moveTo>
                    <a:pt x="1208" y="195"/>
                  </a:moveTo>
                  <a:cubicBezTo>
                    <a:pt x="1208" y="169"/>
                    <a:pt x="1208" y="169"/>
                    <a:pt x="1208" y="169"/>
                  </a:cubicBezTo>
                  <a:cubicBezTo>
                    <a:pt x="1151" y="169"/>
                    <a:pt x="1151" y="169"/>
                    <a:pt x="1151" y="169"/>
                  </a:cubicBezTo>
                  <a:cubicBezTo>
                    <a:pt x="1151" y="135"/>
                    <a:pt x="1151" y="135"/>
                    <a:pt x="1151" y="135"/>
                  </a:cubicBezTo>
                  <a:cubicBezTo>
                    <a:pt x="1198" y="135"/>
                    <a:pt x="1198" y="135"/>
                    <a:pt x="1198" y="135"/>
                  </a:cubicBezTo>
                  <a:cubicBezTo>
                    <a:pt x="1198" y="109"/>
                    <a:pt x="1198" y="109"/>
                    <a:pt x="1198" y="109"/>
                  </a:cubicBezTo>
                  <a:cubicBezTo>
                    <a:pt x="1151" y="109"/>
                    <a:pt x="1151" y="109"/>
                    <a:pt x="1151" y="109"/>
                  </a:cubicBezTo>
                  <a:cubicBezTo>
                    <a:pt x="1151" y="77"/>
                    <a:pt x="1151" y="77"/>
                    <a:pt x="1151" y="77"/>
                  </a:cubicBezTo>
                  <a:cubicBezTo>
                    <a:pt x="1205" y="77"/>
                    <a:pt x="1205" y="77"/>
                    <a:pt x="1205" y="77"/>
                  </a:cubicBezTo>
                  <a:cubicBezTo>
                    <a:pt x="1205" y="51"/>
                    <a:pt x="1205" y="51"/>
                    <a:pt x="1205" y="51"/>
                  </a:cubicBezTo>
                  <a:cubicBezTo>
                    <a:pt x="1120" y="51"/>
                    <a:pt x="1120" y="51"/>
                    <a:pt x="1120" y="51"/>
                  </a:cubicBezTo>
                  <a:cubicBezTo>
                    <a:pt x="1120" y="195"/>
                    <a:pt x="1120" y="195"/>
                    <a:pt x="1120" y="195"/>
                  </a:cubicBezTo>
                  <a:lnTo>
                    <a:pt x="1208" y="195"/>
                  </a:lnTo>
                  <a:close/>
                  <a:moveTo>
                    <a:pt x="1012" y="129"/>
                  </a:moveTo>
                  <a:cubicBezTo>
                    <a:pt x="1013" y="129"/>
                    <a:pt x="1013" y="129"/>
                    <a:pt x="1013" y="129"/>
                  </a:cubicBezTo>
                  <a:cubicBezTo>
                    <a:pt x="1039" y="51"/>
                    <a:pt x="1039" y="51"/>
                    <a:pt x="1039" y="51"/>
                  </a:cubicBezTo>
                  <a:cubicBezTo>
                    <a:pt x="1087" y="51"/>
                    <a:pt x="1087" y="51"/>
                    <a:pt x="1087" y="51"/>
                  </a:cubicBezTo>
                  <a:cubicBezTo>
                    <a:pt x="1087" y="195"/>
                    <a:pt x="1087" y="195"/>
                    <a:pt x="1087" y="195"/>
                  </a:cubicBezTo>
                  <a:cubicBezTo>
                    <a:pt x="1057" y="195"/>
                    <a:pt x="1057" y="195"/>
                    <a:pt x="1057" y="195"/>
                  </a:cubicBezTo>
                  <a:cubicBezTo>
                    <a:pt x="1057" y="89"/>
                    <a:pt x="1057" y="89"/>
                    <a:pt x="1057" y="89"/>
                  </a:cubicBezTo>
                  <a:cubicBezTo>
                    <a:pt x="1056" y="89"/>
                    <a:pt x="1056" y="89"/>
                    <a:pt x="1056" y="89"/>
                  </a:cubicBezTo>
                  <a:cubicBezTo>
                    <a:pt x="1024" y="178"/>
                    <a:pt x="1024" y="178"/>
                    <a:pt x="1024" y="178"/>
                  </a:cubicBezTo>
                  <a:cubicBezTo>
                    <a:pt x="998" y="178"/>
                    <a:pt x="998" y="178"/>
                    <a:pt x="998" y="178"/>
                  </a:cubicBezTo>
                  <a:cubicBezTo>
                    <a:pt x="966" y="89"/>
                    <a:pt x="966" y="89"/>
                    <a:pt x="966" y="89"/>
                  </a:cubicBezTo>
                  <a:cubicBezTo>
                    <a:pt x="965" y="89"/>
                    <a:pt x="965" y="89"/>
                    <a:pt x="965" y="89"/>
                  </a:cubicBezTo>
                  <a:cubicBezTo>
                    <a:pt x="965" y="195"/>
                    <a:pt x="965" y="195"/>
                    <a:pt x="965" y="195"/>
                  </a:cubicBezTo>
                  <a:cubicBezTo>
                    <a:pt x="936" y="195"/>
                    <a:pt x="936" y="195"/>
                    <a:pt x="936" y="195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84" y="51"/>
                    <a:pt x="984" y="51"/>
                    <a:pt x="984" y="51"/>
                  </a:cubicBezTo>
                  <a:lnTo>
                    <a:pt x="1012" y="129"/>
                  </a:lnTo>
                  <a:close/>
                  <a:moveTo>
                    <a:pt x="876" y="219"/>
                  </a:moveTo>
                  <a:cubicBezTo>
                    <a:pt x="876" y="214"/>
                    <a:pt x="875" y="209"/>
                    <a:pt x="873" y="206"/>
                  </a:cubicBezTo>
                  <a:cubicBezTo>
                    <a:pt x="850" y="206"/>
                    <a:pt x="850" y="206"/>
                    <a:pt x="850" y="206"/>
                  </a:cubicBezTo>
                  <a:cubicBezTo>
                    <a:pt x="850" y="206"/>
                    <a:pt x="850" y="206"/>
                    <a:pt x="850" y="206"/>
                  </a:cubicBezTo>
                  <a:cubicBezTo>
                    <a:pt x="852" y="208"/>
                    <a:pt x="855" y="213"/>
                    <a:pt x="855" y="218"/>
                  </a:cubicBezTo>
                  <a:cubicBezTo>
                    <a:pt x="855" y="226"/>
                    <a:pt x="850" y="230"/>
                    <a:pt x="841" y="234"/>
                  </a:cubicBezTo>
                  <a:cubicBezTo>
                    <a:pt x="849" y="249"/>
                    <a:pt x="849" y="249"/>
                    <a:pt x="849" y="249"/>
                  </a:cubicBezTo>
                  <a:cubicBezTo>
                    <a:pt x="867" y="244"/>
                    <a:pt x="876" y="234"/>
                    <a:pt x="876" y="219"/>
                  </a:cubicBezTo>
                  <a:moveTo>
                    <a:pt x="861" y="171"/>
                  </a:moveTo>
                  <a:cubicBezTo>
                    <a:pt x="843" y="171"/>
                    <a:pt x="831" y="160"/>
                    <a:pt x="825" y="154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12" y="185"/>
                    <a:pt x="829" y="197"/>
                    <a:pt x="857" y="197"/>
                  </a:cubicBezTo>
                  <a:cubicBezTo>
                    <a:pt x="893" y="197"/>
                    <a:pt x="911" y="176"/>
                    <a:pt x="911" y="155"/>
                  </a:cubicBezTo>
                  <a:cubicBezTo>
                    <a:pt x="911" y="109"/>
                    <a:pt x="845" y="112"/>
                    <a:pt x="845" y="89"/>
                  </a:cubicBezTo>
                  <a:cubicBezTo>
                    <a:pt x="845" y="82"/>
                    <a:pt x="851" y="76"/>
                    <a:pt x="861" y="76"/>
                  </a:cubicBezTo>
                  <a:cubicBezTo>
                    <a:pt x="876" y="76"/>
                    <a:pt x="884" y="85"/>
                    <a:pt x="888" y="90"/>
                  </a:cubicBezTo>
                  <a:cubicBezTo>
                    <a:pt x="907" y="66"/>
                    <a:pt x="907" y="66"/>
                    <a:pt x="907" y="66"/>
                  </a:cubicBezTo>
                  <a:cubicBezTo>
                    <a:pt x="903" y="60"/>
                    <a:pt x="888" y="49"/>
                    <a:pt x="864" y="49"/>
                  </a:cubicBezTo>
                  <a:cubicBezTo>
                    <a:pt x="834" y="49"/>
                    <a:pt x="813" y="68"/>
                    <a:pt x="813" y="92"/>
                  </a:cubicBezTo>
                  <a:cubicBezTo>
                    <a:pt x="813" y="137"/>
                    <a:pt x="879" y="134"/>
                    <a:pt x="879" y="157"/>
                  </a:cubicBezTo>
                  <a:cubicBezTo>
                    <a:pt x="879" y="164"/>
                    <a:pt x="873" y="171"/>
                    <a:pt x="861" y="171"/>
                  </a:cubicBezTo>
                  <a:moveTo>
                    <a:pt x="790" y="195"/>
                  </a:moveTo>
                  <a:cubicBezTo>
                    <a:pt x="790" y="169"/>
                    <a:pt x="790" y="169"/>
                    <a:pt x="790" y="169"/>
                  </a:cubicBezTo>
                  <a:cubicBezTo>
                    <a:pt x="734" y="169"/>
                    <a:pt x="734" y="169"/>
                    <a:pt x="734" y="169"/>
                  </a:cubicBezTo>
                  <a:cubicBezTo>
                    <a:pt x="734" y="135"/>
                    <a:pt x="734" y="135"/>
                    <a:pt x="734" y="135"/>
                  </a:cubicBezTo>
                  <a:cubicBezTo>
                    <a:pt x="780" y="135"/>
                    <a:pt x="780" y="135"/>
                    <a:pt x="780" y="135"/>
                  </a:cubicBezTo>
                  <a:cubicBezTo>
                    <a:pt x="780" y="109"/>
                    <a:pt x="780" y="109"/>
                    <a:pt x="780" y="109"/>
                  </a:cubicBezTo>
                  <a:cubicBezTo>
                    <a:pt x="734" y="109"/>
                    <a:pt x="734" y="109"/>
                    <a:pt x="734" y="109"/>
                  </a:cubicBezTo>
                  <a:cubicBezTo>
                    <a:pt x="734" y="77"/>
                    <a:pt x="734" y="77"/>
                    <a:pt x="734" y="77"/>
                  </a:cubicBezTo>
                  <a:cubicBezTo>
                    <a:pt x="788" y="77"/>
                    <a:pt x="788" y="77"/>
                    <a:pt x="788" y="77"/>
                  </a:cubicBezTo>
                  <a:cubicBezTo>
                    <a:pt x="788" y="51"/>
                    <a:pt x="788" y="51"/>
                    <a:pt x="788" y="51"/>
                  </a:cubicBezTo>
                  <a:cubicBezTo>
                    <a:pt x="703" y="51"/>
                    <a:pt x="703" y="51"/>
                    <a:pt x="703" y="51"/>
                  </a:cubicBezTo>
                  <a:cubicBezTo>
                    <a:pt x="703" y="195"/>
                    <a:pt x="703" y="195"/>
                    <a:pt x="703" y="195"/>
                  </a:cubicBezTo>
                  <a:lnTo>
                    <a:pt x="790" y="195"/>
                  </a:lnTo>
                  <a:close/>
                  <a:moveTo>
                    <a:pt x="598" y="51"/>
                  </a:moveTo>
                  <a:cubicBezTo>
                    <a:pt x="598" y="195"/>
                    <a:pt x="598" y="195"/>
                    <a:pt x="598" y="195"/>
                  </a:cubicBezTo>
                  <a:cubicBezTo>
                    <a:pt x="683" y="195"/>
                    <a:pt x="683" y="195"/>
                    <a:pt x="683" y="195"/>
                  </a:cubicBezTo>
                  <a:cubicBezTo>
                    <a:pt x="683" y="169"/>
                    <a:pt x="683" y="169"/>
                    <a:pt x="683" y="169"/>
                  </a:cubicBezTo>
                  <a:cubicBezTo>
                    <a:pt x="630" y="169"/>
                    <a:pt x="630" y="169"/>
                    <a:pt x="630" y="169"/>
                  </a:cubicBezTo>
                  <a:cubicBezTo>
                    <a:pt x="630" y="51"/>
                    <a:pt x="630" y="51"/>
                    <a:pt x="630" y="51"/>
                  </a:cubicBezTo>
                  <a:lnTo>
                    <a:pt x="598" y="51"/>
                  </a:lnTo>
                  <a:close/>
                  <a:moveTo>
                    <a:pt x="477" y="90"/>
                  </a:moveTo>
                  <a:cubicBezTo>
                    <a:pt x="483" y="106"/>
                    <a:pt x="489" y="120"/>
                    <a:pt x="496" y="134"/>
                  </a:cubicBezTo>
                  <a:cubicBezTo>
                    <a:pt x="528" y="195"/>
                    <a:pt x="528" y="195"/>
                    <a:pt x="528" y="195"/>
                  </a:cubicBezTo>
                  <a:cubicBezTo>
                    <a:pt x="565" y="195"/>
                    <a:pt x="565" y="195"/>
                    <a:pt x="565" y="195"/>
                  </a:cubicBezTo>
                  <a:cubicBezTo>
                    <a:pt x="565" y="51"/>
                    <a:pt x="565" y="51"/>
                    <a:pt x="565" y="51"/>
                  </a:cubicBezTo>
                  <a:cubicBezTo>
                    <a:pt x="535" y="51"/>
                    <a:pt x="535" y="51"/>
                    <a:pt x="535" y="51"/>
                  </a:cubicBezTo>
                  <a:cubicBezTo>
                    <a:pt x="535" y="97"/>
                    <a:pt x="535" y="97"/>
                    <a:pt x="535" y="97"/>
                  </a:cubicBezTo>
                  <a:cubicBezTo>
                    <a:pt x="535" y="112"/>
                    <a:pt x="535" y="132"/>
                    <a:pt x="537" y="152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0" y="138"/>
                    <a:pt x="523" y="122"/>
                    <a:pt x="515" y="108"/>
                  </a:cubicBezTo>
                  <a:cubicBezTo>
                    <a:pt x="486" y="51"/>
                    <a:pt x="486" y="51"/>
                    <a:pt x="486" y="51"/>
                  </a:cubicBezTo>
                  <a:cubicBezTo>
                    <a:pt x="448" y="51"/>
                    <a:pt x="448" y="51"/>
                    <a:pt x="448" y="51"/>
                  </a:cubicBezTo>
                  <a:cubicBezTo>
                    <a:pt x="448" y="195"/>
                    <a:pt x="448" y="195"/>
                    <a:pt x="448" y="195"/>
                  </a:cubicBezTo>
                  <a:cubicBezTo>
                    <a:pt x="478" y="195"/>
                    <a:pt x="478" y="195"/>
                    <a:pt x="478" y="195"/>
                  </a:cubicBezTo>
                  <a:cubicBezTo>
                    <a:pt x="478" y="141"/>
                    <a:pt x="478" y="141"/>
                    <a:pt x="478" y="141"/>
                  </a:cubicBezTo>
                  <a:cubicBezTo>
                    <a:pt x="478" y="116"/>
                    <a:pt x="478" y="105"/>
                    <a:pt x="476" y="90"/>
                  </a:cubicBezTo>
                  <a:lnTo>
                    <a:pt x="477" y="90"/>
                  </a:lnTo>
                  <a:close/>
                  <a:moveTo>
                    <a:pt x="379" y="19"/>
                  </a:moveTo>
                  <a:cubicBezTo>
                    <a:pt x="379" y="29"/>
                    <a:pt x="387" y="38"/>
                    <a:pt x="398" y="38"/>
                  </a:cubicBezTo>
                  <a:cubicBezTo>
                    <a:pt x="408" y="38"/>
                    <a:pt x="416" y="29"/>
                    <a:pt x="416" y="19"/>
                  </a:cubicBezTo>
                  <a:cubicBezTo>
                    <a:pt x="416" y="8"/>
                    <a:pt x="408" y="0"/>
                    <a:pt x="398" y="0"/>
                  </a:cubicBezTo>
                  <a:cubicBezTo>
                    <a:pt x="387" y="0"/>
                    <a:pt x="379" y="8"/>
                    <a:pt x="379" y="19"/>
                  </a:cubicBezTo>
                  <a:moveTo>
                    <a:pt x="382" y="195"/>
                  </a:moveTo>
                  <a:cubicBezTo>
                    <a:pt x="413" y="195"/>
                    <a:pt x="413" y="195"/>
                    <a:pt x="413" y="195"/>
                  </a:cubicBezTo>
                  <a:cubicBezTo>
                    <a:pt x="413" y="51"/>
                    <a:pt x="413" y="51"/>
                    <a:pt x="413" y="51"/>
                  </a:cubicBezTo>
                  <a:cubicBezTo>
                    <a:pt x="382" y="51"/>
                    <a:pt x="382" y="51"/>
                    <a:pt x="382" y="51"/>
                  </a:cubicBezTo>
                  <a:lnTo>
                    <a:pt x="382" y="195"/>
                  </a:lnTo>
                  <a:close/>
                  <a:moveTo>
                    <a:pt x="285" y="77"/>
                  </a:moveTo>
                  <a:cubicBezTo>
                    <a:pt x="298" y="77"/>
                    <a:pt x="298" y="77"/>
                    <a:pt x="298" y="77"/>
                  </a:cubicBezTo>
                  <a:cubicBezTo>
                    <a:pt x="311" y="77"/>
                    <a:pt x="319" y="83"/>
                    <a:pt x="319" y="96"/>
                  </a:cubicBezTo>
                  <a:cubicBezTo>
                    <a:pt x="319" y="110"/>
                    <a:pt x="314" y="117"/>
                    <a:pt x="297" y="117"/>
                  </a:cubicBezTo>
                  <a:cubicBezTo>
                    <a:pt x="285" y="117"/>
                    <a:pt x="285" y="117"/>
                    <a:pt x="285" y="117"/>
                  </a:cubicBezTo>
                  <a:lnTo>
                    <a:pt x="285" y="77"/>
                  </a:lnTo>
                  <a:close/>
                  <a:moveTo>
                    <a:pt x="254" y="51"/>
                  </a:moveTo>
                  <a:cubicBezTo>
                    <a:pt x="254" y="195"/>
                    <a:pt x="254" y="195"/>
                    <a:pt x="254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5" y="142"/>
                    <a:pt x="285" y="142"/>
                    <a:pt x="285" y="142"/>
                  </a:cubicBezTo>
                  <a:cubicBezTo>
                    <a:pt x="287" y="142"/>
                    <a:pt x="287" y="142"/>
                    <a:pt x="287" y="142"/>
                  </a:cubicBezTo>
                  <a:cubicBezTo>
                    <a:pt x="294" y="142"/>
                    <a:pt x="298" y="143"/>
                    <a:pt x="300" y="148"/>
                  </a:cubicBezTo>
                  <a:cubicBezTo>
                    <a:pt x="324" y="195"/>
                    <a:pt x="324" y="195"/>
                    <a:pt x="324" y="195"/>
                  </a:cubicBezTo>
                  <a:cubicBezTo>
                    <a:pt x="362" y="195"/>
                    <a:pt x="362" y="195"/>
                    <a:pt x="362" y="195"/>
                  </a:cubicBezTo>
                  <a:cubicBezTo>
                    <a:pt x="340" y="156"/>
                    <a:pt x="340" y="156"/>
                    <a:pt x="340" y="156"/>
                  </a:cubicBezTo>
                  <a:cubicBezTo>
                    <a:pt x="333" y="143"/>
                    <a:pt x="328" y="138"/>
                    <a:pt x="321" y="134"/>
                  </a:cubicBezTo>
                  <a:cubicBezTo>
                    <a:pt x="321" y="134"/>
                    <a:pt x="321" y="134"/>
                    <a:pt x="321" y="134"/>
                  </a:cubicBezTo>
                  <a:cubicBezTo>
                    <a:pt x="337" y="130"/>
                    <a:pt x="351" y="119"/>
                    <a:pt x="351" y="94"/>
                  </a:cubicBezTo>
                  <a:cubicBezTo>
                    <a:pt x="351" y="63"/>
                    <a:pt x="333" y="51"/>
                    <a:pt x="301" y="51"/>
                  </a:cubicBezTo>
                  <a:lnTo>
                    <a:pt x="254" y="51"/>
                  </a:lnTo>
                  <a:close/>
                  <a:moveTo>
                    <a:pt x="226" y="195"/>
                  </a:moveTo>
                  <a:cubicBezTo>
                    <a:pt x="226" y="169"/>
                    <a:pt x="226" y="169"/>
                    <a:pt x="226" y="169"/>
                  </a:cubicBezTo>
                  <a:cubicBezTo>
                    <a:pt x="170" y="169"/>
                    <a:pt x="170" y="169"/>
                    <a:pt x="170" y="169"/>
                  </a:cubicBezTo>
                  <a:cubicBezTo>
                    <a:pt x="170" y="135"/>
                    <a:pt x="170" y="135"/>
                    <a:pt x="170" y="135"/>
                  </a:cubicBezTo>
                  <a:cubicBezTo>
                    <a:pt x="216" y="135"/>
                    <a:pt x="216" y="135"/>
                    <a:pt x="216" y="135"/>
                  </a:cubicBezTo>
                  <a:cubicBezTo>
                    <a:pt x="216" y="109"/>
                    <a:pt x="216" y="109"/>
                    <a:pt x="216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9" y="195"/>
                    <a:pt x="139" y="195"/>
                    <a:pt x="139" y="195"/>
                  </a:cubicBezTo>
                  <a:lnTo>
                    <a:pt x="226" y="195"/>
                  </a:lnTo>
                  <a:close/>
                  <a:moveTo>
                    <a:pt x="31" y="77"/>
                  </a:moveTo>
                  <a:cubicBezTo>
                    <a:pt x="42" y="77"/>
                    <a:pt x="42" y="77"/>
                    <a:pt x="42" y="77"/>
                  </a:cubicBezTo>
                  <a:cubicBezTo>
                    <a:pt x="65" y="77"/>
                    <a:pt x="80" y="88"/>
                    <a:pt x="80" y="123"/>
                  </a:cubicBezTo>
                  <a:cubicBezTo>
                    <a:pt x="80" y="151"/>
                    <a:pt x="72" y="169"/>
                    <a:pt x="43" y="169"/>
                  </a:cubicBezTo>
                  <a:cubicBezTo>
                    <a:pt x="31" y="169"/>
                    <a:pt x="31" y="169"/>
                    <a:pt x="31" y="169"/>
                  </a:cubicBezTo>
                  <a:lnTo>
                    <a:pt x="31" y="77"/>
                  </a:lnTo>
                  <a:close/>
                  <a:moveTo>
                    <a:pt x="0" y="195"/>
                  </a:moveTo>
                  <a:cubicBezTo>
                    <a:pt x="45" y="195"/>
                    <a:pt x="45" y="195"/>
                    <a:pt x="45" y="195"/>
                  </a:cubicBezTo>
                  <a:cubicBezTo>
                    <a:pt x="98" y="195"/>
                    <a:pt x="113" y="157"/>
                    <a:pt x="113" y="120"/>
                  </a:cubicBezTo>
                  <a:cubicBezTo>
                    <a:pt x="113" y="74"/>
                    <a:pt x="91" y="51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8" name="Freeform 194">
            <a:extLst>
              <a:ext uri="{FF2B5EF4-FFF2-40B4-BE49-F238E27FC236}">
                <a16:creationId xmlns:a16="http://schemas.microsoft.com/office/drawing/2014/main" id="{DF630C42-31CA-4199-AAC7-4E96C2CB947C}"/>
              </a:ext>
            </a:extLst>
          </p:cNvPr>
          <p:cNvSpPr>
            <a:spLocks noEditPoints="1"/>
          </p:cNvSpPr>
          <p:nvPr/>
        </p:nvSpPr>
        <p:spPr bwMode="auto">
          <a:xfrm>
            <a:off x="690192" y="4608881"/>
            <a:ext cx="7741928" cy="357093"/>
          </a:xfrm>
          <a:custGeom>
            <a:avLst/>
            <a:gdLst>
              <a:gd name="T0" fmla="*/ 4252 w 4337"/>
              <a:gd name="T1" fmla="*/ 45 h 201"/>
              <a:gd name="T2" fmla="*/ 4142 w 4337"/>
              <a:gd name="T3" fmla="*/ 75 h 201"/>
              <a:gd name="T4" fmla="*/ 4214 w 4337"/>
              <a:gd name="T5" fmla="*/ 134 h 201"/>
              <a:gd name="T6" fmla="*/ 4070 w 4337"/>
              <a:gd name="T7" fmla="*/ 6 h 201"/>
              <a:gd name="T8" fmla="*/ 3961 w 4337"/>
              <a:gd name="T9" fmla="*/ 62 h 201"/>
              <a:gd name="T10" fmla="*/ 4050 w 4337"/>
              <a:gd name="T11" fmla="*/ 150 h 201"/>
              <a:gd name="T12" fmla="*/ 4017 w 4337"/>
              <a:gd name="T13" fmla="*/ 125 h 201"/>
              <a:gd name="T14" fmla="*/ 3815 w 4337"/>
              <a:gd name="T15" fmla="*/ 77 h 201"/>
              <a:gd name="T16" fmla="*/ 3936 w 4337"/>
              <a:gd name="T17" fmla="*/ 78 h 201"/>
              <a:gd name="T18" fmla="*/ 3743 w 4337"/>
              <a:gd name="T19" fmla="*/ 175 h 201"/>
              <a:gd name="T20" fmla="*/ 3768 w 4337"/>
              <a:gd name="T21" fmla="*/ 56 h 201"/>
              <a:gd name="T22" fmla="*/ 3582 w 4337"/>
              <a:gd name="T23" fmla="*/ 127 h 201"/>
              <a:gd name="T24" fmla="*/ 3490 w 4337"/>
              <a:gd name="T25" fmla="*/ 75 h 201"/>
              <a:gd name="T26" fmla="*/ 3562 w 4337"/>
              <a:gd name="T27" fmla="*/ 134 h 201"/>
              <a:gd name="T28" fmla="*/ 3437 w 4337"/>
              <a:gd name="T29" fmla="*/ 175 h 201"/>
              <a:gd name="T30" fmla="*/ 3458 w 4337"/>
              <a:gd name="T31" fmla="*/ 139 h 201"/>
              <a:gd name="T32" fmla="*/ 3220 w 4337"/>
              <a:gd name="T33" fmla="*/ 62 h 201"/>
              <a:gd name="T34" fmla="*/ 3309 w 4337"/>
              <a:gd name="T35" fmla="*/ 150 h 201"/>
              <a:gd name="T36" fmla="*/ 3275 w 4337"/>
              <a:gd name="T37" fmla="*/ 125 h 201"/>
              <a:gd name="T38" fmla="*/ 3074 w 4337"/>
              <a:gd name="T39" fmla="*/ 77 h 201"/>
              <a:gd name="T40" fmla="*/ 3195 w 4337"/>
              <a:gd name="T41" fmla="*/ 78 h 201"/>
              <a:gd name="T42" fmla="*/ 2970 w 4337"/>
              <a:gd name="T43" fmla="*/ 154 h 201"/>
              <a:gd name="T44" fmla="*/ 2997 w 4337"/>
              <a:gd name="T45" fmla="*/ 125 h 201"/>
              <a:gd name="T46" fmla="*/ 2920 w 4337"/>
              <a:gd name="T47" fmla="*/ 133 h 201"/>
              <a:gd name="T48" fmla="*/ 2857 w 4337"/>
              <a:gd name="T49" fmla="*/ 45 h 201"/>
              <a:gd name="T50" fmla="*/ 2700 w 4337"/>
              <a:gd name="T51" fmla="*/ 129 h 201"/>
              <a:gd name="T52" fmla="*/ 2718 w 4337"/>
              <a:gd name="T53" fmla="*/ 149 h 201"/>
              <a:gd name="T54" fmla="*/ 2645 w 4337"/>
              <a:gd name="T55" fmla="*/ 45 h 201"/>
              <a:gd name="T56" fmla="*/ 2556 w 4337"/>
              <a:gd name="T57" fmla="*/ 170 h 201"/>
              <a:gd name="T58" fmla="*/ 2507 w 4337"/>
              <a:gd name="T59" fmla="*/ 117 h 201"/>
              <a:gd name="T60" fmla="*/ 2325 w 4337"/>
              <a:gd name="T61" fmla="*/ 61 h 201"/>
              <a:gd name="T62" fmla="*/ 2354 w 4337"/>
              <a:gd name="T63" fmla="*/ 126 h 201"/>
              <a:gd name="T64" fmla="*/ 2211 w 4337"/>
              <a:gd name="T65" fmla="*/ 101 h 201"/>
              <a:gd name="T66" fmla="*/ 2104 w 4337"/>
              <a:gd name="T67" fmla="*/ 105 h 201"/>
              <a:gd name="T68" fmla="*/ 1979 w 4337"/>
              <a:gd name="T69" fmla="*/ 0 h 201"/>
              <a:gd name="T70" fmla="*/ 1944 w 4337"/>
              <a:gd name="T71" fmla="*/ 98 h 201"/>
              <a:gd name="T72" fmla="*/ 1831 w 4337"/>
              <a:gd name="T73" fmla="*/ 42 h 201"/>
              <a:gd name="T74" fmla="*/ 1840 w 4337"/>
              <a:gd name="T75" fmla="*/ 43 h 201"/>
              <a:gd name="T76" fmla="*/ 1689 w 4337"/>
              <a:gd name="T77" fmla="*/ 54 h 201"/>
              <a:gd name="T78" fmla="*/ 1567 w 4337"/>
              <a:gd name="T79" fmla="*/ 88 h 201"/>
              <a:gd name="T80" fmla="*/ 1549 w 4337"/>
              <a:gd name="T81" fmla="*/ 154 h 201"/>
              <a:gd name="T82" fmla="*/ 1436 w 4337"/>
              <a:gd name="T83" fmla="*/ 44 h 201"/>
              <a:gd name="T84" fmla="*/ 1365 w 4337"/>
              <a:gd name="T85" fmla="*/ 78 h 201"/>
              <a:gd name="T86" fmla="*/ 1341 w 4337"/>
              <a:gd name="T87" fmla="*/ 83 h 201"/>
              <a:gd name="T88" fmla="*/ 1247 w 4337"/>
              <a:gd name="T89" fmla="*/ 152 h 201"/>
              <a:gd name="T90" fmla="*/ 1145 w 4337"/>
              <a:gd name="T91" fmla="*/ 152 h 201"/>
              <a:gd name="T92" fmla="*/ 1078 w 4337"/>
              <a:gd name="T93" fmla="*/ 61 h 201"/>
              <a:gd name="T94" fmla="*/ 1107 w 4337"/>
              <a:gd name="T95" fmla="*/ 126 h 201"/>
              <a:gd name="T96" fmla="*/ 932 w 4337"/>
              <a:gd name="T97" fmla="*/ 123 h 201"/>
              <a:gd name="T98" fmla="*/ 918 w 4337"/>
              <a:gd name="T99" fmla="*/ 43 h 201"/>
              <a:gd name="T100" fmla="*/ 831 w 4337"/>
              <a:gd name="T101" fmla="*/ 152 h 201"/>
              <a:gd name="T102" fmla="*/ 770 w 4337"/>
              <a:gd name="T103" fmla="*/ 126 h 201"/>
              <a:gd name="T104" fmla="*/ 628 w 4337"/>
              <a:gd name="T105" fmla="*/ 135 h 201"/>
              <a:gd name="T106" fmla="*/ 648 w 4337"/>
              <a:gd name="T107" fmla="*/ 142 h 201"/>
              <a:gd name="T108" fmla="*/ 442 w 4337"/>
              <a:gd name="T109" fmla="*/ 55 h 201"/>
              <a:gd name="T110" fmla="*/ 506 w 4337"/>
              <a:gd name="T111" fmla="*/ 78 h 201"/>
              <a:gd name="T112" fmla="*/ 369 w 4337"/>
              <a:gd name="T113" fmla="*/ 141 h 201"/>
              <a:gd name="T114" fmla="*/ 331 w 4337"/>
              <a:gd name="T115" fmla="*/ 122 h 201"/>
              <a:gd name="T116" fmla="*/ 279 w 4337"/>
              <a:gd name="T117" fmla="*/ 6 h 201"/>
              <a:gd name="T118" fmla="*/ 163 w 4337"/>
              <a:gd name="T119" fmla="*/ 17 h 201"/>
              <a:gd name="T120" fmla="*/ 0 w 4337"/>
              <a:gd name="T121" fmla="*/ 102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337" h="201">
                <a:moveTo>
                  <a:pt x="4313" y="152"/>
                </a:moveTo>
                <a:cubicBezTo>
                  <a:pt x="4337" y="152"/>
                  <a:pt x="4337" y="152"/>
                  <a:pt x="4337" y="152"/>
                </a:cubicBezTo>
                <a:cubicBezTo>
                  <a:pt x="4337" y="45"/>
                  <a:pt x="4337" y="45"/>
                  <a:pt x="4337" y="45"/>
                </a:cubicBezTo>
                <a:cubicBezTo>
                  <a:pt x="4313" y="45"/>
                  <a:pt x="4313" y="45"/>
                  <a:pt x="4313" y="45"/>
                </a:cubicBezTo>
                <a:lnTo>
                  <a:pt x="4313" y="152"/>
                </a:lnTo>
                <a:close/>
                <a:moveTo>
                  <a:pt x="4295" y="43"/>
                </a:moveTo>
                <a:cubicBezTo>
                  <a:pt x="4293" y="43"/>
                  <a:pt x="4289" y="42"/>
                  <a:pt x="4286" y="42"/>
                </a:cubicBezTo>
                <a:cubicBezTo>
                  <a:pt x="4272" y="42"/>
                  <a:pt x="4263" y="49"/>
                  <a:pt x="4258" y="59"/>
                </a:cubicBezTo>
                <a:cubicBezTo>
                  <a:pt x="4257" y="59"/>
                  <a:pt x="4257" y="59"/>
                  <a:pt x="4257" y="59"/>
                </a:cubicBezTo>
                <a:cubicBezTo>
                  <a:pt x="4252" y="45"/>
                  <a:pt x="4252" y="45"/>
                  <a:pt x="4252" y="45"/>
                </a:cubicBezTo>
                <a:cubicBezTo>
                  <a:pt x="4234" y="45"/>
                  <a:pt x="4234" y="45"/>
                  <a:pt x="4234" y="45"/>
                </a:cubicBezTo>
                <a:cubicBezTo>
                  <a:pt x="4234" y="152"/>
                  <a:pt x="4234" y="152"/>
                  <a:pt x="4234" y="152"/>
                </a:cubicBezTo>
                <a:cubicBezTo>
                  <a:pt x="4257" y="152"/>
                  <a:pt x="4257" y="152"/>
                  <a:pt x="4257" y="152"/>
                </a:cubicBezTo>
                <a:cubicBezTo>
                  <a:pt x="4257" y="77"/>
                  <a:pt x="4257" y="77"/>
                  <a:pt x="4257" y="77"/>
                </a:cubicBezTo>
                <a:cubicBezTo>
                  <a:pt x="4263" y="70"/>
                  <a:pt x="4274" y="66"/>
                  <a:pt x="4283" y="66"/>
                </a:cubicBezTo>
                <a:cubicBezTo>
                  <a:pt x="4287" y="66"/>
                  <a:pt x="4291" y="66"/>
                  <a:pt x="4295" y="67"/>
                </a:cubicBezTo>
                <a:lnTo>
                  <a:pt x="4295" y="43"/>
                </a:lnTo>
                <a:close/>
                <a:moveTo>
                  <a:pt x="4163" y="43"/>
                </a:moveTo>
                <a:cubicBezTo>
                  <a:pt x="4139" y="43"/>
                  <a:pt x="4129" y="56"/>
                  <a:pt x="4125" y="62"/>
                </a:cubicBezTo>
                <a:cubicBezTo>
                  <a:pt x="4142" y="75"/>
                  <a:pt x="4142" y="75"/>
                  <a:pt x="4142" y="75"/>
                </a:cubicBezTo>
                <a:cubicBezTo>
                  <a:pt x="4145" y="69"/>
                  <a:pt x="4151" y="62"/>
                  <a:pt x="4163" y="62"/>
                </a:cubicBezTo>
                <a:cubicBezTo>
                  <a:pt x="4173" y="62"/>
                  <a:pt x="4181" y="66"/>
                  <a:pt x="4181" y="80"/>
                </a:cubicBezTo>
                <a:cubicBezTo>
                  <a:pt x="4181" y="90"/>
                  <a:pt x="4181" y="90"/>
                  <a:pt x="4181" y="90"/>
                </a:cubicBezTo>
                <a:cubicBezTo>
                  <a:pt x="4145" y="89"/>
                  <a:pt x="4123" y="100"/>
                  <a:pt x="4123" y="125"/>
                </a:cubicBezTo>
                <a:cubicBezTo>
                  <a:pt x="4123" y="140"/>
                  <a:pt x="4134" y="154"/>
                  <a:pt x="4154" y="154"/>
                </a:cubicBezTo>
                <a:cubicBezTo>
                  <a:pt x="4171" y="154"/>
                  <a:pt x="4179" y="147"/>
                  <a:pt x="4183" y="141"/>
                </a:cubicBezTo>
                <a:cubicBezTo>
                  <a:pt x="4184" y="141"/>
                  <a:pt x="4184" y="141"/>
                  <a:pt x="4184" y="141"/>
                </a:cubicBezTo>
                <a:cubicBezTo>
                  <a:pt x="4187" y="148"/>
                  <a:pt x="4193" y="153"/>
                  <a:pt x="4203" y="153"/>
                </a:cubicBezTo>
                <a:cubicBezTo>
                  <a:pt x="4207" y="153"/>
                  <a:pt x="4211" y="153"/>
                  <a:pt x="4214" y="150"/>
                </a:cubicBezTo>
                <a:cubicBezTo>
                  <a:pt x="4214" y="134"/>
                  <a:pt x="4214" y="134"/>
                  <a:pt x="4214" y="134"/>
                </a:cubicBezTo>
                <a:cubicBezTo>
                  <a:pt x="4212" y="134"/>
                  <a:pt x="4212" y="134"/>
                  <a:pt x="4212" y="134"/>
                </a:cubicBezTo>
                <a:cubicBezTo>
                  <a:pt x="4206" y="134"/>
                  <a:pt x="4203" y="130"/>
                  <a:pt x="4203" y="122"/>
                </a:cubicBezTo>
                <a:cubicBezTo>
                  <a:pt x="4203" y="77"/>
                  <a:pt x="4203" y="77"/>
                  <a:pt x="4203" y="77"/>
                </a:cubicBezTo>
                <a:cubicBezTo>
                  <a:pt x="4203" y="52"/>
                  <a:pt x="4188" y="43"/>
                  <a:pt x="4163" y="43"/>
                </a:cubicBezTo>
                <a:moveTo>
                  <a:pt x="4181" y="125"/>
                </a:moveTo>
                <a:cubicBezTo>
                  <a:pt x="4177" y="131"/>
                  <a:pt x="4169" y="135"/>
                  <a:pt x="4160" y="135"/>
                </a:cubicBezTo>
                <a:cubicBezTo>
                  <a:pt x="4151" y="135"/>
                  <a:pt x="4146" y="130"/>
                  <a:pt x="4146" y="122"/>
                </a:cubicBezTo>
                <a:cubicBezTo>
                  <a:pt x="4146" y="110"/>
                  <a:pt x="4159" y="105"/>
                  <a:pt x="4181" y="107"/>
                </a:cubicBezTo>
                <a:lnTo>
                  <a:pt x="4181" y="125"/>
                </a:lnTo>
                <a:close/>
                <a:moveTo>
                  <a:pt x="4070" y="6"/>
                </a:moveTo>
                <a:cubicBezTo>
                  <a:pt x="4070" y="127"/>
                  <a:pt x="4070" y="127"/>
                  <a:pt x="4070" y="127"/>
                </a:cubicBezTo>
                <a:cubicBezTo>
                  <a:pt x="4070" y="144"/>
                  <a:pt x="4080" y="154"/>
                  <a:pt x="4096" y="154"/>
                </a:cubicBezTo>
                <a:cubicBezTo>
                  <a:pt x="4102" y="154"/>
                  <a:pt x="4106" y="153"/>
                  <a:pt x="4110" y="151"/>
                </a:cubicBezTo>
                <a:cubicBezTo>
                  <a:pt x="4110" y="132"/>
                  <a:pt x="4110" y="132"/>
                  <a:pt x="4110" y="132"/>
                </a:cubicBezTo>
                <a:cubicBezTo>
                  <a:pt x="4108" y="132"/>
                  <a:pt x="4107" y="133"/>
                  <a:pt x="4104" y="133"/>
                </a:cubicBezTo>
                <a:cubicBezTo>
                  <a:pt x="4098" y="133"/>
                  <a:pt x="4094" y="130"/>
                  <a:pt x="4094" y="121"/>
                </a:cubicBezTo>
                <a:cubicBezTo>
                  <a:pt x="4094" y="6"/>
                  <a:pt x="4094" y="6"/>
                  <a:pt x="4094" y="6"/>
                </a:cubicBezTo>
                <a:lnTo>
                  <a:pt x="4070" y="6"/>
                </a:lnTo>
                <a:close/>
                <a:moveTo>
                  <a:pt x="3999" y="43"/>
                </a:moveTo>
                <a:cubicBezTo>
                  <a:pt x="3975" y="43"/>
                  <a:pt x="3965" y="56"/>
                  <a:pt x="3961" y="62"/>
                </a:cubicBezTo>
                <a:cubicBezTo>
                  <a:pt x="3978" y="75"/>
                  <a:pt x="3978" y="75"/>
                  <a:pt x="3978" y="75"/>
                </a:cubicBezTo>
                <a:cubicBezTo>
                  <a:pt x="3981" y="69"/>
                  <a:pt x="3987" y="62"/>
                  <a:pt x="3999" y="62"/>
                </a:cubicBezTo>
                <a:cubicBezTo>
                  <a:pt x="4009" y="62"/>
                  <a:pt x="4017" y="66"/>
                  <a:pt x="4017" y="80"/>
                </a:cubicBezTo>
                <a:cubicBezTo>
                  <a:pt x="4017" y="90"/>
                  <a:pt x="4017" y="90"/>
                  <a:pt x="4017" y="90"/>
                </a:cubicBezTo>
                <a:cubicBezTo>
                  <a:pt x="3981" y="89"/>
                  <a:pt x="3959" y="100"/>
                  <a:pt x="3959" y="125"/>
                </a:cubicBezTo>
                <a:cubicBezTo>
                  <a:pt x="3959" y="140"/>
                  <a:pt x="3970" y="154"/>
                  <a:pt x="3990" y="154"/>
                </a:cubicBezTo>
                <a:cubicBezTo>
                  <a:pt x="4007" y="154"/>
                  <a:pt x="4015" y="147"/>
                  <a:pt x="4019" y="141"/>
                </a:cubicBezTo>
                <a:cubicBezTo>
                  <a:pt x="4020" y="141"/>
                  <a:pt x="4020" y="141"/>
                  <a:pt x="4020" y="141"/>
                </a:cubicBezTo>
                <a:cubicBezTo>
                  <a:pt x="4023" y="148"/>
                  <a:pt x="4029" y="153"/>
                  <a:pt x="4039" y="153"/>
                </a:cubicBezTo>
                <a:cubicBezTo>
                  <a:pt x="4043" y="153"/>
                  <a:pt x="4047" y="153"/>
                  <a:pt x="4050" y="150"/>
                </a:cubicBezTo>
                <a:cubicBezTo>
                  <a:pt x="4050" y="134"/>
                  <a:pt x="4050" y="134"/>
                  <a:pt x="4050" y="134"/>
                </a:cubicBezTo>
                <a:cubicBezTo>
                  <a:pt x="4048" y="134"/>
                  <a:pt x="4048" y="134"/>
                  <a:pt x="4048" y="134"/>
                </a:cubicBezTo>
                <a:cubicBezTo>
                  <a:pt x="4042" y="134"/>
                  <a:pt x="4039" y="130"/>
                  <a:pt x="4039" y="122"/>
                </a:cubicBezTo>
                <a:cubicBezTo>
                  <a:pt x="4039" y="77"/>
                  <a:pt x="4039" y="77"/>
                  <a:pt x="4039" y="77"/>
                </a:cubicBezTo>
                <a:cubicBezTo>
                  <a:pt x="4039" y="52"/>
                  <a:pt x="4024" y="43"/>
                  <a:pt x="3999" y="43"/>
                </a:cubicBezTo>
                <a:moveTo>
                  <a:pt x="4017" y="125"/>
                </a:moveTo>
                <a:cubicBezTo>
                  <a:pt x="4013" y="131"/>
                  <a:pt x="4005" y="135"/>
                  <a:pt x="3996" y="135"/>
                </a:cubicBezTo>
                <a:cubicBezTo>
                  <a:pt x="3987" y="135"/>
                  <a:pt x="3982" y="130"/>
                  <a:pt x="3982" y="122"/>
                </a:cubicBezTo>
                <a:cubicBezTo>
                  <a:pt x="3982" y="110"/>
                  <a:pt x="3995" y="105"/>
                  <a:pt x="4017" y="107"/>
                </a:cubicBezTo>
                <a:lnTo>
                  <a:pt x="4017" y="125"/>
                </a:lnTo>
                <a:close/>
                <a:moveTo>
                  <a:pt x="3872" y="58"/>
                </a:moveTo>
                <a:cubicBezTo>
                  <a:pt x="3871" y="58"/>
                  <a:pt x="3871" y="58"/>
                  <a:pt x="3871" y="58"/>
                </a:cubicBezTo>
                <a:cubicBezTo>
                  <a:pt x="3867" y="49"/>
                  <a:pt x="3860" y="42"/>
                  <a:pt x="3844" y="42"/>
                </a:cubicBezTo>
                <a:cubicBezTo>
                  <a:pt x="3831" y="42"/>
                  <a:pt x="3821" y="48"/>
                  <a:pt x="3815" y="55"/>
                </a:cubicBezTo>
                <a:cubicBezTo>
                  <a:pt x="3815" y="55"/>
                  <a:pt x="3815" y="55"/>
                  <a:pt x="3815" y="55"/>
                </a:cubicBezTo>
                <a:cubicBezTo>
                  <a:pt x="3810" y="45"/>
                  <a:pt x="3810" y="45"/>
                  <a:pt x="3810" y="45"/>
                </a:cubicBezTo>
                <a:cubicBezTo>
                  <a:pt x="3791" y="45"/>
                  <a:pt x="3791" y="45"/>
                  <a:pt x="3791" y="45"/>
                </a:cubicBezTo>
                <a:cubicBezTo>
                  <a:pt x="3791" y="152"/>
                  <a:pt x="3791" y="152"/>
                  <a:pt x="3791" y="152"/>
                </a:cubicBezTo>
                <a:cubicBezTo>
                  <a:pt x="3815" y="152"/>
                  <a:pt x="3815" y="152"/>
                  <a:pt x="3815" y="152"/>
                </a:cubicBezTo>
                <a:cubicBezTo>
                  <a:pt x="3815" y="77"/>
                  <a:pt x="3815" y="77"/>
                  <a:pt x="3815" y="77"/>
                </a:cubicBezTo>
                <a:cubicBezTo>
                  <a:pt x="3818" y="70"/>
                  <a:pt x="3825" y="62"/>
                  <a:pt x="3834" y="62"/>
                </a:cubicBezTo>
                <a:cubicBezTo>
                  <a:pt x="3846" y="62"/>
                  <a:pt x="3852" y="70"/>
                  <a:pt x="3852" y="84"/>
                </a:cubicBezTo>
                <a:cubicBezTo>
                  <a:pt x="3852" y="152"/>
                  <a:pt x="3852" y="152"/>
                  <a:pt x="3852" y="152"/>
                </a:cubicBezTo>
                <a:cubicBezTo>
                  <a:pt x="3876" y="152"/>
                  <a:pt x="3876" y="152"/>
                  <a:pt x="3876" y="152"/>
                </a:cubicBezTo>
                <a:cubicBezTo>
                  <a:pt x="3876" y="77"/>
                  <a:pt x="3876" y="77"/>
                  <a:pt x="3876" y="77"/>
                </a:cubicBezTo>
                <a:cubicBezTo>
                  <a:pt x="3879" y="69"/>
                  <a:pt x="3887" y="62"/>
                  <a:pt x="3896" y="62"/>
                </a:cubicBezTo>
                <a:cubicBezTo>
                  <a:pt x="3906" y="62"/>
                  <a:pt x="3913" y="68"/>
                  <a:pt x="3913" y="82"/>
                </a:cubicBezTo>
                <a:cubicBezTo>
                  <a:pt x="3913" y="152"/>
                  <a:pt x="3913" y="152"/>
                  <a:pt x="3913" y="152"/>
                </a:cubicBezTo>
                <a:cubicBezTo>
                  <a:pt x="3936" y="152"/>
                  <a:pt x="3936" y="152"/>
                  <a:pt x="3936" y="152"/>
                </a:cubicBezTo>
                <a:cubicBezTo>
                  <a:pt x="3936" y="78"/>
                  <a:pt x="3936" y="78"/>
                  <a:pt x="3936" y="78"/>
                </a:cubicBezTo>
                <a:cubicBezTo>
                  <a:pt x="3936" y="54"/>
                  <a:pt x="3924" y="42"/>
                  <a:pt x="3903" y="42"/>
                </a:cubicBezTo>
                <a:cubicBezTo>
                  <a:pt x="3888" y="42"/>
                  <a:pt x="3877" y="50"/>
                  <a:pt x="3872" y="58"/>
                </a:cubicBezTo>
                <a:moveTo>
                  <a:pt x="3743" y="175"/>
                </a:moveTo>
                <a:cubicBezTo>
                  <a:pt x="3743" y="170"/>
                  <a:pt x="3742" y="165"/>
                  <a:pt x="3740" y="162"/>
                </a:cubicBezTo>
                <a:cubicBezTo>
                  <a:pt x="3721" y="162"/>
                  <a:pt x="3721" y="162"/>
                  <a:pt x="3721" y="162"/>
                </a:cubicBezTo>
                <a:cubicBezTo>
                  <a:pt x="3721" y="163"/>
                  <a:pt x="3721" y="163"/>
                  <a:pt x="3721" y="163"/>
                </a:cubicBezTo>
                <a:cubicBezTo>
                  <a:pt x="3723" y="165"/>
                  <a:pt x="3726" y="169"/>
                  <a:pt x="3726" y="174"/>
                </a:cubicBezTo>
                <a:cubicBezTo>
                  <a:pt x="3726" y="181"/>
                  <a:pt x="3722" y="185"/>
                  <a:pt x="3713" y="189"/>
                </a:cubicBezTo>
                <a:cubicBezTo>
                  <a:pt x="3720" y="201"/>
                  <a:pt x="3720" y="201"/>
                  <a:pt x="3720" y="201"/>
                </a:cubicBezTo>
                <a:cubicBezTo>
                  <a:pt x="3736" y="196"/>
                  <a:pt x="3743" y="186"/>
                  <a:pt x="3743" y="175"/>
                </a:cubicBezTo>
                <a:moveTo>
                  <a:pt x="3745" y="123"/>
                </a:moveTo>
                <a:cubicBezTo>
                  <a:pt x="3745" y="129"/>
                  <a:pt x="3740" y="135"/>
                  <a:pt x="3729" y="135"/>
                </a:cubicBezTo>
                <a:cubicBezTo>
                  <a:pt x="3716" y="135"/>
                  <a:pt x="3706" y="128"/>
                  <a:pt x="3700" y="122"/>
                </a:cubicBezTo>
                <a:cubicBezTo>
                  <a:pt x="3686" y="139"/>
                  <a:pt x="3686" y="139"/>
                  <a:pt x="3686" y="139"/>
                </a:cubicBezTo>
                <a:cubicBezTo>
                  <a:pt x="3692" y="145"/>
                  <a:pt x="3706" y="154"/>
                  <a:pt x="3728" y="154"/>
                </a:cubicBezTo>
                <a:cubicBezTo>
                  <a:pt x="3757" y="154"/>
                  <a:pt x="3769" y="136"/>
                  <a:pt x="3769" y="121"/>
                </a:cubicBezTo>
                <a:cubicBezTo>
                  <a:pt x="3769" y="85"/>
                  <a:pt x="3717" y="92"/>
                  <a:pt x="3717" y="73"/>
                </a:cubicBezTo>
                <a:cubicBezTo>
                  <a:pt x="3717" y="67"/>
                  <a:pt x="3722" y="62"/>
                  <a:pt x="3731" y="62"/>
                </a:cubicBezTo>
                <a:cubicBezTo>
                  <a:pt x="3741" y="62"/>
                  <a:pt x="3748" y="67"/>
                  <a:pt x="3753" y="72"/>
                </a:cubicBezTo>
                <a:cubicBezTo>
                  <a:pt x="3768" y="56"/>
                  <a:pt x="3768" y="56"/>
                  <a:pt x="3768" y="56"/>
                </a:cubicBezTo>
                <a:cubicBezTo>
                  <a:pt x="3761" y="49"/>
                  <a:pt x="3749" y="43"/>
                  <a:pt x="3732" y="43"/>
                </a:cubicBezTo>
                <a:cubicBezTo>
                  <a:pt x="3707" y="43"/>
                  <a:pt x="3693" y="58"/>
                  <a:pt x="3693" y="75"/>
                </a:cubicBezTo>
                <a:cubicBezTo>
                  <a:pt x="3693" y="111"/>
                  <a:pt x="3745" y="104"/>
                  <a:pt x="3745" y="123"/>
                </a:cubicBezTo>
                <a:moveTo>
                  <a:pt x="3643" y="152"/>
                </a:moveTo>
                <a:cubicBezTo>
                  <a:pt x="3667" y="152"/>
                  <a:pt x="3667" y="152"/>
                  <a:pt x="3667" y="152"/>
                </a:cubicBezTo>
                <a:cubicBezTo>
                  <a:pt x="3667" y="45"/>
                  <a:pt x="3667" y="45"/>
                  <a:pt x="3667" y="45"/>
                </a:cubicBezTo>
                <a:cubicBezTo>
                  <a:pt x="3643" y="45"/>
                  <a:pt x="3643" y="45"/>
                  <a:pt x="3643" y="45"/>
                </a:cubicBezTo>
                <a:lnTo>
                  <a:pt x="3643" y="152"/>
                </a:lnTo>
                <a:close/>
                <a:moveTo>
                  <a:pt x="3582" y="6"/>
                </a:moveTo>
                <a:cubicBezTo>
                  <a:pt x="3582" y="127"/>
                  <a:pt x="3582" y="127"/>
                  <a:pt x="3582" y="127"/>
                </a:cubicBezTo>
                <a:cubicBezTo>
                  <a:pt x="3582" y="144"/>
                  <a:pt x="3592" y="154"/>
                  <a:pt x="3608" y="154"/>
                </a:cubicBezTo>
                <a:cubicBezTo>
                  <a:pt x="3614" y="154"/>
                  <a:pt x="3618" y="153"/>
                  <a:pt x="3622" y="151"/>
                </a:cubicBezTo>
                <a:cubicBezTo>
                  <a:pt x="3622" y="132"/>
                  <a:pt x="3622" y="132"/>
                  <a:pt x="3622" y="132"/>
                </a:cubicBezTo>
                <a:cubicBezTo>
                  <a:pt x="3620" y="132"/>
                  <a:pt x="3619" y="133"/>
                  <a:pt x="3616" y="133"/>
                </a:cubicBezTo>
                <a:cubicBezTo>
                  <a:pt x="3609" y="133"/>
                  <a:pt x="3606" y="130"/>
                  <a:pt x="3606" y="121"/>
                </a:cubicBezTo>
                <a:cubicBezTo>
                  <a:pt x="3606" y="6"/>
                  <a:pt x="3606" y="6"/>
                  <a:pt x="3606" y="6"/>
                </a:cubicBezTo>
                <a:lnTo>
                  <a:pt x="3582" y="6"/>
                </a:lnTo>
                <a:close/>
                <a:moveTo>
                  <a:pt x="3510" y="43"/>
                </a:moveTo>
                <a:cubicBezTo>
                  <a:pt x="3487" y="43"/>
                  <a:pt x="3477" y="56"/>
                  <a:pt x="3473" y="62"/>
                </a:cubicBezTo>
                <a:cubicBezTo>
                  <a:pt x="3490" y="75"/>
                  <a:pt x="3490" y="75"/>
                  <a:pt x="3490" y="75"/>
                </a:cubicBezTo>
                <a:cubicBezTo>
                  <a:pt x="3493" y="69"/>
                  <a:pt x="3499" y="62"/>
                  <a:pt x="3510" y="62"/>
                </a:cubicBezTo>
                <a:cubicBezTo>
                  <a:pt x="3521" y="62"/>
                  <a:pt x="3529" y="66"/>
                  <a:pt x="3529" y="80"/>
                </a:cubicBezTo>
                <a:cubicBezTo>
                  <a:pt x="3529" y="90"/>
                  <a:pt x="3529" y="90"/>
                  <a:pt x="3529" y="90"/>
                </a:cubicBezTo>
                <a:cubicBezTo>
                  <a:pt x="3493" y="89"/>
                  <a:pt x="3471" y="100"/>
                  <a:pt x="3471" y="125"/>
                </a:cubicBezTo>
                <a:cubicBezTo>
                  <a:pt x="3471" y="140"/>
                  <a:pt x="3482" y="154"/>
                  <a:pt x="3502" y="154"/>
                </a:cubicBezTo>
                <a:cubicBezTo>
                  <a:pt x="3519" y="154"/>
                  <a:pt x="3527" y="147"/>
                  <a:pt x="3531" y="141"/>
                </a:cubicBezTo>
                <a:cubicBezTo>
                  <a:pt x="3532" y="141"/>
                  <a:pt x="3532" y="141"/>
                  <a:pt x="3532" y="141"/>
                </a:cubicBezTo>
                <a:cubicBezTo>
                  <a:pt x="3535" y="148"/>
                  <a:pt x="3541" y="153"/>
                  <a:pt x="3551" y="153"/>
                </a:cubicBezTo>
                <a:cubicBezTo>
                  <a:pt x="3555" y="153"/>
                  <a:pt x="3559" y="153"/>
                  <a:pt x="3562" y="150"/>
                </a:cubicBezTo>
                <a:cubicBezTo>
                  <a:pt x="3562" y="134"/>
                  <a:pt x="3562" y="134"/>
                  <a:pt x="3562" y="134"/>
                </a:cubicBezTo>
                <a:cubicBezTo>
                  <a:pt x="3560" y="134"/>
                  <a:pt x="3560" y="134"/>
                  <a:pt x="3560" y="134"/>
                </a:cubicBezTo>
                <a:cubicBezTo>
                  <a:pt x="3554" y="134"/>
                  <a:pt x="3551" y="130"/>
                  <a:pt x="3551" y="122"/>
                </a:cubicBezTo>
                <a:cubicBezTo>
                  <a:pt x="3551" y="77"/>
                  <a:pt x="3551" y="77"/>
                  <a:pt x="3551" y="77"/>
                </a:cubicBezTo>
                <a:cubicBezTo>
                  <a:pt x="3551" y="52"/>
                  <a:pt x="3536" y="43"/>
                  <a:pt x="3510" y="43"/>
                </a:cubicBezTo>
                <a:moveTo>
                  <a:pt x="3529" y="125"/>
                </a:moveTo>
                <a:cubicBezTo>
                  <a:pt x="3525" y="131"/>
                  <a:pt x="3517" y="135"/>
                  <a:pt x="3508" y="135"/>
                </a:cubicBezTo>
                <a:cubicBezTo>
                  <a:pt x="3499" y="135"/>
                  <a:pt x="3494" y="130"/>
                  <a:pt x="3494" y="122"/>
                </a:cubicBezTo>
                <a:cubicBezTo>
                  <a:pt x="3494" y="110"/>
                  <a:pt x="3507" y="105"/>
                  <a:pt x="3529" y="107"/>
                </a:cubicBezTo>
                <a:lnTo>
                  <a:pt x="3529" y="125"/>
                </a:lnTo>
                <a:close/>
                <a:moveTo>
                  <a:pt x="3437" y="175"/>
                </a:moveTo>
                <a:cubicBezTo>
                  <a:pt x="3437" y="170"/>
                  <a:pt x="3435" y="165"/>
                  <a:pt x="3433" y="162"/>
                </a:cubicBezTo>
                <a:cubicBezTo>
                  <a:pt x="3415" y="162"/>
                  <a:pt x="3415" y="162"/>
                  <a:pt x="3415" y="162"/>
                </a:cubicBezTo>
                <a:cubicBezTo>
                  <a:pt x="3415" y="163"/>
                  <a:pt x="3415" y="163"/>
                  <a:pt x="3415" y="163"/>
                </a:cubicBezTo>
                <a:cubicBezTo>
                  <a:pt x="3417" y="165"/>
                  <a:pt x="3419" y="169"/>
                  <a:pt x="3419" y="174"/>
                </a:cubicBezTo>
                <a:cubicBezTo>
                  <a:pt x="3419" y="181"/>
                  <a:pt x="3416" y="185"/>
                  <a:pt x="3407" y="189"/>
                </a:cubicBezTo>
                <a:cubicBezTo>
                  <a:pt x="3414" y="201"/>
                  <a:pt x="3414" y="201"/>
                  <a:pt x="3414" y="201"/>
                </a:cubicBezTo>
                <a:cubicBezTo>
                  <a:pt x="3430" y="196"/>
                  <a:pt x="3437" y="186"/>
                  <a:pt x="3437" y="175"/>
                </a:cubicBezTo>
                <a:moveTo>
                  <a:pt x="3376" y="99"/>
                </a:moveTo>
                <a:cubicBezTo>
                  <a:pt x="3376" y="138"/>
                  <a:pt x="3393" y="154"/>
                  <a:pt x="3421" y="154"/>
                </a:cubicBezTo>
                <a:cubicBezTo>
                  <a:pt x="3443" y="154"/>
                  <a:pt x="3452" y="146"/>
                  <a:pt x="3458" y="139"/>
                </a:cubicBezTo>
                <a:cubicBezTo>
                  <a:pt x="3443" y="124"/>
                  <a:pt x="3443" y="124"/>
                  <a:pt x="3443" y="124"/>
                </a:cubicBezTo>
                <a:cubicBezTo>
                  <a:pt x="3439" y="129"/>
                  <a:pt x="3433" y="134"/>
                  <a:pt x="3423" y="134"/>
                </a:cubicBezTo>
                <a:cubicBezTo>
                  <a:pt x="3408" y="134"/>
                  <a:pt x="3400" y="123"/>
                  <a:pt x="3400" y="97"/>
                </a:cubicBezTo>
                <a:cubicBezTo>
                  <a:pt x="3400" y="72"/>
                  <a:pt x="3409" y="62"/>
                  <a:pt x="3424" y="62"/>
                </a:cubicBezTo>
                <a:cubicBezTo>
                  <a:pt x="3434" y="62"/>
                  <a:pt x="3440" y="69"/>
                  <a:pt x="3443" y="72"/>
                </a:cubicBezTo>
                <a:cubicBezTo>
                  <a:pt x="3459" y="56"/>
                  <a:pt x="3459" y="56"/>
                  <a:pt x="3459" y="56"/>
                </a:cubicBezTo>
                <a:cubicBezTo>
                  <a:pt x="3453" y="49"/>
                  <a:pt x="3441" y="43"/>
                  <a:pt x="3424" y="43"/>
                </a:cubicBezTo>
                <a:cubicBezTo>
                  <a:pt x="3396" y="43"/>
                  <a:pt x="3376" y="61"/>
                  <a:pt x="3376" y="99"/>
                </a:cubicBezTo>
                <a:moveTo>
                  <a:pt x="3257" y="43"/>
                </a:moveTo>
                <a:cubicBezTo>
                  <a:pt x="3234" y="43"/>
                  <a:pt x="3224" y="56"/>
                  <a:pt x="3220" y="62"/>
                </a:cubicBezTo>
                <a:cubicBezTo>
                  <a:pt x="3237" y="75"/>
                  <a:pt x="3237" y="75"/>
                  <a:pt x="3237" y="75"/>
                </a:cubicBezTo>
                <a:cubicBezTo>
                  <a:pt x="3239" y="69"/>
                  <a:pt x="3245" y="62"/>
                  <a:pt x="3257" y="62"/>
                </a:cubicBezTo>
                <a:cubicBezTo>
                  <a:pt x="3268" y="62"/>
                  <a:pt x="3275" y="66"/>
                  <a:pt x="3275" y="80"/>
                </a:cubicBezTo>
                <a:cubicBezTo>
                  <a:pt x="3275" y="90"/>
                  <a:pt x="3275" y="90"/>
                  <a:pt x="3275" y="90"/>
                </a:cubicBezTo>
                <a:cubicBezTo>
                  <a:pt x="3240" y="89"/>
                  <a:pt x="3217" y="100"/>
                  <a:pt x="3217" y="125"/>
                </a:cubicBezTo>
                <a:cubicBezTo>
                  <a:pt x="3217" y="140"/>
                  <a:pt x="3228" y="154"/>
                  <a:pt x="3249" y="154"/>
                </a:cubicBezTo>
                <a:cubicBezTo>
                  <a:pt x="3265" y="154"/>
                  <a:pt x="3273" y="147"/>
                  <a:pt x="3278" y="141"/>
                </a:cubicBezTo>
                <a:cubicBezTo>
                  <a:pt x="3279" y="141"/>
                  <a:pt x="3279" y="141"/>
                  <a:pt x="3279" y="141"/>
                </a:cubicBezTo>
                <a:cubicBezTo>
                  <a:pt x="3282" y="148"/>
                  <a:pt x="3288" y="153"/>
                  <a:pt x="3298" y="153"/>
                </a:cubicBezTo>
                <a:cubicBezTo>
                  <a:pt x="3302" y="153"/>
                  <a:pt x="3306" y="153"/>
                  <a:pt x="3309" y="150"/>
                </a:cubicBezTo>
                <a:cubicBezTo>
                  <a:pt x="3309" y="134"/>
                  <a:pt x="3309" y="134"/>
                  <a:pt x="3309" y="134"/>
                </a:cubicBezTo>
                <a:cubicBezTo>
                  <a:pt x="3306" y="134"/>
                  <a:pt x="3306" y="134"/>
                  <a:pt x="3306" y="134"/>
                </a:cubicBezTo>
                <a:cubicBezTo>
                  <a:pt x="3300" y="134"/>
                  <a:pt x="3298" y="130"/>
                  <a:pt x="3298" y="122"/>
                </a:cubicBezTo>
                <a:cubicBezTo>
                  <a:pt x="3298" y="77"/>
                  <a:pt x="3298" y="77"/>
                  <a:pt x="3298" y="77"/>
                </a:cubicBezTo>
                <a:cubicBezTo>
                  <a:pt x="3298" y="52"/>
                  <a:pt x="3283" y="43"/>
                  <a:pt x="3257" y="43"/>
                </a:cubicBezTo>
                <a:moveTo>
                  <a:pt x="3275" y="125"/>
                </a:moveTo>
                <a:cubicBezTo>
                  <a:pt x="3271" y="131"/>
                  <a:pt x="3264" y="135"/>
                  <a:pt x="3255" y="135"/>
                </a:cubicBezTo>
                <a:cubicBezTo>
                  <a:pt x="3246" y="135"/>
                  <a:pt x="3241" y="130"/>
                  <a:pt x="3241" y="122"/>
                </a:cubicBezTo>
                <a:cubicBezTo>
                  <a:pt x="3241" y="110"/>
                  <a:pt x="3254" y="105"/>
                  <a:pt x="3275" y="107"/>
                </a:cubicBezTo>
                <a:lnTo>
                  <a:pt x="3275" y="125"/>
                </a:lnTo>
                <a:close/>
                <a:moveTo>
                  <a:pt x="3130" y="58"/>
                </a:moveTo>
                <a:cubicBezTo>
                  <a:pt x="3130" y="58"/>
                  <a:pt x="3130" y="58"/>
                  <a:pt x="3130" y="58"/>
                </a:cubicBezTo>
                <a:cubicBezTo>
                  <a:pt x="3126" y="49"/>
                  <a:pt x="3118" y="42"/>
                  <a:pt x="3102" y="42"/>
                </a:cubicBezTo>
                <a:cubicBezTo>
                  <a:pt x="3089" y="42"/>
                  <a:pt x="3079" y="48"/>
                  <a:pt x="3074" y="55"/>
                </a:cubicBezTo>
                <a:cubicBezTo>
                  <a:pt x="3073" y="55"/>
                  <a:pt x="3073" y="55"/>
                  <a:pt x="3073" y="55"/>
                </a:cubicBezTo>
                <a:cubicBezTo>
                  <a:pt x="3069" y="45"/>
                  <a:pt x="3069" y="45"/>
                  <a:pt x="3069" y="45"/>
                </a:cubicBezTo>
                <a:cubicBezTo>
                  <a:pt x="3050" y="45"/>
                  <a:pt x="3050" y="45"/>
                  <a:pt x="3050" y="45"/>
                </a:cubicBezTo>
                <a:cubicBezTo>
                  <a:pt x="3050" y="152"/>
                  <a:pt x="3050" y="152"/>
                  <a:pt x="3050" y="152"/>
                </a:cubicBezTo>
                <a:cubicBezTo>
                  <a:pt x="3074" y="152"/>
                  <a:pt x="3074" y="152"/>
                  <a:pt x="3074" y="152"/>
                </a:cubicBezTo>
                <a:cubicBezTo>
                  <a:pt x="3074" y="77"/>
                  <a:pt x="3074" y="77"/>
                  <a:pt x="3074" y="77"/>
                </a:cubicBezTo>
                <a:cubicBezTo>
                  <a:pt x="3076" y="70"/>
                  <a:pt x="3084" y="62"/>
                  <a:pt x="3093" y="62"/>
                </a:cubicBezTo>
                <a:cubicBezTo>
                  <a:pt x="3105" y="62"/>
                  <a:pt x="3111" y="70"/>
                  <a:pt x="3111" y="84"/>
                </a:cubicBezTo>
                <a:cubicBezTo>
                  <a:pt x="3111" y="152"/>
                  <a:pt x="3111" y="152"/>
                  <a:pt x="3111" y="152"/>
                </a:cubicBezTo>
                <a:cubicBezTo>
                  <a:pt x="3134" y="152"/>
                  <a:pt x="3134" y="152"/>
                  <a:pt x="3134" y="152"/>
                </a:cubicBezTo>
                <a:cubicBezTo>
                  <a:pt x="3134" y="77"/>
                  <a:pt x="3134" y="77"/>
                  <a:pt x="3134" y="77"/>
                </a:cubicBezTo>
                <a:cubicBezTo>
                  <a:pt x="3137" y="69"/>
                  <a:pt x="3145" y="62"/>
                  <a:pt x="3155" y="62"/>
                </a:cubicBezTo>
                <a:cubicBezTo>
                  <a:pt x="3164" y="62"/>
                  <a:pt x="3171" y="68"/>
                  <a:pt x="3171" y="82"/>
                </a:cubicBezTo>
                <a:cubicBezTo>
                  <a:pt x="3171" y="152"/>
                  <a:pt x="3171" y="152"/>
                  <a:pt x="3171" y="152"/>
                </a:cubicBezTo>
                <a:cubicBezTo>
                  <a:pt x="3195" y="152"/>
                  <a:pt x="3195" y="152"/>
                  <a:pt x="3195" y="152"/>
                </a:cubicBezTo>
                <a:cubicBezTo>
                  <a:pt x="3195" y="78"/>
                  <a:pt x="3195" y="78"/>
                  <a:pt x="3195" y="78"/>
                </a:cubicBezTo>
                <a:cubicBezTo>
                  <a:pt x="3195" y="54"/>
                  <a:pt x="3183" y="42"/>
                  <a:pt x="3162" y="42"/>
                </a:cubicBezTo>
                <a:cubicBezTo>
                  <a:pt x="3146" y="42"/>
                  <a:pt x="3135" y="50"/>
                  <a:pt x="3130" y="58"/>
                </a:cubicBezTo>
                <a:moveTo>
                  <a:pt x="2979" y="43"/>
                </a:moveTo>
                <a:cubicBezTo>
                  <a:pt x="2955" y="43"/>
                  <a:pt x="2945" y="56"/>
                  <a:pt x="2941" y="62"/>
                </a:cubicBezTo>
                <a:cubicBezTo>
                  <a:pt x="2958" y="75"/>
                  <a:pt x="2958" y="75"/>
                  <a:pt x="2958" y="75"/>
                </a:cubicBezTo>
                <a:cubicBezTo>
                  <a:pt x="2961" y="69"/>
                  <a:pt x="2967" y="62"/>
                  <a:pt x="2979" y="62"/>
                </a:cubicBezTo>
                <a:cubicBezTo>
                  <a:pt x="2989" y="62"/>
                  <a:pt x="2997" y="66"/>
                  <a:pt x="2997" y="80"/>
                </a:cubicBezTo>
                <a:cubicBezTo>
                  <a:pt x="2997" y="90"/>
                  <a:pt x="2997" y="90"/>
                  <a:pt x="2997" y="90"/>
                </a:cubicBezTo>
                <a:cubicBezTo>
                  <a:pt x="2961" y="89"/>
                  <a:pt x="2939" y="100"/>
                  <a:pt x="2939" y="125"/>
                </a:cubicBezTo>
                <a:cubicBezTo>
                  <a:pt x="2939" y="140"/>
                  <a:pt x="2950" y="154"/>
                  <a:pt x="2970" y="154"/>
                </a:cubicBezTo>
                <a:cubicBezTo>
                  <a:pt x="2987" y="154"/>
                  <a:pt x="2995" y="147"/>
                  <a:pt x="2999" y="141"/>
                </a:cubicBezTo>
                <a:cubicBezTo>
                  <a:pt x="3000" y="141"/>
                  <a:pt x="3000" y="141"/>
                  <a:pt x="3000" y="141"/>
                </a:cubicBezTo>
                <a:cubicBezTo>
                  <a:pt x="3003" y="148"/>
                  <a:pt x="3009" y="153"/>
                  <a:pt x="3019" y="153"/>
                </a:cubicBezTo>
                <a:cubicBezTo>
                  <a:pt x="3023" y="153"/>
                  <a:pt x="3027" y="153"/>
                  <a:pt x="3030" y="150"/>
                </a:cubicBezTo>
                <a:cubicBezTo>
                  <a:pt x="3030" y="134"/>
                  <a:pt x="3030" y="134"/>
                  <a:pt x="3030" y="134"/>
                </a:cubicBezTo>
                <a:cubicBezTo>
                  <a:pt x="3028" y="134"/>
                  <a:pt x="3028" y="134"/>
                  <a:pt x="3028" y="134"/>
                </a:cubicBezTo>
                <a:cubicBezTo>
                  <a:pt x="3022" y="134"/>
                  <a:pt x="3019" y="130"/>
                  <a:pt x="3019" y="122"/>
                </a:cubicBezTo>
                <a:cubicBezTo>
                  <a:pt x="3019" y="77"/>
                  <a:pt x="3019" y="77"/>
                  <a:pt x="3019" y="77"/>
                </a:cubicBezTo>
                <a:cubicBezTo>
                  <a:pt x="3019" y="52"/>
                  <a:pt x="3004" y="43"/>
                  <a:pt x="2979" y="43"/>
                </a:cubicBezTo>
                <a:moveTo>
                  <a:pt x="2997" y="125"/>
                </a:moveTo>
                <a:cubicBezTo>
                  <a:pt x="2993" y="131"/>
                  <a:pt x="2985" y="135"/>
                  <a:pt x="2976" y="135"/>
                </a:cubicBezTo>
                <a:cubicBezTo>
                  <a:pt x="2967" y="135"/>
                  <a:pt x="2962" y="130"/>
                  <a:pt x="2962" y="122"/>
                </a:cubicBezTo>
                <a:cubicBezTo>
                  <a:pt x="2962" y="110"/>
                  <a:pt x="2975" y="105"/>
                  <a:pt x="2997" y="107"/>
                </a:cubicBezTo>
                <a:lnTo>
                  <a:pt x="2997" y="125"/>
                </a:lnTo>
                <a:close/>
                <a:moveTo>
                  <a:pt x="2886" y="6"/>
                </a:moveTo>
                <a:cubicBezTo>
                  <a:pt x="2886" y="127"/>
                  <a:pt x="2886" y="127"/>
                  <a:pt x="2886" y="127"/>
                </a:cubicBezTo>
                <a:cubicBezTo>
                  <a:pt x="2886" y="144"/>
                  <a:pt x="2896" y="154"/>
                  <a:pt x="2912" y="154"/>
                </a:cubicBezTo>
                <a:cubicBezTo>
                  <a:pt x="2918" y="154"/>
                  <a:pt x="2922" y="153"/>
                  <a:pt x="2926" y="151"/>
                </a:cubicBezTo>
                <a:cubicBezTo>
                  <a:pt x="2926" y="132"/>
                  <a:pt x="2926" y="132"/>
                  <a:pt x="2926" y="132"/>
                </a:cubicBezTo>
                <a:cubicBezTo>
                  <a:pt x="2924" y="132"/>
                  <a:pt x="2923" y="133"/>
                  <a:pt x="2920" y="133"/>
                </a:cubicBezTo>
                <a:cubicBezTo>
                  <a:pt x="2913" y="133"/>
                  <a:pt x="2910" y="130"/>
                  <a:pt x="2910" y="121"/>
                </a:cubicBezTo>
                <a:cubicBezTo>
                  <a:pt x="2910" y="6"/>
                  <a:pt x="2910" y="6"/>
                  <a:pt x="2910" y="6"/>
                </a:cubicBezTo>
                <a:lnTo>
                  <a:pt x="2886" y="6"/>
                </a:lnTo>
                <a:close/>
                <a:moveTo>
                  <a:pt x="2770" y="117"/>
                </a:moveTo>
                <a:cubicBezTo>
                  <a:pt x="2770" y="142"/>
                  <a:pt x="2781" y="154"/>
                  <a:pt x="2804" y="154"/>
                </a:cubicBezTo>
                <a:cubicBezTo>
                  <a:pt x="2819" y="154"/>
                  <a:pt x="2828" y="148"/>
                  <a:pt x="2833" y="142"/>
                </a:cubicBezTo>
                <a:cubicBezTo>
                  <a:pt x="2834" y="142"/>
                  <a:pt x="2834" y="142"/>
                  <a:pt x="2834" y="142"/>
                </a:cubicBezTo>
                <a:cubicBezTo>
                  <a:pt x="2838" y="152"/>
                  <a:pt x="2838" y="152"/>
                  <a:pt x="2838" y="152"/>
                </a:cubicBezTo>
                <a:cubicBezTo>
                  <a:pt x="2857" y="152"/>
                  <a:pt x="2857" y="152"/>
                  <a:pt x="2857" y="152"/>
                </a:cubicBezTo>
                <a:cubicBezTo>
                  <a:pt x="2857" y="45"/>
                  <a:pt x="2857" y="45"/>
                  <a:pt x="2857" y="45"/>
                </a:cubicBezTo>
                <a:cubicBezTo>
                  <a:pt x="2834" y="45"/>
                  <a:pt x="2834" y="45"/>
                  <a:pt x="2834" y="45"/>
                </a:cubicBezTo>
                <a:cubicBezTo>
                  <a:pt x="2834" y="117"/>
                  <a:pt x="2834" y="117"/>
                  <a:pt x="2834" y="117"/>
                </a:cubicBezTo>
                <a:cubicBezTo>
                  <a:pt x="2832" y="126"/>
                  <a:pt x="2825" y="135"/>
                  <a:pt x="2812" y="135"/>
                </a:cubicBezTo>
                <a:cubicBezTo>
                  <a:pt x="2800" y="135"/>
                  <a:pt x="2793" y="128"/>
                  <a:pt x="2793" y="114"/>
                </a:cubicBezTo>
                <a:cubicBezTo>
                  <a:pt x="2793" y="45"/>
                  <a:pt x="2793" y="45"/>
                  <a:pt x="2793" y="45"/>
                </a:cubicBezTo>
                <a:cubicBezTo>
                  <a:pt x="2770" y="45"/>
                  <a:pt x="2770" y="45"/>
                  <a:pt x="2770" y="45"/>
                </a:cubicBezTo>
                <a:lnTo>
                  <a:pt x="2770" y="117"/>
                </a:lnTo>
                <a:close/>
                <a:moveTo>
                  <a:pt x="2718" y="65"/>
                </a:moveTo>
                <a:cubicBezTo>
                  <a:pt x="2718" y="122"/>
                  <a:pt x="2718" y="122"/>
                  <a:pt x="2718" y="122"/>
                </a:cubicBezTo>
                <a:cubicBezTo>
                  <a:pt x="2714" y="127"/>
                  <a:pt x="2707" y="129"/>
                  <a:pt x="2700" y="129"/>
                </a:cubicBezTo>
                <a:cubicBezTo>
                  <a:pt x="2687" y="129"/>
                  <a:pt x="2677" y="123"/>
                  <a:pt x="2677" y="98"/>
                </a:cubicBezTo>
                <a:cubicBezTo>
                  <a:pt x="2677" y="74"/>
                  <a:pt x="2687" y="62"/>
                  <a:pt x="2704" y="62"/>
                </a:cubicBezTo>
                <a:cubicBezTo>
                  <a:pt x="2710" y="62"/>
                  <a:pt x="2714" y="63"/>
                  <a:pt x="2718" y="65"/>
                </a:cubicBezTo>
                <a:moveTo>
                  <a:pt x="2742" y="50"/>
                </a:moveTo>
                <a:cubicBezTo>
                  <a:pt x="2733" y="46"/>
                  <a:pt x="2722" y="43"/>
                  <a:pt x="2705" y="43"/>
                </a:cubicBezTo>
                <a:cubicBezTo>
                  <a:pt x="2670" y="43"/>
                  <a:pt x="2653" y="67"/>
                  <a:pt x="2653" y="99"/>
                </a:cubicBezTo>
                <a:cubicBezTo>
                  <a:pt x="2653" y="137"/>
                  <a:pt x="2672" y="149"/>
                  <a:pt x="2694" y="149"/>
                </a:cubicBezTo>
                <a:cubicBezTo>
                  <a:pt x="2706" y="149"/>
                  <a:pt x="2714" y="145"/>
                  <a:pt x="2718" y="142"/>
                </a:cubicBezTo>
                <a:cubicBezTo>
                  <a:pt x="2718" y="142"/>
                  <a:pt x="2718" y="142"/>
                  <a:pt x="2718" y="142"/>
                </a:cubicBezTo>
                <a:cubicBezTo>
                  <a:pt x="2718" y="149"/>
                  <a:pt x="2718" y="149"/>
                  <a:pt x="2718" y="149"/>
                </a:cubicBezTo>
                <a:cubicBezTo>
                  <a:pt x="2718" y="166"/>
                  <a:pt x="2711" y="173"/>
                  <a:pt x="2695" y="173"/>
                </a:cubicBezTo>
                <a:cubicBezTo>
                  <a:pt x="2682" y="173"/>
                  <a:pt x="2673" y="168"/>
                  <a:pt x="2667" y="161"/>
                </a:cubicBezTo>
                <a:cubicBezTo>
                  <a:pt x="2654" y="179"/>
                  <a:pt x="2654" y="179"/>
                  <a:pt x="2654" y="179"/>
                </a:cubicBezTo>
                <a:cubicBezTo>
                  <a:pt x="2659" y="185"/>
                  <a:pt x="2670" y="193"/>
                  <a:pt x="2694" y="193"/>
                </a:cubicBezTo>
                <a:cubicBezTo>
                  <a:pt x="2722" y="193"/>
                  <a:pt x="2742" y="178"/>
                  <a:pt x="2742" y="149"/>
                </a:cubicBezTo>
                <a:lnTo>
                  <a:pt x="2742" y="50"/>
                </a:lnTo>
                <a:close/>
                <a:moveTo>
                  <a:pt x="2552" y="190"/>
                </a:moveTo>
                <a:cubicBezTo>
                  <a:pt x="2555" y="191"/>
                  <a:pt x="2561" y="193"/>
                  <a:pt x="2568" y="193"/>
                </a:cubicBezTo>
                <a:cubicBezTo>
                  <a:pt x="2592" y="193"/>
                  <a:pt x="2602" y="177"/>
                  <a:pt x="2609" y="158"/>
                </a:cubicBezTo>
                <a:cubicBezTo>
                  <a:pt x="2645" y="45"/>
                  <a:pt x="2645" y="45"/>
                  <a:pt x="2645" y="45"/>
                </a:cubicBezTo>
                <a:cubicBezTo>
                  <a:pt x="2621" y="45"/>
                  <a:pt x="2621" y="45"/>
                  <a:pt x="2621" y="45"/>
                </a:cubicBezTo>
                <a:cubicBezTo>
                  <a:pt x="2608" y="87"/>
                  <a:pt x="2608" y="87"/>
                  <a:pt x="2608" y="87"/>
                </a:cubicBezTo>
                <a:cubicBezTo>
                  <a:pt x="2603" y="104"/>
                  <a:pt x="2601" y="116"/>
                  <a:pt x="2599" y="125"/>
                </a:cubicBezTo>
                <a:cubicBezTo>
                  <a:pt x="2598" y="125"/>
                  <a:pt x="2598" y="125"/>
                  <a:pt x="2598" y="125"/>
                </a:cubicBezTo>
                <a:cubicBezTo>
                  <a:pt x="2597" y="116"/>
                  <a:pt x="2593" y="102"/>
                  <a:pt x="2588" y="87"/>
                </a:cubicBezTo>
                <a:cubicBezTo>
                  <a:pt x="2574" y="45"/>
                  <a:pt x="2574" y="45"/>
                  <a:pt x="2574" y="45"/>
                </a:cubicBezTo>
                <a:cubicBezTo>
                  <a:pt x="2547" y="45"/>
                  <a:pt x="2547" y="45"/>
                  <a:pt x="2547" y="45"/>
                </a:cubicBezTo>
                <a:cubicBezTo>
                  <a:pt x="2587" y="153"/>
                  <a:pt x="2587" y="153"/>
                  <a:pt x="2587" y="153"/>
                </a:cubicBezTo>
                <a:cubicBezTo>
                  <a:pt x="2585" y="166"/>
                  <a:pt x="2578" y="172"/>
                  <a:pt x="2567" y="172"/>
                </a:cubicBezTo>
                <a:cubicBezTo>
                  <a:pt x="2563" y="172"/>
                  <a:pt x="2559" y="171"/>
                  <a:pt x="2556" y="170"/>
                </a:cubicBezTo>
                <a:lnTo>
                  <a:pt x="2552" y="190"/>
                </a:lnTo>
                <a:close/>
                <a:moveTo>
                  <a:pt x="2443" y="117"/>
                </a:moveTo>
                <a:cubicBezTo>
                  <a:pt x="2443" y="142"/>
                  <a:pt x="2455" y="154"/>
                  <a:pt x="2478" y="154"/>
                </a:cubicBezTo>
                <a:cubicBezTo>
                  <a:pt x="2493" y="154"/>
                  <a:pt x="2502" y="148"/>
                  <a:pt x="2507" y="142"/>
                </a:cubicBezTo>
                <a:cubicBezTo>
                  <a:pt x="2508" y="142"/>
                  <a:pt x="2508" y="142"/>
                  <a:pt x="2508" y="142"/>
                </a:cubicBezTo>
                <a:cubicBezTo>
                  <a:pt x="2511" y="152"/>
                  <a:pt x="2511" y="152"/>
                  <a:pt x="2511" y="152"/>
                </a:cubicBezTo>
                <a:cubicBezTo>
                  <a:pt x="2531" y="152"/>
                  <a:pt x="2531" y="152"/>
                  <a:pt x="2531" y="152"/>
                </a:cubicBezTo>
                <a:cubicBezTo>
                  <a:pt x="2531" y="45"/>
                  <a:pt x="2531" y="45"/>
                  <a:pt x="2531" y="45"/>
                </a:cubicBezTo>
                <a:cubicBezTo>
                  <a:pt x="2507" y="45"/>
                  <a:pt x="2507" y="45"/>
                  <a:pt x="2507" y="45"/>
                </a:cubicBezTo>
                <a:cubicBezTo>
                  <a:pt x="2507" y="117"/>
                  <a:pt x="2507" y="117"/>
                  <a:pt x="2507" y="117"/>
                </a:cubicBezTo>
                <a:cubicBezTo>
                  <a:pt x="2506" y="126"/>
                  <a:pt x="2499" y="135"/>
                  <a:pt x="2485" y="135"/>
                </a:cubicBezTo>
                <a:cubicBezTo>
                  <a:pt x="2473" y="135"/>
                  <a:pt x="2467" y="128"/>
                  <a:pt x="2467" y="114"/>
                </a:cubicBezTo>
                <a:cubicBezTo>
                  <a:pt x="2467" y="45"/>
                  <a:pt x="2467" y="45"/>
                  <a:pt x="2467" y="45"/>
                </a:cubicBezTo>
                <a:cubicBezTo>
                  <a:pt x="2443" y="45"/>
                  <a:pt x="2443" y="45"/>
                  <a:pt x="2443" y="45"/>
                </a:cubicBezTo>
                <a:lnTo>
                  <a:pt x="2443" y="117"/>
                </a:lnTo>
                <a:close/>
                <a:moveTo>
                  <a:pt x="2325" y="61"/>
                </a:moveTo>
                <a:cubicBezTo>
                  <a:pt x="2338" y="61"/>
                  <a:pt x="2345" y="69"/>
                  <a:pt x="2345" y="84"/>
                </a:cubicBezTo>
                <a:cubicBezTo>
                  <a:pt x="2345" y="88"/>
                  <a:pt x="2345" y="88"/>
                  <a:pt x="2345" y="88"/>
                </a:cubicBezTo>
                <a:cubicBezTo>
                  <a:pt x="2301" y="88"/>
                  <a:pt x="2301" y="88"/>
                  <a:pt x="2301" y="88"/>
                </a:cubicBezTo>
                <a:cubicBezTo>
                  <a:pt x="2301" y="70"/>
                  <a:pt x="2311" y="61"/>
                  <a:pt x="2325" y="61"/>
                </a:cubicBezTo>
                <a:moveTo>
                  <a:pt x="2354" y="126"/>
                </a:moveTo>
                <a:cubicBezTo>
                  <a:pt x="2349" y="130"/>
                  <a:pt x="2341" y="135"/>
                  <a:pt x="2329" y="135"/>
                </a:cubicBezTo>
                <a:cubicBezTo>
                  <a:pt x="2310" y="135"/>
                  <a:pt x="2301" y="125"/>
                  <a:pt x="2300" y="105"/>
                </a:cubicBezTo>
                <a:cubicBezTo>
                  <a:pt x="2366" y="105"/>
                  <a:pt x="2366" y="105"/>
                  <a:pt x="2366" y="105"/>
                </a:cubicBezTo>
                <a:cubicBezTo>
                  <a:pt x="2367" y="97"/>
                  <a:pt x="2367" y="91"/>
                  <a:pt x="2367" y="86"/>
                </a:cubicBezTo>
                <a:cubicBezTo>
                  <a:pt x="2367" y="60"/>
                  <a:pt x="2352" y="43"/>
                  <a:pt x="2326" y="43"/>
                </a:cubicBezTo>
                <a:cubicBezTo>
                  <a:pt x="2297" y="43"/>
                  <a:pt x="2277" y="61"/>
                  <a:pt x="2277" y="98"/>
                </a:cubicBezTo>
                <a:cubicBezTo>
                  <a:pt x="2277" y="136"/>
                  <a:pt x="2294" y="154"/>
                  <a:pt x="2327" y="154"/>
                </a:cubicBezTo>
                <a:cubicBezTo>
                  <a:pt x="2345" y="154"/>
                  <a:pt x="2356" y="149"/>
                  <a:pt x="2364" y="143"/>
                </a:cubicBezTo>
                <a:lnTo>
                  <a:pt x="2354" y="126"/>
                </a:lnTo>
                <a:close/>
                <a:moveTo>
                  <a:pt x="2195" y="45"/>
                </a:moveTo>
                <a:cubicBezTo>
                  <a:pt x="2169" y="45"/>
                  <a:pt x="2169" y="45"/>
                  <a:pt x="2169" y="45"/>
                </a:cubicBezTo>
                <a:cubicBezTo>
                  <a:pt x="2205" y="152"/>
                  <a:pt x="2205" y="152"/>
                  <a:pt x="2205" y="152"/>
                </a:cubicBezTo>
                <a:cubicBezTo>
                  <a:pt x="2232" y="152"/>
                  <a:pt x="2232" y="152"/>
                  <a:pt x="2232" y="152"/>
                </a:cubicBezTo>
                <a:cubicBezTo>
                  <a:pt x="2267" y="45"/>
                  <a:pt x="2267" y="45"/>
                  <a:pt x="2267" y="45"/>
                </a:cubicBezTo>
                <a:cubicBezTo>
                  <a:pt x="2243" y="45"/>
                  <a:pt x="2243" y="45"/>
                  <a:pt x="2243" y="45"/>
                </a:cubicBezTo>
                <a:cubicBezTo>
                  <a:pt x="2227" y="101"/>
                  <a:pt x="2227" y="101"/>
                  <a:pt x="2227" y="101"/>
                </a:cubicBezTo>
                <a:cubicBezTo>
                  <a:pt x="2223" y="113"/>
                  <a:pt x="2221" y="121"/>
                  <a:pt x="2220" y="129"/>
                </a:cubicBezTo>
                <a:cubicBezTo>
                  <a:pt x="2219" y="129"/>
                  <a:pt x="2219" y="129"/>
                  <a:pt x="2219" y="129"/>
                </a:cubicBezTo>
                <a:cubicBezTo>
                  <a:pt x="2217" y="121"/>
                  <a:pt x="2215" y="113"/>
                  <a:pt x="2211" y="101"/>
                </a:cubicBezTo>
                <a:lnTo>
                  <a:pt x="2195" y="45"/>
                </a:lnTo>
                <a:close/>
                <a:moveTo>
                  <a:pt x="2062" y="61"/>
                </a:moveTo>
                <a:cubicBezTo>
                  <a:pt x="2076" y="61"/>
                  <a:pt x="2082" y="69"/>
                  <a:pt x="2082" y="84"/>
                </a:cubicBezTo>
                <a:cubicBezTo>
                  <a:pt x="2082" y="88"/>
                  <a:pt x="2082" y="88"/>
                  <a:pt x="2082" y="88"/>
                </a:cubicBezTo>
                <a:cubicBezTo>
                  <a:pt x="2038" y="88"/>
                  <a:pt x="2038" y="88"/>
                  <a:pt x="2038" y="88"/>
                </a:cubicBezTo>
                <a:cubicBezTo>
                  <a:pt x="2039" y="70"/>
                  <a:pt x="2049" y="61"/>
                  <a:pt x="2062" y="61"/>
                </a:cubicBezTo>
                <a:moveTo>
                  <a:pt x="2091" y="126"/>
                </a:moveTo>
                <a:cubicBezTo>
                  <a:pt x="2087" y="130"/>
                  <a:pt x="2079" y="135"/>
                  <a:pt x="2067" y="135"/>
                </a:cubicBezTo>
                <a:cubicBezTo>
                  <a:pt x="2048" y="135"/>
                  <a:pt x="2039" y="125"/>
                  <a:pt x="2038" y="105"/>
                </a:cubicBezTo>
                <a:cubicBezTo>
                  <a:pt x="2104" y="105"/>
                  <a:pt x="2104" y="105"/>
                  <a:pt x="2104" y="105"/>
                </a:cubicBezTo>
                <a:cubicBezTo>
                  <a:pt x="2105" y="97"/>
                  <a:pt x="2105" y="91"/>
                  <a:pt x="2105" y="86"/>
                </a:cubicBezTo>
                <a:cubicBezTo>
                  <a:pt x="2105" y="60"/>
                  <a:pt x="2090" y="43"/>
                  <a:pt x="2063" y="43"/>
                </a:cubicBezTo>
                <a:cubicBezTo>
                  <a:pt x="2035" y="43"/>
                  <a:pt x="2015" y="61"/>
                  <a:pt x="2015" y="98"/>
                </a:cubicBezTo>
                <a:cubicBezTo>
                  <a:pt x="2015" y="136"/>
                  <a:pt x="2032" y="154"/>
                  <a:pt x="2064" y="154"/>
                </a:cubicBezTo>
                <a:cubicBezTo>
                  <a:pt x="2083" y="154"/>
                  <a:pt x="2094" y="149"/>
                  <a:pt x="2102" y="143"/>
                </a:cubicBezTo>
                <a:lnTo>
                  <a:pt x="2091" y="126"/>
                </a:lnTo>
                <a:close/>
                <a:moveTo>
                  <a:pt x="1965" y="15"/>
                </a:moveTo>
                <a:cubicBezTo>
                  <a:pt x="1965" y="23"/>
                  <a:pt x="1971" y="29"/>
                  <a:pt x="1979" y="29"/>
                </a:cubicBezTo>
                <a:cubicBezTo>
                  <a:pt x="1988" y="29"/>
                  <a:pt x="1994" y="23"/>
                  <a:pt x="1994" y="15"/>
                </a:cubicBezTo>
                <a:cubicBezTo>
                  <a:pt x="1994" y="7"/>
                  <a:pt x="1988" y="0"/>
                  <a:pt x="1979" y="0"/>
                </a:cubicBezTo>
                <a:cubicBezTo>
                  <a:pt x="1971" y="0"/>
                  <a:pt x="1965" y="7"/>
                  <a:pt x="1965" y="15"/>
                </a:cubicBezTo>
                <a:moveTo>
                  <a:pt x="1955" y="194"/>
                </a:moveTo>
                <a:cubicBezTo>
                  <a:pt x="1983" y="186"/>
                  <a:pt x="1992" y="164"/>
                  <a:pt x="1992" y="140"/>
                </a:cubicBezTo>
                <a:cubicBezTo>
                  <a:pt x="1992" y="45"/>
                  <a:pt x="1992" y="45"/>
                  <a:pt x="1992" y="45"/>
                </a:cubicBezTo>
                <a:cubicBezTo>
                  <a:pt x="1968" y="45"/>
                  <a:pt x="1968" y="45"/>
                  <a:pt x="1968" y="45"/>
                </a:cubicBezTo>
                <a:cubicBezTo>
                  <a:pt x="1968" y="139"/>
                  <a:pt x="1968" y="139"/>
                  <a:pt x="1968" y="139"/>
                </a:cubicBezTo>
                <a:cubicBezTo>
                  <a:pt x="1968" y="163"/>
                  <a:pt x="1961" y="170"/>
                  <a:pt x="1947" y="175"/>
                </a:cubicBezTo>
                <a:lnTo>
                  <a:pt x="1955" y="194"/>
                </a:lnTo>
                <a:close/>
                <a:moveTo>
                  <a:pt x="1897" y="154"/>
                </a:moveTo>
                <a:cubicBezTo>
                  <a:pt x="1931" y="154"/>
                  <a:pt x="1944" y="131"/>
                  <a:pt x="1944" y="98"/>
                </a:cubicBezTo>
                <a:cubicBezTo>
                  <a:pt x="1944" y="65"/>
                  <a:pt x="1933" y="43"/>
                  <a:pt x="1898" y="43"/>
                </a:cubicBezTo>
                <a:cubicBezTo>
                  <a:pt x="1863" y="43"/>
                  <a:pt x="1850" y="66"/>
                  <a:pt x="1850" y="99"/>
                </a:cubicBezTo>
                <a:cubicBezTo>
                  <a:pt x="1850" y="132"/>
                  <a:pt x="1861" y="154"/>
                  <a:pt x="1897" y="154"/>
                </a:cubicBezTo>
                <a:moveTo>
                  <a:pt x="1874" y="98"/>
                </a:moveTo>
                <a:cubicBezTo>
                  <a:pt x="1874" y="73"/>
                  <a:pt x="1881" y="62"/>
                  <a:pt x="1896" y="62"/>
                </a:cubicBezTo>
                <a:cubicBezTo>
                  <a:pt x="1913" y="62"/>
                  <a:pt x="1920" y="74"/>
                  <a:pt x="1920" y="99"/>
                </a:cubicBezTo>
                <a:cubicBezTo>
                  <a:pt x="1920" y="123"/>
                  <a:pt x="1915" y="135"/>
                  <a:pt x="1898" y="135"/>
                </a:cubicBezTo>
                <a:cubicBezTo>
                  <a:pt x="1881" y="135"/>
                  <a:pt x="1874" y="122"/>
                  <a:pt x="1874" y="98"/>
                </a:cubicBezTo>
                <a:moveTo>
                  <a:pt x="1840" y="43"/>
                </a:moveTo>
                <a:cubicBezTo>
                  <a:pt x="1838" y="43"/>
                  <a:pt x="1834" y="42"/>
                  <a:pt x="1831" y="42"/>
                </a:cubicBezTo>
                <a:cubicBezTo>
                  <a:pt x="1817" y="42"/>
                  <a:pt x="1807" y="49"/>
                  <a:pt x="1803" y="59"/>
                </a:cubicBezTo>
                <a:cubicBezTo>
                  <a:pt x="1802" y="59"/>
                  <a:pt x="1802" y="59"/>
                  <a:pt x="1802" y="59"/>
                </a:cubicBezTo>
                <a:cubicBezTo>
                  <a:pt x="1797" y="45"/>
                  <a:pt x="1797" y="45"/>
                  <a:pt x="1797" y="45"/>
                </a:cubicBezTo>
                <a:cubicBezTo>
                  <a:pt x="1779" y="45"/>
                  <a:pt x="1779" y="45"/>
                  <a:pt x="1779" y="45"/>
                </a:cubicBezTo>
                <a:cubicBezTo>
                  <a:pt x="1779" y="152"/>
                  <a:pt x="1779" y="152"/>
                  <a:pt x="1779" y="152"/>
                </a:cubicBezTo>
                <a:cubicBezTo>
                  <a:pt x="1802" y="152"/>
                  <a:pt x="1802" y="152"/>
                  <a:pt x="1802" y="152"/>
                </a:cubicBezTo>
                <a:cubicBezTo>
                  <a:pt x="1802" y="77"/>
                  <a:pt x="1802" y="77"/>
                  <a:pt x="1802" y="77"/>
                </a:cubicBezTo>
                <a:cubicBezTo>
                  <a:pt x="1808" y="70"/>
                  <a:pt x="1818" y="66"/>
                  <a:pt x="1828" y="66"/>
                </a:cubicBezTo>
                <a:cubicBezTo>
                  <a:pt x="1832" y="66"/>
                  <a:pt x="1836" y="66"/>
                  <a:pt x="1840" y="67"/>
                </a:cubicBezTo>
                <a:lnTo>
                  <a:pt x="1840" y="43"/>
                </a:lnTo>
                <a:close/>
                <a:moveTo>
                  <a:pt x="1690" y="130"/>
                </a:moveTo>
                <a:cubicBezTo>
                  <a:pt x="1690" y="73"/>
                  <a:pt x="1690" y="73"/>
                  <a:pt x="1690" y="73"/>
                </a:cubicBezTo>
                <a:cubicBezTo>
                  <a:pt x="1693" y="67"/>
                  <a:pt x="1700" y="62"/>
                  <a:pt x="1709" y="62"/>
                </a:cubicBezTo>
                <a:cubicBezTo>
                  <a:pt x="1721" y="62"/>
                  <a:pt x="1732" y="71"/>
                  <a:pt x="1732" y="96"/>
                </a:cubicBezTo>
                <a:cubicBezTo>
                  <a:pt x="1732" y="122"/>
                  <a:pt x="1722" y="133"/>
                  <a:pt x="1704" y="133"/>
                </a:cubicBezTo>
                <a:cubicBezTo>
                  <a:pt x="1701" y="133"/>
                  <a:pt x="1694" y="132"/>
                  <a:pt x="1690" y="130"/>
                </a:cubicBezTo>
                <a:moveTo>
                  <a:pt x="1756" y="94"/>
                </a:moveTo>
                <a:cubicBezTo>
                  <a:pt x="1756" y="60"/>
                  <a:pt x="1740" y="43"/>
                  <a:pt x="1716" y="43"/>
                </a:cubicBezTo>
                <a:cubicBezTo>
                  <a:pt x="1703" y="43"/>
                  <a:pt x="1694" y="49"/>
                  <a:pt x="1690" y="54"/>
                </a:cubicBezTo>
                <a:cubicBezTo>
                  <a:pt x="1689" y="54"/>
                  <a:pt x="1689" y="54"/>
                  <a:pt x="1689" y="54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66" y="45"/>
                  <a:pt x="1666" y="45"/>
                  <a:pt x="1666" y="45"/>
                </a:cubicBezTo>
                <a:cubicBezTo>
                  <a:pt x="1666" y="189"/>
                  <a:pt x="1666" y="189"/>
                  <a:pt x="1666" y="189"/>
                </a:cubicBezTo>
                <a:cubicBezTo>
                  <a:pt x="1690" y="189"/>
                  <a:pt x="1690" y="189"/>
                  <a:pt x="1690" y="189"/>
                </a:cubicBezTo>
                <a:cubicBezTo>
                  <a:pt x="1690" y="151"/>
                  <a:pt x="1690" y="151"/>
                  <a:pt x="1690" y="151"/>
                </a:cubicBezTo>
                <a:cubicBezTo>
                  <a:pt x="1695" y="152"/>
                  <a:pt x="1701" y="152"/>
                  <a:pt x="1707" y="152"/>
                </a:cubicBezTo>
                <a:cubicBezTo>
                  <a:pt x="1734" y="152"/>
                  <a:pt x="1756" y="133"/>
                  <a:pt x="1756" y="94"/>
                </a:cubicBezTo>
                <a:moveTo>
                  <a:pt x="1547" y="61"/>
                </a:moveTo>
                <a:cubicBezTo>
                  <a:pt x="1561" y="61"/>
                  <a:pt x="1567" y="69"/>
                  <a:pt x="1567" y="84"/>
                </a:cubicBezTo>
                <a:cubicBezTo>
                  <a:pt x="1567" y="88"/>
                  <a:pt x="1567" y="88"/>
                  <a:pt x="1567" y="88"/>
                </a:cubicBezTo>
                <a:cubicBezTo>
                  <a:pt x="1523" y="88"/>
                  <a:pt x="1523" y="88"/>
                  <a:pt x="1523" y="88"/>
                </a:cubicBezTo>
                <a:cubicBezTo>
                  <a:pt x="1524" y="70"/>
                  <a:pt x="1534" y="61"/>
                  <a:pt x="1547" y="61"/>
                </a:cubicBezTo>
                <a:moveTo>
                  <a:pt x="1576" y="126"/>
                </a:moveTo>
                <a:cubicBezTo>
                  <a:pt x="1572" y="130"/>
                  <a:pt x="1563" y="135"/>
                  <a:pt x="1552" y="135"/>
                </a:cubicBezTo>
                <a:cubicBezTo>
                  <a:pt x="1533" y="135"/>
                  <a:pt x="1524" y="125"/>
                  <a:pt x="1523" y="105"/>
                </a:cubicBezTo>
                <a:cubicBezTo>
                  <a:pt x="1589" y="105"/>
                  <a:pt x="1589" y="105"/>
                  <a:pt x="1589" y="105"/>
                </a:cubicBezTo>
                <a:cubicBezTo>
                  <a:pt x="1590" y="97"/>
                  <a:pt x="1590" y="91"/>
                  <a:pt x="1590" y="86"/>
                </a:cubicBezTo>
                <a:cubicBezTo>
                  <a:pt x="1590" y="60"/>
                  <a:pt x="1575" y="43"/>
                  <a:pt x="1548" y="43"/>
                </a:cubicBezTo>
                <a:cubicBezTo>
                  <a:pt x="1520" y="43"/>
                  <a:pt x="1500" y="61"/>
                  <a:pt x="1500" y="98"/>
                </a:cubicBezTo>
                <a:cubicBezTo>
                  <a:pt x="1500" y="136"/>
                  <a:pt x="1516" y="154"/>
                  <a:pt x="1549" y="154"/>
                </a:cubicBezTo>
                <a:cubicBezTo>
                  <a:pt x="1568" y="154"/>
                  <a:pt x="1579" y="149"/>
                  <a:pt x="1587" y="143"/>
                </a:cubicBezTo>
                <a:lnTo>
                  <a:pt x="1576" y="126"/>
                </a:lnTo>
                <a:close/>
                <a:moveTo>
                  <a:pt x="1433" y="135"/>
                </a:moveTo>
                <a:cubicBezTo>
                  <a:pt x="1421" y="135"/>
                  <a:pt x="1411" y="126"/>
                  <a:pt x="1411" y="101"/>
                </a:cubicBezTo>
                <a:cubicBezTo>
                  <a:pt x="1411" y="72"/>
                  <a:pt x="1422" y="64"/>
                  <a:pt x="1439" y="64"/>
                </a:cubicBezTo>
                <a:cubicBezTo>
                  <a:pt x="1444" y="64"/>
                  <a:pt x="1450" y="65"/>
                  <a:pt x="1454" y="67"/>
                </a:cubicBezTo>
                <a:cubicBezTo>
                  <a:pt x="1454" y="122"/>
                  <a:pt x="1454" y="122"/>
                  <a:pt x="1454" y="122"/>
                </a:cubicBezTo>
                <a:cubicBezTo>
                  <a:pt x="1450" y="130"/>
                  <a:pt x="1443" y="135"/>
                  <a:pt x="1433" y="135"/>
                </a:cubicBezTo>
                <a:moveTo>
                  <a:pt x="1453" y="46"/>
                </a:moveTo>
                <a:cubicBezTo>
                  <a:pt x="1449" y="45"/>
                  <a:pt x="1444" y="44"/>
                  <a:pt x="1436" y="44"/>
                </a:cubicBezTo>
                <a:cubicBezTo>
                  <a:pt x="1410" y="44"/>
                  <a:pt x="1387" y="61"/>
                  <a:pt x="1387" y="104"/>
                </a:cubicBezTo>
                <a:cubicBezTo>
                  <a:pt x="1387" y="139"/>
                  <a:pt x="1403" y="154"/>
                  <a:pt x="1427" y="154"/>
                </a:cubicBezTo>
                <a:cubicBezTo>
                  <a:pt x="1441" y="154"/>
                  <a:pt x="1450" y="147"/>
                  <a:pt x="1454" y="142"/>
                </a:cubicBezTo>
                <a:cubicBezTo>
                  <a:pt x="1454" y="142"/>
                  <a:pt x="1454" y="142"/>
                  <a:pt x="1454" y="142"/>
                </a:cubicBezTo>
                <a:cubicBezTo>
                  <a:pt x="1458" y="152"/>
                  <a:pt x="1458" y="152"/>
                  <a:pt x="1458" y="152"/>
                </a:cubicBezTo>
                <a:cubicBezTo>
                  <a:pt x="1477" y="152"/>
                  <a:pt x="1477" y="152"/>
                  <a:pt x="1477" y="152"/>
                </a:cubicBezTo>
                <a:cubicBezTo>
                  <a:pt x="1477" y="6"/>
                  <a:pt x="1477" y="6"/>
                  <a:pt x="1477" y="6"/>
                </a:cubicBezTo>
                <a:cubicBezTo>
                  <a:pt x="1453" y="6"/>
                  <a:pt x="1453" y="6"/>
                  <a:pt x="1453" y="6"/>
                </a:cubicBezTo>
                <a:lnTo>
                  <a:pt x="1453" y="46"/>
                </a:lnTo>
                <a:close/>
                <a:moveTo>
                  <a:pt x="1365" y="78"/>
                </a:moveTo>
                <a:cubicBezTo>
                  <a:pt x="1365" y="54"/>
                  <a:pt x="1352" y="42"/>
                  <a:pt x="1331" y="42"/>
                </a:cubicBezTo>
                <a:cubicBezTo>
                  <a:pt x="1318" y="42"/>
                  <a:pt x="1307" y="49"/>
                  <a:pt x="1302" y="55"/>
                </a:cubicBezTo>
                <a:cubicBezTo>
                  <a:pt x="1301" y="55"/>
                  <a:pt x="1301" y="55"/>
                  <a:pt x="1301" y="55"/>
                </a:cubicBezTo>
                <a:cubicBezTo>
                  <a:pt x="1296" y="45"/>
                  <a:pt x="1296" y="45"/>
                  <a:pt x="1296" y="45"/>
                </a:cubicBezTo>
                <a:cubicBezTo>
                  <a:pt x="1278" y="45"/>
                  <a:pt x="1278" y="45"/>
                  <a:pt x="1278" y="45"/>
                </a:cubicBezTo>
                <a:cubicBezTo>
                  <a:pt x="1278" y="152"/>
                  <a:pt x="1278" y="152"/>
                  <a:pt x="1278" y="152"/>
                </a:cubicBezTo>
                <a:cubicBezTo>
                  <a:pt x="1302" y="152"/>
                  <a:pt x="1302" y="152"/>
                  <a:pt x="1302" y="152"/>
                </a:cubicBezTo>
                <a:cubicBezTo>
                  <a:pt x="1302" y="77"/>
                  <a:pt x="1302" y="77"/>
                  <a:pt x="1302" y="77"/>
                </a:cubicBezTo>
                <a:cubicBezTo>
                  <a:pt x="1305" y="69"/>
                  <a:pt x="1313" y="62"/>
                  <a:pt x="1323" y="62"/>
                </a:cubicBezTo>
                <a:cubicBezTo>
                  <a:pt x="1335" y="62"/>
                  <a:pt x="1341" y="70"/>
                  <a:pt x="1341" y="83"/>
                </a:cubicBezTo>
                <a:cubicBezTo>
                  <a:pt x="1341" y="152"/>
                  <a:pt x="1341" y="152"/>
                  <a:pt x="1341" y="152"/>
                </a:cubicBezTo>
                <a:cubicBezTo>
                  <a:pt x="1365" y="152"/>
                  <a:pt x="1365" y="152"/>
                  <a:pt x="1365" y="152"/>
                </a:cubicBezTo>
                <a:lnTo>
                  <a:pt x="1365" y="78"/>
                </a:lnTo>
                <a:close/>
                <a:moveTo>
                  <a:pt x="1220" y="15"/>
                </a:moveTo>
                <a:cubicBezTo>
                  <a:pt x="1220" y="23"/>
                  <a:pt x="1227" y="29"/>
                  <a:pt x="1235" y="29"/>
                </a:cubicBezTo>
                <a:cubicBezTo>
                  <a:pt x="1243" y="29"/>
                  <a:pt x="1250" y="23"/>
                  <a:pt x="1250" y="15"/>
                </a:cubicBezTo>
                <a:cubicBezTo>
                  <a:pt x="1250" y="7"/>
                  <a:pt x="1243" y="0"/>
                  <a:pt x="1235" y="0"/>
                </a:cubicBezTo>
                <a:cubicBezTo>
                  <a:pt x="1227" y="0"/>
                  <a:pt x="1220" y="7"/>
                  <a:pt x="1220" y="15"/>
                </a:cubicBezTo>
                <a:moveTo>
                  <a:pt x="1224" y="152"/>
                </a:moveTo>
                <a:cubicBezTo>
                  <a:pt x="1247" y="152"/>
                  <a:pt x="1247" y="152"/>
                  <a:pt x="1247" y="152"/>
                </a:cubicBezTo>
                <a:cubicBezTo>
                  <a:pt x="1247" y="45"/>
                  <a:pt x="1247" y="45"/>
                  <a:pt x="1247" y="45"/>
                </a:cubicBezTo>
                <a:cubicBezTo>
                  <a:pt x="1224" y="45"/>
                  <a:pt x="1224" y="45"/>
                  <a:pt x="1224" y="45"/>
                </a:cubicBezTo>
                <a:lnTo>
                  <a:pt x="1224" y="152"/>
                </a:lnTo>
                <a:close/>
                <a:moveTo>
                  <a:pt x="1206" y="43"/>
                </a:moveTo>
                <a:cubicBezTo>
                  <a:pt x="1204" y="43"/>
                  <a:pt x="1200" y="42"/>
                  <a:pt x="1196" y="42"/>
                </a:cubicBezTo>
                <a:cubicBezTo>
                  <a:pt x="1183" y="42"/>
                  <a:pt x="1173" y="49"/>
                  <a:pt x="1169" y="59"/>
                </a:cubicBezTo>
                <a:cubicBezTo>
                  <a:pt x="1168" y="59"/>
                  <a:pt x="1168" y="59"/>
                  <a:pt x="1168" y="59"/>
                </a:cubicBezTo>
                <a:cubicBezTo>
                  <a:pt x="1163" y="45"/>
                  <a:pt x="1163" y="45"/>
                  <a:pt x="1163" y="45"/>
                </a:cubicBezTo>
                <a:cubicBezTo>
                  <a:pt x="1145" y="45"/>
                  <a:pt x="1145" y="45"/>
                  <a:pt x="1145" y="45"/>
                </a:cubicBezTo>
                <a:cubicBezTo>
                  <a:pt x="1145" y="152"/>
                  <a:pt x="1145" y="152"/>
                  <a:pt x="1145" y="152"/>
                </a:cubicBezTo>
                <a:cubicBezTo>
                  <a:pt x="1168" y="152"/>
                  <a:pt x="1168" y="152"/>
                  <a:pt x="1168" y="152"/>
                </a:cubicBezTo>
                <a:cubicBezTo>
                  <a:pt x="1168" y="77"/>
                  <a:pt x="1168" y="77"/>
                  <a:pt x="1168" y="77"/>
                </a:cubicBezTo>
                <a:cubicBezTo>
                  <a:pt x="1174" y="70"/>
                  <a:pt x="1184" y="66"/>
                  <a:pt x="1194" y="66"/>
                </a:cubicBezTo>
                <a:cubicBezTo>
                  <a:pt x="1198" y="66"/>
                  <a:pt x="1202" y="66"/>
                  <a:pt x="1206" y="67"/>
                </a:cubicBezTo>
                <a:lnTo>
                  <a:pt x="1206" y="43"/>
                </a:lnTo>
                <a:close/>
                <a:moveTo>
                  <a:pt x="1078" y="61"/>
                </a:moveTo>
                <a:cubicBezTo>
                  <a:pt x="1092" y="61"/>
                  <a:pt x="1099" y="69"/>
                  <a:pt x="1099" y="84"/>
                </a:cubicBezTo>
                <a:cubicBezTo>
                  <a:pt x="1099" y="88"/>
                  <a:pt x="1099" y="88"/>
                  <a:pt x="1099" y="88"/>
                </a:cubicBezTo>
                <a:cubicBezTo>
                  <a:pt x="1055" y="88"/>
                  <a:pt x="1055" y="88"/>
                  <a:pt x="1055" y="88"/>
                </a:cubicBezTo>
                <a:cubicBezTo>
                  <a:pt x="1055" y="70"/>
                  <a:pt x="1065" y="61"/>
                  <a:pt x="1078" y="61"/>
                </a:cubicBezTo>
                <a:moveTo>
                  <a:pt x="1107" y="126"/>
                </a:moveTo>
                <a:cubicBezTo>
                  <a:pt x="1103" y="130"/>
                  <a:pt x="1095" y="135"/>
                  <a:pt x="1083" y="135"/>
                </a:cubicBezTo>
                <a:cubicBezTo>
                  <a:pt x="1064" y="135"/>
                  <a:pt x="1055" y="125"/>
                  <a:pt x="1054" y="105"/>
                </a:cubicBezTo>
                <a:cubicBezTo>
                  <a:pt x="1120" y="105"/>
                  <a:pt x="1120" y="105"/>
                  <a:pt x="1120" y="105"/>
                </a:cubicBezTo>
                <a:cubicBezTo>
                  <a:pt x="1121" y="97"/>
                  <a:pt x="1121" y="91"/>
                  <a:pt x="1121" y="86"/>
                </a:cubicBezTo>
                <a:cubicBezTo>
                  <a:pt x="1121" y="60"/>
                  <a:pt x="1106" y="43"/>
                  <a:pt x="1079" y="43"/>
                </a:cubicBezTo>
                <a:cubicBezTo>
                  <a:pt x="1051" y="43"/>
                  <a:pt x="1031" y="61"/>
                  <a:pt x="1031" y="98"/>
                </a:cubicBezTo>
                <a:cubicBezTo>
                  <a:pt x="1031" y="136"/>
                  <a:pt x="1048" y="154"/>
                  <a:pt x="1081" y="154"/>
                </a:cubicBezTo>
                <a:cubicBezTo>
                  <a:pt x="1099" y="154"/>
                  <a:pt x="1110" y="149"/>
                  <a:pt x="1118" y="143"/>
                </a:cubicBezTo>
                <a:lnTo>
                  <a:pt x="1107" y="126"/>
                </a:lnTo>
                <a:close/>
                <a:moveTo>
                  <a:pt x="978" y="6"/>
                </a:moveTo>
                <a:cubicBezTo>
                  <a:pt x="978" y="127"/>
                  <a:pt x="978" y="127"/>
                  <a:pt x="978" y="127"/>
                </a:cubicBezTo>
                <a:cubicBezTo>
                  <a:pt x="978" y="144"/>
                  <a:pt x="988" y="154"/>
                  <a:pt x="1004" y="154"/>
                </a:cubicBezTo>
                <a:cubicBezTo>
                  <a:pt x="1010" y="154"/>
                  <a:pt x="1014" y="153"/>
                  <a:pt x="1018" y="151"/>
                </a:cubicBezTo>
                <a:cubicBezTo>
                  <a:pt x="1018" y="132"/>
                  <a:pt x="1018" y="132"/>
                  <a:pt x="1018" y="132"/>
                </a:cubicBezTo>
                <a:cubicBezTo>
                  <a:pt x="1016" y="132"/>
                  <a:pt x="1015" y="133"/>
                  <a:pt x="1012" y="133"/>
                </a:cubicBezTo>
                <a:cubicBezTo>
                  <a:pt x="1006" y="133"/>
                  <a:pt x="1002" y="130"/>
                  <a:pt x="1002" y="121"/>
                </a:cubicBezTo>
                <a:cubicBezTo>
                  <a:pt x="1002" y="6"/>
                  <a:pt x="1002" y="6"/>
                  <a:pt x="1002" y="6"/>
                </a:cubicBezTo>
                <a:lnTo>
                  <a:pt x="978" y="6"/>
                </a:lnTo>
                <a:close/>
                <a:moveTo>
                  <a:pt x="932" y="123"/>
                </a:moveTo>
                <a:cubicBezTo>
                  <a:pt x="932" y="129"/>
                  <a:pt x="927" y="135"/>
                  <a:pt x="916" y="135"/>
                </a:cubicBezTo>
                <a:cubicBezTo>
                  <a:pt x="903" y="135"/>
                  <a:pt x="892" y="128"/>
                  <a:pt x="887" y="122"/>
                </a:cubicBezTo>
                <a:cubicBezTo>
                  <a:pt x="873" y="139"/>
                  <a:pt x="873" y="139"/>
                  <a:pt x="873" y="139"/>
                </a:cubicBezTo>
                <a:cubicBezTo>
                  <a:pt x="879" y="145"/>
                  <a:pt x="893" y="154"/>
                  <a:pt x="914" y="154"/>
                </a:cubicBezTo>
                <a:cubicBezTo>
                  <a:pt x="944" y="154"/>
                  <a:pt x="955" y="136"/>
                  <a:pt x="955" y="121"/>
                </a:cubicBezTo>
                <a:cubicBezTo>
                  <a:pt x="955" y="85"/>
                  <a:pt x="903" y="92"/>
                  <a:pt x="903" y="73"/>
                </a:cubicBezTo>
                <a:cubicBezTo>
                  <a:pt x="903" y="67"/>
                  <a:pt x="908" y="62"/>
                  <a:pt x="918" y="62"/>
                </a:cubicBezTo>
                <a:cubicBezTo>
                  <a:pt x="927" y="62"/>
                  <a:pt x="935" y="67"/>
                  <a:pt x="939" y="72"/>
                </a:cubicBezTo>
                <a:cubicBezTo>
                  <a:pt x="955" y="56"/>
                  <a:pt x="955" y="56"/>
                  <a:pt x="955" y="56"/>
                </a:cubicBezTo>
                <a:cubicBezTo>
                  <a:pt x="948" y="49"/>
                  <a:pt x="935" y="43"/>
                  <a:pt x="918" y="43"/>
                </a:cubicBezTo>
                <a:cubicBezTo>
                  <a:pt x="894" y="43"/>
                  <a:pt x="880" y="58"/>
                  <a:pt x="880" y="75"/>
                </a:cubicBezTo>
                <a:cubicBezTo>
                  <a:pt x="880" y="111"/>
                  <a:pt x="932" y="104"/>
                  <a:pt x="932" y="123"/>
                </a:cubicBezTo>
                <a:moveTo>
                  <a:pt x="869" y="43"/>
                </a:moveTo>
                <a:cubicBezTo>
                  <a:pt x="867" y="43"/>
                  <a:pt x="863" y="42"/>
                  <a:pt x="859" y="42"/>
                </a:cubicBezTo>
                <a:cubicBezTo>
                  <a:pt x="846" y="42"/>
                  <a:pt x="836" y="49"/>
                  <a:pt x="832" y="59"/>
                </a:cubicBezTo>
                <a:cubicBezTo>
                  <a:pt x="831" y="59"/>
                  <a:pt x="831" y="59"/>
                  <a:pt x="831" y="59"/>
                </a:cubicBezTo>
                <a:cubicBezTo>
                  <a:pt x="826" y="45"/>
                  <a:pt x="826" y="45"/>
                  <a:pt x="826" y="45"/>
                </a:cubicBezTo>
                <a:cubicBezTo>
                  <a:pt x="808" y="45"/>
                  <a:pt x="808" y="45"/>
                  <a:pt x="808" y="45"/>
                </a:cubicBezTo>
                <a:cubicBezTo>
                  <a:pt x="808" y="152"/>
                  <a:pt x="808" y="152"/>
                  <a:pt x="808" y="152"/>
                </a:cubicBezTo>
                <a:cubicBezTo>
                  <a:pt x="831" y="152"/>
                  <a:pt x="831" y="152"/>
                  <a:pt x="831" y="152"/>
                </a:cubicBezTo>
                <a:cubicBezTo>
                  <a:pt x="831" y="77"/>
                  <a:pt x="831" y="77"/>
                  <a:pt x="831" y="77"/>
                </a:cubicBezTo>
                <a:cubicBezTo>
                  <a:pt x="837" y="70"/>
                  <a:pt x="847" y="66"/>
                  <a:pt x="857" y="66"/>
                </a:cubicBezTo>
                <a:cubicBezTo>
                  <a:pt x="861" y="66"/>
                  <a:pt x="865" y="66"/>
                  <a:pt x="869" y="67"/>
                </a:cubicBezTo>
                <a:lnTo>
                  <a:pt x="869" y="43"/>
                </a:lnTo>
                <a:close/>
                <a:moveTo>
                  <a:pt x="742" y="61"/>
                </a:moveTo>
                <a:cubicBezTo>
                  <a:pt x="755" y="61"/>
                  <a:pt x="762" y="69"/>
                  <a:pt x="762" y="84"/>
                </a:cubicBezTo>
                <a:cubicBezTo>
                  <a:pt x="762" y="88"/>
                  <a:pt x="762" y="88"/>
                  <a:pt x="762" y="88"/>
                </a:cubicBezTo>
                <a:cubicBezTo>
                  <a:pt x="718" y="88"/>
                  <a:pt x="718" y="88"/>
                  <a:pt x="718" y="88"/>
                </a:cubicBezTo>
                <a:cubicBezTo>
                  <a:pt x="718" y="70"/>
                  <a:pt x="728" y="61"/>
                  <a:pt x="742" y="61"/>
                </a:cubicBezTo>
                <a:moveTo>
                  <a:pt x="770" y="126"/>
                </a:moveTo>
                <a:cubicBezTo>
                  <a:pt x="766" y="130"/>
                  <a:pt x="758" y="135"/>
                  <a:pt x="746" y="135"/>
                </a:cubicBezTo>
                <a:cubicBezTo>
                  <a:pt x="727" y="135"/>
                  <a:pt x="718" y="125"/>
                  <a:pt x="717" y="105"/>
                </a:cubicBezTo>
                <a:cubicBezTo>
                  <a:pt x="783" y="105"/>
                  <a:pt x="783" y="105"/>
                  <a:pt x="783" y="105"/>
                </a:cubicBezTo>
                <a:cubicBezTo>
                  <a:pt x="784" y="97"/>
                  <a:pt x="784" y="91"/>
                  <a:pt x="784" y="86"/>
                </a:cubicBezTo>
                <a:cubicBezTo>
                  <a:pt x="784" y="60"/>
                  <a:pt x="769" y="43"/>
                  <a:pt x="742" y="43"/>
                </a:cubicBezTo>
                <a:cubicBezTo>
                  <a:pt x="714" y="43"/>
                  <a:pt x="694" y="61"/>
                  <a:pt x="694" y="98"/>
                </a:cubicBezTo>
                <a:cubicBezTo>
                  <a:pt x="694" y="136"/>
                  <a:pt x="711" y="154"/>
                  <a:pt x="744" y="154"/>
                </a:cubicBezTo>
                <a:cubicBezTo>
                  <a:pt x="762" y="154"/>
                  <a:pt x="773" y="149"/>
                  <a:pt x="781" y="143"/>
                </a:cubicBezTo>
                <a:lnTo>
                  <a:pt x="770" y="126"/>
                </a:lnTo>
                <a:close/>
                <a:moveTo>
                  <a:pt x="628" y="135"/>
                </a:moveTo>
                <a:cubicBezTo>
                  <a:pt x="615" y="135"/>
                  <a:pt x="606" y="126"/>
                  <a:pt x="606" y="101"/>
                </a:cubicBezTo>
                <a:cubicBezTo>
                  <a:pt x="606" y="72"/>
                  <a:pt x="617" y="64"/>
                  <a:pt x="633" y="64"/>
                </a:cubicBezTo>
                <a:cubicBezTo>
                  <a:pt x="638" y="64"/>
                  <a:pt x="645" y="65"/>
                  <a:pt x="648" y="67"/>
                </a:cubicBezTo>
                <a:cubicBezTo>
                  <a:pt x="648" y="122"/>
                  <a:pt x="648" y="122"/>
                  <a:pt x="648" y="122"/>
                </a:cubicBezTo>
                <a:cubicBezTo>
                  <a:pt x="644" y="130"/>
                  <a:pt x="637" y="135"/>
                  <a:pt x="628" y="135"/>
                </a:cubicBezTo>
                <a:moveTo>
                  <a:pt x="648" y="46"/>
                </a:moveTo>
                <a:cubicBezTo>
                  <a:pt x="643" y="45"/>
                  <a:pt x="639" y="44"/>
                  <a:pt x="630" y="44"/>
                </a:cubicBezTo>
                <a:cubicBezTo>
                  <a:pt x="605" y="44"/>
                  <a:pt x="582" y="61"/>
                  <a:pt x="582" y="104"/>
                </a:cubicBezTo>
                <a:cubicBezTo>
                  <a:pt x="582" y="139"/>
                  <a:pt x="598" y="154"/>
                  <a:pt x="621" y="154"/>
                </a:cubicBezTo>
                <a:cubicBezTo>
                  <a:pt x="635" y="154"/>
                  <a:pt x="644" y="147"/>
                  <a:pt x="648" y="142"/>
                </a:cubicBezTo>
                <a:cubicBezTo>
                  <a:pt x="649" y="142"/>
                  <a:pt x="649" y="142"/>
                  <a:pt x="649" y="142"/>
                </a:cubicBezTo>
                <a:cubicBezTo>
                  <a:pt x="653" y="152"/>
                  <a:pt x="653" y="152"/>
                  <a:pt x="653" y="152"/>
                </a:cubicBezTo>
                <a:cubicBezTo>
                  <a:pt x="671" y="152"/>
                  <a:pt x="671" y="152"/>
                  <a:pt x="671" y="152"/>
                </a:cubicBezTo>
                <a:cubicBezTo>
                  <a:pt x="671" y="6"/>
                  <a:pt x="671" y="6"/>
                  <a:pt x="671" y="6"/>
                </a:cubicBezTo>
                <a:cubicBezTo>
                  <a:pt x="648" y="6"/>
                  <a:pt x="648" y="6"/>
                  <a:pt x="648" y="6"/>
                </a:cubicBezTo>
                <a:lnTo>
                  <a:pt x="648" y="46"/>
                </a:lnTo>
                <a:close/>
                <a:moveTo>
                  <a:pt x="506" y="78"/>
                </a:moveTo>
                <a:cubicBezTo>
                  <a:pt x="506" y="54"/>
                  <a:pt x="494" y="42"/>
                  <a:pt x="473" y="42"/>
                </a:cubicBezTo>
                <a:cubicBezTo>
                  <a:pt x="459" y="42"/>
                  <a:pt x="448" y="49"/>
                  <a:pt x="443" y="55"/>
                </a:cubicBezTo>
                <a:cubicBezTo>
                  <a:pt x="442" y="55"/>
                  <a:pt x="442" y="55"/>
                  <a:pt x="442" y="55"/>
                </a:cubicBezTo>
                <a:cubicBezTo>
                  <a:pt x="437" y="45"/>
                  <a:pt x="437" y="45"/>
                  <a:pt x="437" y="45"/>
                </a:cubicBezTo>
                <a:cubicBezTo>
                  <a:pt x="419" y="45"/>
                  <a:pt x="419" y="45"/>
                  <a:pt x="419" y="45"/>
                </a:cubicBezTo>
                <a:cubicBezTo>
                  <a:pt x="419" y="152"/>
                  <a:pt x="419" y="152"/>
                  <a:pt x="419" y="152"/>
                </a:cubicBezTo>
                <a:cubicBezTo>
                  <a:pt x="443" y="152"/>
                  <a:pt x="443" y="152"/>
                  <a:pt x="443" y="152"/>
                </a:cubicBezTo>
                <a:cubicBezTo>
                  <a:pt x="443" y="77"/>
                  <a:pt x="443" y="77"/>
                  <a:pt x="443" y="77"/>
                </a:cubicBezTo>
                <a:cubicBezTo>
                  <a:pt x="446" y="69"/>
                  <a:pt x="454" y="62"/>
                  <a:pt x="465" y="62"/>
                </a:cubicBezTo>
                <a:cubicBezTo>
                  <a:pt x="476" y="62"/>
                  <a:pt x="482" y="70"/>
                  <a:pt x="482" y="83"/>
                </a:cubicBezTo>
                <a:cubicBezTo>
                  <a:pt x="482" y="152"/>
                  <a:pt x="482" y="152"/>
                  <a:pt x="482" y="152"/>
                </a:cubicBezTo>
                <a:cubicBezTo>
                  <a:pt x="506" y="152"/>
                  <a:pt x="506" y="152"/>
                  <a:pt x="506" y="152"/>
                </a:cubicBezTo>
                <a:lnTo>
                  <a:pt x="506" y="78"/>
                </a:lnTo>
                <a:close/>
                <a:moveTo>
                  <a:pt x="348" y="43"/>
                </a:moveTo>
                <a:cubicBezTo>
                  <a:pt x="325" y="43"/>
                  <a:pt x="314" y="56"/>
                  <a:pt x="310" y="62"/>
                </a:cubicBezTo>
                <a:cubicBezTo>
                  <a:pt x="327" y="75"/>
                  <a:pt x="327" y="75"/>
                  <a:pt x="327" y="75"/>
                </a:cubicBezTo>
                <a:cubicBezTo>
                  <a:pt x="330" y="69"/>
                  <a:pt x="336" y="62"/>
                  <a:pt x="348" y="62"/>
                </a:cubicBezTo>
                <a:cubicBezTo>
                  <a:pt x="359" y="62"/>
                  <a:pt x="366" y="66"/>
                  <a:pt x="366" y="80"/>
                </a:cubicBezTo>
                <a:cubicBezTo>
                  <a:pt x="366" y="90"/>
                  <a:pt x="366" y="90"/>
                  <a:pt x="366" y="90"/>
                </a:cubicBezTo>
                <a:cubicBezTo>
                  <a:pt x="331" y="89"/>
                  <a:pt x="308" y="100"/>
                  <a:pt x="308" y="125"/>
                </a:cubicBezTo>
                <a:cubicBezTo>
                  <a:pt x="308" y="140"/>
                  <a:pt x="319" y="154"/>
                  <a:pt x="339" y="154"/>
                </a:cubicBezTo>
                <a:cubicBezTo>
                  <a:pt x="356" y="154"/>
                  <a:pt x="364" y="147"/>
                  <a:pt x="368" y="141"/>
                </a:cubicBezTo>
                <a:cubicBezTo>
                  <a:pt x="369" y="141"/>
                  <a:pt x="369" y="141"/>
                  <a:pt x="369" y="141"/>
                </a:cubicBezTo>
                <a:cubicBezTo>
                  <a:pt x="372" y="148"/>
                  <a:pt x="378" y="153"/>
                  <a:pt x="389" y="153"/>
                </a:cubicBezTo>
                <a:cubicBezTo>
                  <a:pt x="392" y="153"/>
                  <a:pt x="396" y="153"/>
                  <a:pt x="400" y="150"/>
                </a:cubicBezTo>
                <a:cubicBezTo>
                  <a:pt x="400" y="134"/>
                  <a:pt x="400" y="134"/>
                  <a:pt x="400" y="134"/>
                </a:cubicBezTo>
                <a:cubicBezTo>
                  <a:pt x="397" y="134"/>
                  <a:pt x="397" y="134"/>
                  <a:pt x="397" y="134"/>
                </a:cubicBezTo>
                <a:cubicBezTo>
                  <a:pt x="391" y="134"/>
                  <a:pt x="388" y="130"/>
                  <a:pt x="388" y="122"/>
                </a:cubicBezTo>
                <a:cubicBezTo>
                  <a:pt x="388" y="77"/>
                  <a:pt x="388" y="77"/>
                  <a:pt x="388" y="77"/>
                </a:cubicBezTo>
                <a:cubicBezTo>
                  <a:pt x="388" y="52"/>
                  <a:pt x="374" y="43"/>
                  <a:pt x="348" y="43"/>
                </a:cubicBezTo>
                <a:moveTo>
                  <a:pt x="366" y="125"/>
                </a:moveTo>
                <a:cubicBezTo>
                  <a:pt x="362" y="131"/>
                  <a:pt x="354" y="135"/>
                  <a:pt x="345" y="135"/>
                </a:cubicBezTo>
                <a:cubicBezTo>
                  <a:pt x="336" y="135"/>
                  <a:pt x="331" y="130"/>
                  <a:pt x="331" y="122"/>
                </a:cubicBezTo>
                <a:cubicBezTo>
                  <a:pt x="331" y="110"/>
                  <a:pt x="344" y="105"/>
                  <a:pt x="366" y="107"/>
                </a:cubicBezTo>
                <a:lnTo>
                  <a:pt x="366" y="125"/>
                </a:lnTo>
                <a:close/>
                <a:moveTo>
                  <a:pt x="255" y="6"/>
                </a:moveTo>
                <a:cubicBezTo>
                  <a:pt x="255" y="127"/>
                  <a:pt x="255" y="127"/>
                  <a:pt x="255" y="127"/>
                </a:cubicBezTo>
                <a:cubicBezTo>
                  <a:pt x="255" y="144"/>
                  <a:pt x="265" y="154"/>
                  <a:pt x="281" y="154"/>
                </a:cubicBezTo>
                <a:cubicBezTo>
                  <a:pt x="287" y="154"/>
                  <a:pt x="291" y="153"/>
                  <a:pt x="295" y="151"/>
                </a:cubicBezTo>
                <a:cubicBezTo>
                  <a:pt x="295" y="132"/>
                  <a:pt x="295" y="132"/>
                  <a:pt x="295" y="132"/>
                </a:cubicBezTo>
                <a:cubicBezTo>
                  <a:pt x="293" y="132"/>
                  <a:pt x="292" y="133"/>
                  <a:pt x="289" y="133"/>
                </a:cubicBezTo>
                <a:cubicBezTo>
                  <a:pt x="283" y="133"/>
                  <a:pt x="279" y="130"/>
                  <a:pt x="279" y="121"/>
                </a:cubicBezTo>
                <a:cubicBezTo>
                  <a:pt x="279" y="6"/>
                  <a:pt x="279" y="6"/>
                  <a:pt x="279" y="6"/>
                </a:cubicBezTo>
                <a:lnTo>
                  <a:pt x="255" y="6"/>
                </a:lnTo>
                <a:close/>
                <a:moveTo>
                  <a:pt x="163" y="17"/>
                </a:moveTo>
                <a:cubicBezTo>
                  <a:pt x="121" y="152"/>
                  <a:pt x="121" y="152"/>
                  <a:pt x="121" y="152"/>
                </a:cubicBezTo>
                <a:cubicBezTo>
                  <a:pt x="145" y="152"/>
                  <a:pt x="145" y="152"/>
                  <a:pt x="145" y="152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204" y="118"/>
                  <a:pt x="204" y="118"/>
                  <a:pt x="204" y="118"/>
                </a:cubicBezTo>
                <a:cubicBezTo>
                  <a:pt x="215" y="152"/>
                  <a:pt x="215" y="152"/>
                  <a:pt x="215" y="152"/>
                </a:cubicBezTo>
                <a:cubicBezTo>
                  <a:pt x="240" y="152"/>
                  <a:pt x="240" y="152"/>
                  <a:pt x="240" y="152"/>
                </a:cubicBezTo>
                <a:cubicBezTo>
                  <a:pt x="198" y="17"/>
                  <a:pt x="198" y="17"/>
                  <a:pt x="198" y="17"/>
                </a:cubicBezTo>
                <a:lnTo>
                  <a:pt x="163" y="17"/>
                </a:lnTo>
                <a:close/>
                <a:moveTo>
                  <a:pt x="171" y="68"/>
                </a:moveTo>
                <a:cubicBezTo>
                  <a:pt x="174" y="56"/>
                  <a:pt x="178" y="41"/>
                  <a:pt x="180" y="33"/>
                </a:cubicBezTo>
                <a:cubicBezTo>
                  <a:pt x="181" y="33"/>
                  <a:pt x="181" y="33"/>
                  <a:pt x="181" y="33"/>
                </a:cubicBezTo>
                <a:cubicBezTo>
                  <a:pt x="182" y="42"/>
                  <a:pt x="186" y="55"/>
                  <a:pt x="190" y="68"/>
                </a:cubicBezTo>
                <a:cubicBezTo>
                  <a:pt x="198" y="97"/>
                  <a:pt x="198" y="97"/>
                  <a:pt x="198" y="97"/>
                </a:cubicBezTo>
                <a:cubicBezTo>
                  <a:pt x="162" y="97"/>
                  <a:pt x="162" y="97"/>
                  <a:pt x="162" y="97"/>
                </a:cubicBezTo>
                <a:lnTo>
                  <a:pt x="171" y="68"/>
                </a:lnTo>
                <a:close/>
                <a:moveTo>
                  <a:pt x="61" y="82"/>
                </a:moveTo>
                <a:cubicBezTo>
                  <a:pt x="0" y="82"/>
                  <a:pt x="0" y="82"/>
                  <a:pt x="0" y="82"/>
                </a:cubicBezTo>
                <a:cubicBezTo>
                  <a:pt x="0" y="102"/>
                  <a:pt x="0" y="102"/>
                  <a:pt x="0" y="102"/>
                </a:cubicBezTo>
                <a:cubicBezTo>
                  <a:pt x="61" y="102"/>
                  <a:pt x="61" y="102"/>
                  <a:pt x="61" y="102"/>
                </a:cubicBezTo>
                <a:lnTo>
                  <a:pt x="61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195">
            <a:extLst>
              <a:ext uri="{FF2B5EF4-FFF2-40B4-BE49-F238E27FC236}">
                <a16:creationId xmlns:a16="http://schemas.microsoft.com/office/drawing/2014/main" id="{AB97504B-E34B-47F2-858C-946603B5C3D7}"/>
              </a:ext>
            </a:extLst>
          </p:cNvPr>
          <p:cNvSpPr>
            <a:spLocks noEditPoints="1"/>
          </p:cNvSpPr>
          <p:nvPr/>
        </p:nvSpPr>
        <p:spPr bwMode="auto">
          <a:xfrm>
            <a:off x="690192" y="4194653"/>
            <a:ext cx="5693461" cy="357093"/>
          </a:xfrm>
          <a:custGeom>
            <a:avLst/>
            <a:gdLst>
              <a:gd name="T0" fmla="*/ 3045 w 3190"/>
              <a:gd name="T1" fmla="*/ 151 h 200"/>
              <a:gd name="T2" fmla="*/ 3150 w 3190"/>
              <a:gd name="T3" fmla="*/ 62 h 200"/>
              <a:gd name="T4" fmla="*/ 3014 w 3190"/>
              <a:gd name="T5" fmla="*/ 151 h 200"/>
              <a:gd name="T6" fmla="*/ 2923 w 3190"/>
              <a:gd name="T7" fmla="*/ 174 h 200"/>
              <a:gd name="T8" fmla="*/ 2925 w 3190"/>
              <a:gd name="T9" fmla="*/ 153 h 200"/>
              <a:gd name="T10" fmla="*/ 2942 w 3190"/>
              <a:gd name="T11" fmla="*/ 122 h 200"/>
              <a:gd name="T12" fmla="*/ 2814 w 3190"/>
              <a:gd name="T13" fmla="*/ 153 h 200"/>
              <a:gd name="T14" fmla="*/ 2863 w 3190"/>
              <a:gd name="T15" fmla="*/ 77 h 200"/>
              <a:gd name="T16" fmla="*/ 2731 w 3190"/>
              <a:gd name="T17" fmla="*/ 127 h 200"/>
              <a:gd name="T18" fmla="*/ 2650 w 3190"/>
              <a:gd name="T19" fmla="*/ 95 h 200"/>
              <a:gd name="T20" fmla="*/ 2650 w 3190"/>
              <a:gd name="T21" fmla="*/ 95 h 200"/>
              <a:gd name="T22" fmla="*/ 2533 w 3190"/>
              <a:gd name="T23" fmla="*/ 74 h 200"/>
              <a:gd name="T24" fmla="*/ 2595 w 3190"/>
              <a:gd name="T25" fmla="*/ 153 h 200"/>
              <a:gd name="T26" fmla="*/ 2551 w 3190"/>
              <a:gd name="T27" fmla="*/ 135 h 200"/>
              <a:gd name="T28" fmla="*/ 2482 w 3190"/>
              <a:gd name="T29" fmla="*/ 44 h 200"/>
              <a:gd name="T30" fmla="*/ 2428 w 3190"/>
              <a:gd name="T31" fmla="*/ 172 h 200"/>
              <a:gd name="T32" fmla="*/ 2259 w 3190"/>
              <a:gd name="T33" fmla="*/ 14 h 200"/>
              <a:gd name="T34" fmla="*/ 2314 w 3190"/>
              <a:gd name="T35" fmla="*/ 141 h 200"/>
              <a:gd name="T36" fmla="*/ 2273 w 3190"/>
              <a:gd name="T37" fmla="*/ 44 h 200"/>
              <a:gd name="T38" fmla="*/ 2200 w 3190"/>
              <a:gd name="T39" fmla="*/ 62 h 200"/>
              <a:gd name="T40" fmla="*/ 2162 w 3190"/>
              <a:gd name="T41" fmla="*/ 62 h 200"/>
              <a:gd name="T42" fmla="*/ 2111 w 3190"/>
              <a:gd name="T43" fmla="*/ 153 h 200"/>
              <a:gd name="T44" fmla="*/ 2128 w 3190"/>
              <a:gd name="T45" fmla="*/ 122 h 200"/>
              <a:gd name="T46" fmla="*/ 1999 w 3190"/>
              <a:gd name="T47" fmla="*/ 14 h 200"/>
              <a:gd name="T48" fmla="*/ 2051 w 3190"/>
              <a:gd name="T49" fmla="*/ 151 h 200"/>
              <a:gd name="T50" fmla="*/ 1964 w 3190"/>
              <a:gd name="T51" fmla="*/ 116 h 200"/>
              <a:gd name="T52" fmla="*/ 1911 w 3190"/>
              <a:gd name="T53" fmla="*/ 151 h 200"/>
              <a:gd name="T54" fmla="*/ 1797 w 3190"/>
              <a:gd name="T55" fmla="*/ 87 h 200"/>
              <a:gd name="T56" fmla="*/ 1774 w 3190"/>
              <a:gd name="T57" fmla="*/ 97 h 200"/>
              <a:gd name="T58" fmla="*/ 1761 w 3190"/>
              <a:gd name="T59" fmla="*/ 131 h 200"/>
              <a:gd name="T60" fmla="*/ 1629 w 3190"/>
              <a:gd name="T61" fmla="*/ 55 h 200"/>
              <a:gd name="T62" fmla="*/ 1669 w 3190"/>
              <a:gd name="T63" fmla="*/ 151 h 200"/>
              <a:gd name="T64" fmla="*/ 1551 w 3190"/>
              <a:gd name="T65" fmla="*/ 151 h 200"/>
              <a:gd name="T66" fmla="*/ 1530 w 3190"/>
              <a:gd name="T67" fmla="*/ 150 h 200"/>
              <a:gd name="T68" fmla="*/ 1420 w 3190"/>
              <a:gd name="T69" fmla="*/ 61 h 200"/>
              <a:gd name="T70" fmla="*/ 1395 w 3190"/>
              <a:gd name="T71" fmla="*/ 44 h 200"/>
              <a:gd name="T72" fmla="*/ 1335 w 3190"/>
              <a:gd name="T73" fmla="*/ 29 h 200"/>
              <a:gd name="T74" fmla="*/ 1324 w 3190"/>
              <a:gd name="T75" fmla="*/ 151 h 200"/>
              <a:gd name="T76" fmla="*/ 1261 w 3190"/>
              <a:gd name="T77" fmla="*/ 61 h 200"/>
              <a:gd name="T78" fmla="*/ 1199 w 3190"/>
              <a:gd name="T79" fmla="*/ 15 h 200"/>
              <a:gd name="T80" fmla="*/ 1099 w 3190"/>
              <a:gd name="T81" fmla="*/ 134 h 200"/>
              <a:gd name="T82" fmla="*/ 1052 w 3190"/>
              <a:gd name="T83" fmla="*/ 103 h 200"/>
              <a:gd name="T84" fmla="*/ 1118 w 3190"/>
              <a:gd name="T85" fmla="*/ 46 h 200"/>
              <a:gd name="T86" fmla="*/ 913 w 3190"/>
              <a:gd name="T87" fmla="*/ 104 h 200"/>
              <a:gd name="T88" fmla="*/ 824 w 3190"/>
              <a:gd name="T89" fmla="*/ 134 h 200"/>
              <a:gd name="T90" fmla="*/ 778 w 3190"/>
              <a:gd name="T91" fmla="*/ 103 h 200"/>
              <a:gd name="T92" fmla="*/ 844 w 3190"/>
              <a:gd name="T93" fmla="*/ 46 h 200"/>
              <a:gd name="T94" fmla="*/ 731 w 3190"/>
              <a:gd name="T95" fmla="*/ 151 h 200"/>
              <a:gd name="T96" fmla="*/ 618 w 3190"/>
              <a:gd name="T97" fmla="*/ 87 h 200"/>
              <a:gd name="T98" fmla="*/ 594 w 3190"/>
              <a:gd name="T99" fmla="*/ 97 h 200"/>
              <a:gd name="T100" fmla="*/ 581 w 3190"/>
              <a:gd name="T101" fmla="*/ 131 h 200"/>
              <a:gd name="T102" fmla="*/ 436 w 3190"/>
              <a:gd name="T103" fmla="*/ 138 h 200"/>
              <a:gd name="T104" fmla="*/ 443 w 3190"/>
              <a:gd name="T105" fmla="*/ 74 h 200"/>
              <a:gd name="T106" fmla="*/ 371 w 3190"/>
              <a:gd name="T107" fmla="*/ 151 h 200"/>
              <a:gd name="T108" fmla="*/ 325 w 3190"/>
              <a:gd name="T109" fmla="*/ 87 h 200"/>
              <a:gd name="T110" fmla="*/ 306 w 3190"/>
              <a:gd name="T111" fmla="*/ 42 h 200"/>
              <a:gd name="T112" fmla="*/ 175 w 3190"/>
              <a:gd name="T113" fmla="*/ 131 h 200"/>
              <a:gd name="T114" fmla="*/ 137 w 3190"/>
              <a:gd name="T115" fmla="*/ 15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90" h="200">
                <a:moveTo>
                  <a:pt x="3125" y="57"/>
                </a:moveTo>
                <a:cubicBezTo>
                  <a:pt x="3125" y="57"/>
                  <a:pt x="3125" y="57"/>
                  <a:pt x="3125" y="57"/>
                </a:cubicBezTo>
                <a:cubicBezTo>
                  <a:pt x="3121" y="49"/>
                  <a:pt x="3113" y="42"/>
                  <a:pt x="3097" y="42"/>
                </a:cubicBezTo>
                <a:cubicBezTo>
                  <a:pt x="3084" y="42"/>
                  <a:pt x="3074" y="47"/>
                  <a:pt x="3069" y="55"/>
                </a:cubicBezTo>
                <a:cubicBezTo>
                  <a:pt x="3068" y="55"/>
                  <a:pt x="3068" y="55"/>
                  <a:pt x="3068" y="55"/>
                </a:cubicBezTo>
                <a:cubicBezTo>
                  <a:pt x="3064" y="44"/>
                  <a:pt x="3064" y="44"/>
                  <a:pt x="3064" y="44"/>
                </a:cubicBezTo>
                <a:cubicBezTo>
                  <a:pt x="3045" y="44"/>
                  <a:pt x="3045" y="44"/>
                  <a:pt x="3045" y="44"/>
                </a:cubicBezTo>
                <a:cubicBezTo>
                  <a:pt x="3045" y="151"/>
                  <a:pt x="3045" y="151"/>
                  <a:pt x="3045" y="151"/>
                </a:cubicBezTo>
                <a:cubicBezTo>
                  <a:pt x="3069" y="151"/>
                  <a:pt x="3069" y="151"/>
                  <a:pt x="3069" y="151"/>
                </a:cubicBezTo>
                <a:cubicBezTo>
                  <a:pt x="3069" y="77"/>
                  <a:pt x="3069" y="77"/>
                  <a:pt x="3069" y="77"/>
                </a:cubicBezTo>
                <a:cubicBezTo>
                  <a:pt x="3071" y="69"/>
                  <a:pt x="3079" y="62"/>
                  <a:pt x="3088" y="62"/>
                </a:cubicBezTo>
                <a:cubicBezTo>
                  <a:pt x="3100" y="62"/>
                  <a:pt x="3106" y="69"/>
                  <a:pt x="3106" y="83"/>
                </a:cubicBezTo>
                <a:cubicBezTo>
                  <a:pt x="3106" y="151"/>
                  <a:pt x="3106" y="151"/>
                  <a:pt x="3106" y="151"/>
                </a:cubicBezTo>
                <a:cubicBezTo>
                  <a:pt x="3129" y="151"/>
                  <a:pt x="3129" y="151"/>
                  <a:pt x="3129" y="151"/>
                </a:cubicBezTo>
                <a:cubicBezTo>
                  <a:pt x="3129" y="76"/>
                  <a:pt x="3129" y="76"/>
                  <a:pt x="3129" y="76"/>
                </a:cubicBezTo>
                <a:cubicBezTo>
                  <a:pt x="3132" y="68"/>
                  <a:pt x="3140" y="62"/>
                  <a:pt x="3150" y="62"/>
                </a:cubicBezTo>
                <a:cubicBezTo>
                  <a:pt x="3159" y="62"/>
                  <a:pt x="3166" y="68"/>
                  <a:pt x="3166" y="82"/>
                </a:cubicBezTo>
                <a:cubicBezTo>
                  <a:pt x="3166" y="151"/>
                  <a:pt x="3166" y="151"/>
                  <a:pt x="3166" y="151"/>
                </a:cubicBezTo>
                <a:cubicBezTo>
                  <a:pt x="3190" y="151"/>
                  <a:pt x="3190" y="151"/>
                  <a:pt x="3190" y="151"/>
                </a:cubicBezTo>
                <a:cubicBezTo>
                  <a:pt x="3190" y="77"/>
                  <a:pt x="3190" y="77"/>
                  <a:pt x="3190" y="77"/>
                </a:cubicBezTo>
                <a:cubicBezTo>
                  <a:pt x="3190" y="53"/>
                  <a:pt x="3178" y="42"/>
                  <a:pt x="3157" y="42"/>
                </a:cubicBezTo>
                <a:cubicBezTo>
                  <a:pt x="3141" y="42"/>
                  <a:pt x="3130" y="49"/>
                  <a:pt x="3125" y="57"/>
                </a:cubicBezTo>
                <a:moveTo>
                  <a:pt x="2991" y="151"/>
                </a:moveTo>
                <a:cubicBezTo>
                  <a:pt x="3014" y="151"/>
                  <a:pt x="3014" y="151"/>
                  <a:pt x="3014" y="151"/>
                </a:cubicBezTo>
                <a:cubicBezTo>
                  <a:pt x="3014" y="44"/>
                  <a:pt x="3014" y="44"/>
                  <a:pt x="3014" y="44"/>
                </a:cubicBezTo>
                <a:cubicBezTo>
                  <a:pt x="2991" y="44"/>
                  <a:pt x="2991" y="44"/>
                  <a:pt x="2991" y="44"/>
                </a:cubicBezTo>
                <a:lnTo>
                  <a:pt x="2991" y="151"/>
                </a:lnTo>
                <a:close/>
                <a:moveTo>
                  <a:pt x="2940" y="174"/>
                </a:moveTo>
                <a:cubicBezTo>
                  <a:pt x="2940" y="169"/>
                  <a:pt x="2939" y="164"/>
                  <a:pt x="2937" y="161"/>
                </a:cubicBezTo>
                <a:cubicBezTo>
                  <a:pt x="2918" y="161"/>
                  <a:pt x="2918" y="161"/>
                  <a:pt x="2918" y="161"/>
                </a:cubicBezTo>
                <a:cubicBezTo>
                  <a:pt x="2918" y="162"/>
                  <a:pt x="2918" y="162"/>
                  <a:pt x="2918" y="162"/>
                </a:cubicBezTo>
                <a:cubicBezTo>
                  <a:pt x="2920" y="164"/>
                  <a:pt x="2923" y="168"/>
                  <a:pt x="2923" y="174"/>
                </a:cubicBezTo>
                <a:cubicBezTo>
                  <a:pt x="2923" y="180"/>
                  <a:pt x="2920" y="184"/>
                  <a:pt x="2910" y="188"/>
                </a:cubicBezTo>
                <a:cubicBezTo>
                  <a:pt x="2917" y="200"/>
                  <a:pt x="2917" y="200"/>
                  <a:pt x="2917" y="200"/>
                </a:cubicBezTo>
                <a:cubicBezTo>
                  <a:pt x="2933" y="195"/>
                  <a:pt x="2940" y="185"/>
                  <a:pt x="2940" y="174"/>
                </a:cubicBezTo>
                <a:moveTo>
                  <a:pt x="2942" y="122"/>
                </a:moveTo>
                <a:cubicBezTo>
                  <a:pt x="2942" y="129"/>
                  <a:pt x="2937" y="134"/>
                  <a:pt x="2926" y="134"/>
                </a:cubicBezTo>
                <a:cubicBezTo>
                  <a:pt x="2913" y="134"/>
                  <a:pt x="2903" y="127"/>
                  <a:pt x="2898" y="121"/>
                </a:cubicBezTo>
                <a:cubicBezTo>
                  <a:pt x="2883" y="138"/>
                  <a:pt x="2883" y="138"/>
                  <a:pt x="2883" y="138"/>
                </a:cubicBezTo>
                <a:cubicBezTo>
                  <a:pt x="2889" y="144"/>
                  <a:pt x="2903" y="153"/>
                  <a:pt x="2925" y="153"/>
                </a:cubicBezTo>
                <a:cubicBezTo>
                  <a:pt x="2954" y="153"/>
                  <a:pt x="2966" y="135"/>
                  <a:pt x="2966" y="121"/>
                </a:cubicBezTo>
                <a:cubicBezTo>
                  <a:pt x="2966" y="85"/>
                  <a:pt x="2914" y="92"/>
                  <a:pt x="2914" y="73"/>
                </a:cubicBezTo>
                <a:cubicBezTo>
                  <a:pt x="2914" y="66"/>
                  <a:pt x="2919" y="61"/>
                  <a:pt x="2928" y="61"/>
                </a:cubicBezTo>
                <a:cubicBezTo>
                  <a:pt x="2938" y="61"/>
                  <a:pt x="2945" y="66"/>
                  <a:pt x="2950" y="71"/>
                </a:cubicBezTo>
                <a:cubicBezTo>
                  <a:pt x="2965" y="56"/>
                  <a:pt x="2965" y="56"/>
                  <a:pt x="2965" y="56"/>
                </a:cubicBezTo>
                <a:cubicBezTo>
                  <a:pt x="2958" y="48"/>
                  <a:pt x="2946" y="42"/>
                  <a:pt x="2929" y="42"/>
                </a:cubicBezTo>
                <a:cubicBezTo>
                  <a:pt x="2904" y="42"/>
                  <a:pt x="2890" y="57"/>
                  <a:pt x="2890" y="74"/>
                </a:cubicBezTo>
                <a:cubicBezTo>
                  <a:pt x="2890" y="110"/>
                  <a:pt x="2942" y="103"/>
                  <a:pt x="2942" y="122"/>
                </a:cubicBezTo>
                <a:moveTo>
                  <a:pt x="2823" y="42"/>
                </a:moveTo>
                <a:cubicBezTo>
                  <a:pt x="2800" y="42"/>
                  <a:pt x="2789" y="56"/>
                  <a:pt x="2785" y="61"/>
                </a:cubicBezTo>
                <a:cubicBezTo>
                  <a:pt x="2802" y="74"/>
                  <a:pt x="2802" y="74"/>
                  <a:pt x="2802" y="74"/>
                </a:cubicBezTo>
                <a:cubicBezTo>
                  <a:pt x="2805" y="68"/>
                  <a:pt x="2811" y="62"/>
                  <a:pt x="2823" y="62"/>
                </a:cubicBezTo>
                <a:cubicBezTo>
                  <a:pt x="2834" y="62"/>
                  <a:pt x="2841" y="66"/>
                  <a:pt x="2841" y="80"/>
                </a:cubicBezTo>
                <a:cubicBezTo>
                  <a:pt x="2841" y="89"/>
                  <a:pt x="2841" y="89"/>
                  <a:pt x="2841" y="89"/>
                </a:cubicBezTo>
                <a:cubicBezTo>
                  <a:pt x="2806" y="88"/>
                  <a:pt x="2783" y="100"/>
                  <a:pt x="2783" y="124"/>
                </a:cubicBezTo>
                <a:cubicBezTo>
                  <a:pt x="2783" y="139"/>
                  <a:pt x="2794" y="153"/>
                  <a:pt x="2814" y="153"/>
                </a:cubicBezTo>
                <a:cubicBezTo>
                  <a:pt x="2831" y="153"/>
                  <a:pt x="2839" y="146"/>
                  <a:pt x="2843" y="140"/>
                </a:cubicBezTo>
                <a:cubicBezTo>
                  <a:pt x="2844" y="140"/>
                  <a:pt x="2844" y="140"/>
                  <a:pt x="2844" y="140"/>
                </a:cubicBezTo>
                <a:cubicBezTo>
                  <a:pt x="2847" y="147"/>
                  <a:pt x="2853" y="153"/>
                  <a:pt x="2864" y="153"/>
                </a:cubicBezTo>
                <a:cubicBezTo>
                  <a:pt x="2867" y="153"/>
                  <a:pt x="2871" y="152"/>
                  <a:pt x="2875" y="150"/>
                </a:cubicBezTo>
                <a:cubicBezTo>
                  <a:pt x="2875" y="133"/>
                  <a:pt x="2875" y="133"/>
                  <a:pt x="2875" y="133"/>
                </a:cubicBezTo>
                <a:cubicBezTo>
                  <a:pt x="2872" y="133"/>
                  <a:pt x="2872" y="133"/>
                  <a:pt x="2872" y="133"/>
                </a:cubicBezTo>
                <a:cubicBezTo>
                  <a:pt x="2866" y="133"/>
                  <a:pt x="2863" y="129"/>
                  <a:pt x="2863" y="122"/>
                </a:cubicBezTo>
                <a:cubicBezTo>
                  <a:pt x="2863" y="77"/>
                  <a:pt x="2863" y="77"/>
                  <a:pt x="2863" y="77"/>
                </a:cubicBezTo>
                <a:cubicBezTo>
                  <a:pt x="2863" y="52"/>
                  <a:pt x="2849" y="42"/>
                  <a:pt x="2823" y="42"/>
                </a:cubicBezTo>
                <a:moveTo>
                  <a:pt x="2841" y="125"/>
                </a:moveTo>
                <a:cubicBezTo>
                  <a:pt x="2837" y="130"/>
                  <a:pt x="2830" y="135"/>
                  <a:pt x="2821" y="135"/>
                </a:cubicBezTo>
                <a:cubicBezTo>
                  <a:pt x="2811" y="135"/>
                  <a:pt x="2806" y="129"/>
                  <a:pt x="2806" y="122"/>
                </a:cubicBezTo>
                <a:cubicBezTo>
                  <a:pt x="2806" y="110"/>
                  <a:pt x="2820" y="105"/>
                  <a:pt x="2841" y="106"/>
                </a:cubicBezTo>
                <a:lnTo>
                  <a:pt x="2841" y="125"/>
                </a:lnTo>
                <a:close/>
                <a:moveTo>
                  <a:pt x="2731" y="5"/>
                </a:moveTo>
                <a:cubicBezTo>
                  <a:pt x="2731" y="127"/>
                  <a:pt x="2731" y="127"/>
                  <a:pt x="2731" y="127"/>
                </a:cubicBezTo>
                <a:cubicBezTo>
                  <a:pt x="2731" y="143"/>
                  <a:pt x="2740" y="153"/>
                  <a:pt x="2756" y="153"/>
                </a:cubicBezTo>
                <a:cubicBezTo>
                  <a:pt x="2762" y="153"/>
                  <a:pt x="2766" y="152"/>
                  <a:pt x="2770" y="150"/>
                </a:cubicBezTo>
                <a:cubicBezTo>
                  <a:pt x="2770" y="131"/>
                  <a:pt x="2770" y="131"/>
                  <a:pt x="2770" y="131"/>
                </a:cubicBezTo>
                <a:cubicBezTo>
                  <a:pt x="2769" y="132"/>
                  <a:pt x="2767" y="132"/>
                  <a:pt x="2764" y="132"/>
                </a:cubicBezTo>
                <a:cubicBezTo>
                  <a:pt x="2758" y="132"/>
                  <a:pt x="2754" y="129"/>
                  <a:pt x="2754" y="121"/>
                </a:cubicBezTo>
                <a:cubicBezTo>
                  <a:pt x="2754" y="5"/>
                  <a:pt x="2754" y="5"/>
                  <a:pt x="2754" y="5"/>
                </a:cubicBezTo>
                <a:lnTo>
                  <a:pt x="2731" y="5"/>
                </a:lnTo>
                <a:close/>
                <a:moveTo>
                  <a:pt x="2650" y="95"/>
                </a:moveTo>
                <a:cubicBezTo>
                  <a:pt x="2684" y="151"/>
                  <a:pt x="2684" y="151"/>
                  <a:pt x="2684" y="151"/>
                </a:cubicBezTo>
                <a:cubicBezTo>
                  <a:pt x="2712" y="151"/>
                  <a:pt x="2712" y="151"/>
                  <a:pt x="2712" y="151"/>
                </a:cubicBezTo>
                <a:cubicBezTo>
                  <a:pt x="2676" y="95"/>
                  <a:pt x="2676" y="95"/>
                  <a:pt x="2676" y="95"/>
                </a:cubicBezTo>
                <a:cubicBezTo>
                  <a:pt x="2676" y="94"/>
                  <a:pt x="2676" y="94"/>
                  <a:pt x="2676" y="94"/>
                </a:cubicBezTo>
                <a:cubicBezTo>
                  <a:pt x="2711" y="44"/>
                  <a:pt x="2711" y="44"/>
                  <a:pt x="2711" y="44"/>
                </a:cubicBezTo>
                <a:cubicBezTo>
                  <a:pt x="2683" y="44"/>
                  <a:pt x="2683" y="44"/>
                  <a:pt x="2683" y="44"/>
                </a:cubicBezTo>
                <a:cubicBezTo>
                  <a:pt x="2650" y="94"/>
                  <a:pt x="2650" y="94"/>
                  <a:pt x="2650" y="94"/>
                </a:cubicBezTo>
                <a:lnTo>
                  <a:pt x="2650" y="95"/>
                </a:lnTo>
                <a:close/>
                <a:moveTo>
                  <a:pt x="2649" y="5"/>
                </a:moveTo>
                <a:cubicBezTo>
                  <a:pt x="2625" y="5"/>
                  <a:pt x="2625" y="5"/>
                  <a:pt x="2625" y="5"/>
                </a:cubicBezTo>
                <a:cubicBezTo>
                  <a:pt x="2625" y="151"/>
                  <a:pt x="2625" y="151"/>
                  <a:pt x="2625" y="151"/>
                </a:cubicBezTo>
                <a:cubicBezTo>
                  <a:pt x="2649" y="151"/>
                  <a:pt x="2649" y="151"/>
                  <a:pt x="2649" y="151"/>
                </a:cubicBezTo>
                <a:lnTo>
                  <a:pt x="2649" y="5"/>
                </a:lnTo>
                <a:close/>
                <a:moveTo>
                  <a:pt x="2554" y="42"/>
                </a:moveTo>
                <a:cubicBezTo>
                  <a:pt x="2530" y="42"/>
                  <a:pt x="2520" y="56"/>
                  <a:pt x="2516" y="61"/>
                </a:cubicBezTo>
                <a:cubicBezTo>
                  <a:pt x="2533" y="74"/>
                  <a:pt x="2533" y="74"/>
                  <a:pt x="2533" y="74"/>
                </a:cubicBezTo>
                <a:cubicBezTo>
                  <a:pt x="2536" y="68"/>
                  <a:pt x="2542" y="62"/>
                  <a:pt x="2554" y="62"/>
                </a:cubicBezTo>
                <a:cubicBezTo>
                  <a:pt x="2564" y="62"/>
                  <a:pt x="2572" y="66"/>
                  <a:pt x="2572" y="80"/>
                </a:cubicBezTo>
                <a:cubicBezTo>
                  <a:pt x="2572" y="89"/>
                  <a:pt x="2572" y="89"/>
                  <a:pt x="2572" y="89"/>
                </a:cubicBezTo>
                <a:cubicBezTo>
                  <a:pt x="2536" y="88"/>
                  <a:pt x="2514" y="100"/>
                  <a:pt x="2514" y="124"/>
                </a:cubicBezTo>
                <a:cubicBezTo>
                  <a:pt x="2514" y="139"/>
                  <a:pt x="2525" y="153"/>
                  <a:pt x="2545" y="153"/>
                </a:cubicBezTo>
                <a:cubicBezTo>
                  <a:pt x="2562" y="153"/>
                  <a:pt x="2570" y="146"/>
                  <a:pt x="2574" y="140"/>
                </a:cubicBezTo>
                <a:cubicBezTo>
                  <a:pt x="2575" y="140"/>
                  <a:pt x="2575" y="140"/>
                  <a:pt x="2575" y="140"/>
                </a:cubicBezTo>
                <a:cubicBezTo>
                  <a:pt x="2578" y="147"/>
                  <a:pt x="2584" y="153"/>
                  <a:pt x="2595" y="153"/>
                </a:cubicBezTo>
                <a:cubicBezTo>
                  <a:pt x="2598" y="153"/>
                  <a:pt x="2602" y="152"/>
                  <a:pt x="2606" y="150"/>
                </a:cubicBezTo>
                <a:cubicBezTo>
                  <a:pt x="2606" y="133"/>
                  <a:pt x="2606" y="133"/>
                  <a:pt x="2606" y="133"/>
                </a:cubicBezTo>
                <a:cubicBezTo>
                  <a:pt x="2603" y="133"/>
                  <a:pt x="2603" y="133"/>
                  <a:pt x="2603" y="133"/>
                </a:cubicBezTo>
                <a:cubicBezTo>
                  <a:pt x="2597" y="133"/>
                  <a:pt x="2594" y="129"/>
                  <a:pt x="2594" y="122"/>
                </a:cubicBezTo>
                <a:cubicBezTo>
                  <a:pt x="2594" y="77"/>
                  <a:pt x="2594" y="77"/>
                  <a:pt x="2594" y="77"/>
                </a:cubicBezTo>
                <a:cubicBezTo>
                  <a:pt x="2594" y="52"/>
                  <a:pt x="2579" y="42"/>
                  <a:pt x="2554" y="42"/>
                </a:cubicBezTo>
                <a:moveTo>
                  <a:pt x="2572" y="125"/>
                </a:moveTo>
                <a:cubicBezTo>
                  <a:pt x="2568" y="130"/>
                  <a:pt x="2560" y="135"/>
                  <a:pt x="2551" y="135"/>
                </a:cubicBezTo>
                <a:cubicBezTo>
                  <a:pt x="2542" y="135"/>
                  <a:pt x="2537" y="129"/>
                  <a:pt x="2537" y="122"/>
                </a:cubicBezTo>
                <a:cubicBezTo>
                  <a:pt x="2537" y="110"/>
                  <a:pt x="2550" y="105"/>
                  <a:pt x="2572" y="106"/>
                </a:cubicBezTo>
                <a:lnTo>
                  <a:pt x="2572" y="125"/>
                </a:lnTo>
                <a:close/>
                <a:moveTo>
                  <a:pt x="2413" y="189"/>
                </a:moveTo>
                <a:cubicBezTo>
                  <a:pt x="2416" y="191"/>
                  <a:pt x="2422" y="192"/>
                  <a:pt x="2429" y="192"/>
                </a:cubicBezTo>
                <a:cubicBezTo>
                  <a:pt x="2453" y="192"/>
                  <a:pt x="2463" y="177"/>
                  <a:pt x="2469" y="158"/>
                </a:cubicBezTo>
                <a:cubicBezTo>
                  <a:pt x="2506" y="44"/>
                  <a:pt x="2506" y="44"/>
                  <a:pt x="2506" y="44"/>
                </a:cubicBezTo>
                <a:cubicBezTo>
                  <a:pt x="2482" y="44"/>
                  <a:pt x="2482" y="44"/>
                  <a:pt x="2482" y="44"/>
                </a:cubicBezTo>
                <a:cubicBezTo>
                  <a:pt x="2469" y="87"/>
                  <a:pt x="2469" y="87"/>
                  <a:pt x="2469" y="87"/>
                </a:cubicBezTo>
                <a:cubicBezTo>
                  <a:pt x="2464" y="104"/>
                  <a:pt x="2462" y="116"/>
                  <a:pt x="2460" y="125"/>
                </a:cubicBezTo>
                <a:cubicBezTo>
                  <a:pt x="2459" y="125"/>
                  <a:pt x="2459" y="125"/>
                  <a:pt x="2459" y="125"/>
                </a:cubicBezTo>
                <a:cubicBezTo>
                  <a:pt x="2458" y="115"/>
                  <a:pt x="2454" y="101"/>
                  <a:pt x="2449" y="87"/>
                </a:cubicBezTo>
                <a:cubicBezTo>
                  <a:pt x="2435" y="44"/>
                  <a:pt x="2435" y="44"/>
                  <a:pt x="2435" y="44"/>
                </a:cubicBezTo>
                <a:cubicBezTo>
                  <a:pt x="2408" y="44"/>
                  <a:pt x="2408" y="44"/>
                  <a:pt x="2408" y="44"/>
                </a:cubicBezTo>
                <a:cubicBezTo>
                  <a:pt x="2448" y="153"/>
                  <a:pt x="2448" y="153"/>
                  <a:pt x="2448" y="153"/>
                </a:cubicBezTo>
                <a:cubicBezTo>
                  <a:pt x="2446" y="166"/>
                  <a:pt x="2439" y="172"/>
                  <a:pt x="2428" y="172"/>
                </a:cubicBezTo>
                <a:cubicBezTo>
                  <a:pt x="2424" y="172"/>
                  <a:pt x="2420" y="171"/>
                  <a:pt x="2417" y="170"/>
                </a:cubicBezTo>
                <a:lnTo>
                  <a:pt x="2413" y="189"/>
                </a:lnTo>
                <a:close/>
                <a:moveTo>
                  <a:pt x="2302" y="14"/>
                </a:moveTo>
                <a:cubicBezTo>
                  <a:pt x="2302" y="21"/>
                  <a:pt x="2308" y="27"/>
                  <a:pt x="2316" y="27"/>
                </a:cubicBezTo>
                <a:cubicBezTo>
                  <a:pt x="2323" y="27"/>
                  <a:pt x="2329" y="21"/>
                  <a:pt x="2329" y="14"/>
                </a:cubicBezTo>
                <a:cubicBezTo>
                  <a:pt x="2329" y="6"/>
                  <a:pt x="2323" y="1"/>
                  <a:pt x="2316" y="1"/>
                </a:cubicBezTo>
                <a:cubicBezTo>
                  <a:pt x="2308" y="1"/>
                  <a:pt x="2302" y="6"/>
                  <a:pt x="2302" y="14"/>
                </a:cubicBezTo>
                <a:moveTo>
                  <a:pt x="2259" y="14"/>
                </a:moveTo>
                <a:cubicBezTo>
                  <a:pt x="2259" y="21"/>
                  <a:pt x="2264" y="27"/>
                  <a:pt x="2272" y="27"/>
                </a:cubicBezTo>
                <a:cubicBezTo>
                  <a:pt x="2279" y="27"/>
                  <a:pt x="2285" y="21"/>
                  <a:pt x="2285" y="14"/>
                </a:cubicBezTo>
                <a:cubicBezTo>
                  <a:pt x="2285" y="6"/>
                  <a:pt x="2279" y="1"/>
                  <a:pt x="2272" y="1"/>
                </a:cubicBezTo>
                <a:cubicBezTo>
                  <a:pt x="2264" y="1"/>
                  <a:pt x="2259" y="6"/>
                  <a:pt x="2259" y="14"/>
                </a:cubicBezTo>
                <a:moveTo>
                  <a:pt x="2250" y="116"/>
                </a:moveTo>
                <a:cubicBezTo>
                  <a:pt x="2250" y="142"/>
                  <a:pt x="2261" y="154"/>
                  <a:pt x="2284" y="154"/>
                </a:cubicBezTo>
                <a:cubicBezTo>
                  <a:pt x="2299" y="154"/>
                  <a:pt x="2308" y="147"/>
                  <a:pt x="2313" y="141"/>
                </a:cubicBezTo>
                <a:cubicBezTo>
                  <a:pt x="2314" y="141"/>
                  <a:pt x="2314" y="141"/>
                  <a:pt x="2314" y="141"/>
                </a:cubicBezTo>
                <a:cubicBezTo>
                  <a:pt x="2318" y="151"/>
                  <a:pt x="2318" y="151"/>
                  <a:pt x="2318" y="151"/>
                </a:cubicBezTo>
                <a:cubicBezTo>
                  <a:pt x="2337" y="151"/>
                  <a:pt x="2337" y="151"/>
                  <a:pt x="2337" y="151"/>
                </a:cubicBezTo>
                <a:cubicBezTo>
                  <a:pt x="2337" y="44"/>
                  <a:pt x="2337" y="44"/>
                  <a:pt x="2337" y="44"/>
                </a:cubicBezTo>
                <a:cubicBezTo>
                  <a:pt x="2314" y="44"/>
                  <a:pt x="2314" y="44"/>
                  <a:pt x="2314" y="44"/>
                </a:cubicBezTo>
                <a:cubicBezTo>
                  <a:pt x="2314" y="117"/>
                  <a:pt x="2314" y="117"/>
                  <a:pt x="2314" y="117"/>
                </a:cubicBezTo>
                <a:cubicBezTo>
                  <a:pt x="2312" y="125"/>
                  <a:pt x="2305" y="135"/>
                  <a:pt x="2292" y="135"/>
                </a:cubicBezTo>
                <a:cubicBezTo>
                  <a:pt x="2280" y="135"/>
                  <a:pt x="2273" y="128"/>
                  <a:pt x="2273" y="114"/>
                </a:cubicBezTo>
                <a:cubicBezTo>
                  <a:pt x="2273" y="44"/>
                  <a:pt x="2273" y="44"/>
                  <a:pt x="2273" y="44"/>
                </a:cubicBezTo>
                <a:cubicBezTo>
                  <a:pt x="2250" y="44"/>
                  <a:pt x="2250" y="44"/>
                  <a:pt x="2250" y="44"/>
                </a:cubicBezTo>
                <a:lnTo>
                  <a:pt x="2250" y="116"/>
                </a:lnTo>
                <a:close/>
                <a:moveTo>
                  <a:pt x="2207" y="152"/>
                </a:moveTo>
                <a:cubicBezTo>
                  <a:pt x="2223" y="152"/>
                  <a:pt x="2231" y="149"/>
                  <a:pt x="2235" y="146"/>
                </a:cubicBezTo>
                <a:cubicBezTo>
                  <a:pt x="2228" y="128"/>
                  <a:pt x="2228" y="128"/>
                  <a:pt x="2228" y="128"/>
                </a:cubicBezTo>
                <a:cubicBezTo>
                  <a:pt x="2225" y="131"/>
                  <a:pt x="2219" y="133"/>
                  <a:pt x="2213" y="133"/>
                </a:cubicBezTo>
                <a:cubicBezTo>
                  <a:pt x="2205" y="133"/>
                  <a:pt x="2200" y="128"/>
                  <a:pt x="2200" y="119"/>
                </a:cubicBezTo>
                <a:cubicBezTo>
                  <a:pt x="2200" y="62"/>
                  <a:pt x="2200" y="62"/>
                  <a:pt x="2200" y="62"/>
                </a:cubicBezTo>
                <a:cubicBezTo>
                  <a:pt x="2228" y="62"/>
                  <a:pt x="2228" y="62"/>
                  <a:pt x="2228" y="62"/>
                </a:cubicBezTo>
                <a:cubicBezTo>
                  <a:pt x="2228" y="44"/>
                  <a:pt x="2228" y="44"/>
                  <a:pt x="2228" y="44"/>
                </a:cubicBezTo>
                <a:cubicBezTo>
                  <a:pt x="2200" y="44"/>
                  <a:pt x="2200" y="44"/>
                  <a:pt x="2200" y="44"/>
                </a:cubicBezTo>
                <a:cubicBezTo>
                  <a:pt x="2200" y="16"/>
                  <a:pt x="2200" y="16"/>
                  <a:pt x="2200" y="16"/>
                </a:cubicBezTo>
                <a:cubicBezTo>
                  <a:pt x="2185" y="16"/>
                  <a:pt x="2185" y="16"/>
                  <a:pt x="2185" y="16"/>
                </a:cubicBezTo>
                <a:cubicBezTo>
                  <a:pt x="2177" y="43"/>
                  <a:pt x="2177" y="43"/>
                  <a:pt x="2177" y="43"/>
                </a:cubicBezTo>
                <a:cubicBezTo>
                  <a:pt x="2162" y="47"/>
                  <a:pt x="2162" y="47"/>
                  <a:pt x="2162" y="47"/>
                </a:cubicBezTo>
                <a:cubicBezTo>
                  <a:pt x="2162" y="62"/>
                  <a:pt x="2162" y="62"/>
                  <a:pt x="2162" y="62"/>
                </a:cubicBezTo>
                <a:cubicBezTo>
                  <a:pt x="2177" y="62"/>
                  <a:pt x="2177" y="62"/>
                  <a:pt x="2177" y="62"/>
                </a:cubicBezTo>
                <a:cubicBezTo>
                  <a:pt x="2177" y="119"/>
                  <a:pt x="2177" y="119"/>
                  <a:pt x="2177" y="119"/>
                </a:cubicBezTo>
                <a:cubicBezTo>
                  <a:pt x="2177" y="143"/>
                  <a:pt x="2189" y="152"/>
                  <a:pt x="2207" y="152"/>
                </a:cubicBezTo>
                <a:moveTo>
                  <a:pt x="2128" y="122"/>
                </a:moveTo>
                <a:cubicBezTo>
                  <a:pt x="2128" y="129"/>
                  <a:pt x="2123" y="134"/>
                  <a:pt x="2112" y="134"/>
                </a:cubicBezTo>
                <a:cubicBezTo>
                  <a:pt x="2099" y="134"/>
                  <a:pt x="2089" y="127"/>
                  <a:pt x="2083" y="121"/>
                </a:cubicBezTo>
                <a:cubicBezTo>
                  <a:pt x="2069" y="138"/>
                  <a:pt x="2069" y="138"/>
                  <a:pt x="2069" y="138"/>
                </a:cubicBezTo>
                <a:cubicBezTo>
                  <a:pt x="2075" y="144"/>
                  <a:pt x="2089" y="153"/>
                  <a:pt x="2111" y="153"/>
                </a:cubicBezTo>
                <a:cubicBezTo>
                  <a:pt x="2140" y="153"/>
                  <a:pt x="2151" y="135"/>
                  <a:pt x="2151" y="121"/>
                </a:cubicBezTo>
                <a:cubicBezTo>
                  <a:pt x="2151" y="85"/>
                  <a:pt x="2099" y="92"/>
                  <a:pt x="2099" y="73"/>
                </a:cubicBezTo>
                <a:cubicBezTo>
                  <a:pt x="2099" y="66"/>
                  <a:pt x="2104" y="61"/>
                  <a:pt x="2114" y="61"/>
                </a:cubicBezTo>
                <a:cubicBezTo>
                  <a:pt x="2123" y="61"/>
                  <a:pt x="2131" y="66"/>
                  <a:pt x="2135" y="71"/>
                </a:cubicBezTo>
                <a:cubicBezTo>
                  <a:pt x="2151" y="56"/>
                  <a:pt x="2151" y="56"/>
                  <a:pt x="2151" y="56"/>
                </a:cubicBezTo>
                <a:cubicBezTo>
                  <a:pt x="2144" y="48"/>
                  <a:pt x="2132" y="42"/>
                  <a:pt x="2115" y="42"/>
                </a:cubicBezTo>
                <a:cubicBezTo>
                  <a:pt x="2090" y="42"/>
                  <a:pt x="2076" y="57"/>
                  <a:pt x="2076" y="74"/>
                </a:cubicBezTo>
                <a:cubicBezTo>
                  <a:pt x="2076" y="110"/>
                  <a:pt x="2128" y="103"/>
                  <a:pt x="2128" y="122"/>
                </a:cubicBezTo>
                <a:moveTo>
                  <a:pt x="2016" y="14"/>
                </a:moveTo>
                <a:cubicBezTo>
                  <a:pt x="2016" y="21"/>
                  <a:pt x="2022" y="27"/>
                  <a:pt x="2030" y="27"/>
                </a:cubicBezTo>
                <a:cubicBezTo>
                  <a:pt x="2037" y="27"/>
                  <a:pt x="2043" y="21"/>
                  <a:pt x="2043" y="14"/>
                </a:cubicBezTo>
                <a:cubicBezTo>
                  <a:pt x="2043" y="6"/>
                  <a:pt x="2037" y="1"/>
                  <a:pt x="2030" y="1"/>
                </a:cubicBezTo>
                <a:cubicBezTo>
                  <a:pt x="2022" y="1"/>
                  <a:pt x="2016" y="6"/>
                  <a:pt x="2016" y="14"/>
                </a:cubicBezTo>
                <a:moveTo>
                  <a:pt x="1973" y="14"/>
                </a:moveTo>
                <a:cubicBezTo>
                  <a:pt x="1973" y="21"/>
                  <a:pt x="1978" y="27"/>
                  <a:pt x="1986" y="27"/>
                </a:cubicBezTo>
                <a:cubicBezTo>
                  <a:pt x="1993" y="27"/>
                  <a:pt x="1999" y="21"/>
                  <a:pt x="1999" y="14"/>
                </a:cubicBezTo>
                <a:cubicBezTo>
                  <a:pt x="1999" y="6"/>
                  <a:pt x="1993" y="1"/>
                  <a:pt x="1986" y="1"/>
                </a:cubicBezTo>
                <a:cubicBezTo>
                  <a:pt x="1978" y="1"/>
                  <a:pt x="1973" y="6"/>
                  <a:pt x="1973" y="14"/>
                </a:cubicBezTo>
                <a:moveTo>
                  <a:pt x="1964" y="116"/>
                </a:moveTo>
                <a:cubicBezTo>
                  <a:pt x="1964" y="142"/>
                  <a:pt x="1975" y="154"/>
                  <a:pt x="1998" y="154"/>
                </a:cubicBezTo>
                <a:cubicBezTo>
                  <a:pt x="2013" y="154"/>
                  <a:pt x="2022" y="147"/>
                  <a:pt x="2027" y="141"/>
                </a:cubicBezTo>
                <a:cubicBezTo>
                  <a:pt x="2028" y="141"/>
                  <a:pt x="2028" y="141"/>
                  <a:pt x="2028" y="141"/>
                </a:cubicBezTo>
                <a:cubicBezTo>
                  <a:pt x="2032" y="151"/>
                  <a:pt x="2032" y="151"/>
                  <a:pt x="2032" y="151"/>
                </a:cubicBezTo>
                <a:cubicBezTo>
                  <a:pt x="2051" y="151"/>
                  <a:pt x="2051" y="151"/>
                  <a:pt x="2051" y="151"/>
                </a:cubicBezTo>
                <a:cubicBezTo>
                  <a:pt x="2051" y="44"/>
                  <a:pt x="2051" y="44"/>
                  <a:pt x="2051" y="44"/>
                </a:cubicBezTo>
                <a:cubicBezTo>
                  <a:pt x="2028" y="44"/>
                  <a:pt x="2028" y="44"/>
                  <a:pt x="2028" y="44"/>
                </a:cubicBezTo>
                <a:cubicBezTo>
                  <a:pt x="2028" y="117"/>
                  <a:pt x="2028" y="117"/>
                  <a:pt x="2028" y="117"/>
                </a:cubicBezTo>
                <a:cubicBezTo>
                  <a:pt x="2026" y="125"/>
                  <a:pt x="2019" y="135"/>
                  <a:pt x="2006" y="135"/>
                </a:cubicBezTo>
                <a:cubicBezTo>
                  <a:pt x="1994" y="135"/>
                  <a:pt x="1987" y="128"/>
                  <a:pt x="1987" y="114"/>
                </a:cubicBezTo>
                <a:cubicBezTo>
                  <a:pt x="1987" y="44"/>
                  <a:pt x="1987" y="44"/>
                  <a:pt x="1987" y="44"/>
                </a:cubicBezTo>
                <a:cubicBezTo>
                  <a:pt x="1964" y="44"/>
                  <a:pt x="1964" y="44"/>
                  <a:pt x="1964" y="44"/>
                </a:cubicBezTo>
                <a:lnTo>
                  <a:pt x="1964" y="116"/>
                </a:lnTo>
                <a:close/>
                <a:moveTo>
                  <a:pt x="1949" y="43"/>
                </a:moveTo>
                <a:cubicBezTo>
                  <a:pt x="1947" y="42"/>
                  <a:pt x="1943" y="42"/>
                  <a:pt x="1939" y="42"/>
                </a:cubicBezTo>
                <a:cubicBezTo>
                  <a:pt x="1926" y="42"/>
                  <a:pt x="1916" y="49"/>
                  <a:pt x="1912" y="58"/>
                </a:cubicBezTo>
                <a:cubicBezTo>
                  <a:pt x="1911" y="58"/>
                  <a:pt x="1911" y="58"/>
                  <a:pt x="1911" y="58"/>
                </a:cubicBezTo>
                <a:cubicBezTo>
                  <a:pt x="1906" y="44"/>
                  <a:pt x="1906" y="44"/>
                  <a:pt x="1906" y="44"/>
                </a:cubicBezTo>
                <a:cubicBezTo>
                  <a:pt x="1887" y="44"/>
                  <a:pt x="1887" y="44"/>
                  <a:pt x="1887" y="44"/>
                </a:cubicBezTo>
                <a:cubicBezTo>
                  <a:pt x="1887" y="151"/>
                  <a:pt x="1887" y="151"/>
                  <a:pt x="1887" y="151"/>
                </a:cubicBezTo>
                <a:cubicBezTo>
                  <a:pt x="1911" y="151"/>
                  <a:pt x="1911" y="151"/>
                  <a:pt x="1911" y="151"/>
                </a:cubicBezTo>
                <a:cubicBezTo>
                  <a:pt x="1911" y="76"/>
                  <a:pt x="1911" y="76"/>
                  <a:pt x="1911" y="76"/>
                </a:cubicBezTo>
                <a:cubicBezTo>
                  <a:pt x="1917" y="69"/>
                  <a:pt x="1927" y="65"/>
                  <a:pt x="1937" y="65"/>
                </a:cubicBezTo>
                <a:cubicBezTo>
                  <a:pt x="1941" y="65"/>
                  <a:pt x="1945" y="66"/>
                  <a:pt x="1949" y="67"/>
                </a:cubicBezTo>
                <a:lnTo>
                  <a:pt x="1949" y="43"/>
                </a:lnTo>
                <a:close/>
                <a:moveTo>
                  <a:pt x="1821" y="61"/>
                </a:moveTo>
                <a:cubicBezTo>
                  <a:pt x="1835" y="61"/>
                  <a:pt x="1841" y="68"/>
                  <a:pt x="1841" y="83"/>
                </a:cubicBezTo>
                <a:cubicBezTo>
                  <a:pt x="1841" y="87"/>
                  <a:pt x="1841" y="87"/>
                  <a:pt x="1841" y="87"/>
                </a:cubicBezTo>
                <a:cubicBezTo>
                  <a:pt x="1797" y="87"/>
                  <a:pt x="1797" y="87"/>
                  <a:pt x="1797" y="87"/>
                </a:cubicBezTo>
                <a:cubicBezTo>
                  <a:pt x="1798" y="70"/>
                  <a:pt x="1808" y="61"/>
                  <a:pt x="1821" y="61"/>
                </a:cubicBezTo>
                <a:moveTo>
                  <a:pt x="1850" y="125"/>
                </a:moveTo>
                <a:cubicBezTo>
                  <a:pt x="1846" y="129"/>
                  <a:pt x="1838" y="134"/>
                  <a:pt x="1826" y="134"/>
                </a:cubicBezTo>
                <a:cubicBezTo>
                  <a:pt x="1807" y="134"/>
                  <a:pt x="1798" y="124"/>
                  <a:pt x="1797" y="104"/>
                </a:cubicBezTo>
                <a:cubicBezTo>
                  <a:pt x="1863" y="104"/>
                  <a:pt x="1863" y="104"/>
                  <a:pt x="1863" y="104"/>
                </a:cubicBezTo>
                <a:cubicBezTo>
                  <a:pt x="1864" y="96"/>
                  <a:pt x="1864" y="90"/>
                  <a:pt x="1864" y="85"/>
                </a:cubicBezTo>
                <a:cubicBezTo>
                  <a:pt x="1864" y="59"/>
                  <a:pt x="1849" y="42"/>
                  <a:pt x="1822" y="42"/>
                </a:cubicBezTo>
                <a:cubicBezTo>
                  <a:pt x="1794" y="42"/>
                  <a:pt x="1774" y="61"/>
                  <a:pt x="1774" y="97"/>
                </a:cubicBezTo>
                <a:cubicBezTo>
                  <a:pt x="1774" y="135"/>
                  <a:pt x="1791" y="153"/>
                  <a:pt x="1823" y="153"/>
                </a:cubicBezTo>
                <a:cubicBezTo>
                  <a:pt x="1842" y="153"/>
                  <a:pt x="1853" y="148"/>
                  <a:pt x="1861" y="142"/>
                </a:cubicBezTo>
                <a:lnTo>
                  <a:pt x="1850" y="125"/>
                </a:lnTo>
                <a:close/>
                <a:moveTo>
                  <a:pt x="1721" y="5"/>
                </a:moveTo>
                <a:cubicBezTo>
                  <a:pt x="1721" y="127"/>
                  <a:pt x="1721" y="127"/>
                  <a:pt x="1721" y="127"/>
                </a:cubicBezTo>
                <a:cubicBezTo>
                  <a:pt x="1721" y="143"/>
                  <a:pt x="1730" y="153"/>
                  <a:pt x="1747" y="153"/>
                </a:cubicBezTo>
                <a:cubicBezTo>
                  <a:pt x="1752" y="153"/>
                  <a:pt x="1757" y="152"/>
                  <a:pt x="1761" y="150"/>
                </a:cubicBezTo>
                <a:cubicBezTo>
                  <a:pt x="1761" y="131"/>
                  <a:pt x="1761" y="131"/>
                  <a:pt x="1761" y="131"/>
                </a:cubicBezTo>
                <a:cubicBezTo>
                  <a:pt x="1759" y="132"/>
                  <a:pt x="1757" y="132"/>
                  <a:pt x="1755" y="132"/>
                </a:cubicBezTo>
                <a:cubicBezTo>
                  <a:pt x="1748" y="132"/>
                  <a:pt x="1745" y="129"/>
                  <a:pt x="1745" y="121"/>
                </a:cubicBezTo>
                <a:cubicBezTo>
                  <a:pt x="1745" y="5"/>
                  <a:pt x="1745" y="5"/>
                  <a:pt x="1745" y="5"/>
                </a:cubicBezTo>
                <a:lnTo>
                  <a:pt x="1721" y="5"/>
                </a:lnTo>
                <a:close/>
                <a:moveTo>
                  <a:pt x="1693" y="77"/>
                </a:moveTo>
                <a:cubicBezTo>
                  <a:pt x="1693" y="53"/>
                  <a:pt x="1680" y="41"/>
                  <a:pt x="1659" y="41"/>
                </a:cubicBezTo>
                <a:cubicBezTo>
                  <a:pt x="1646" y="41"/>
                  <a:pt x="1635" y="48"/>
                  <a:pt x="1629" y="55"/>
                </a:cubicBezTo>
                <a:cubicBezTo>
                  <a:pt x="1629" y="55"/>
                  <a:pt x="1629" y="55"/>
                  <a:pt x="1629" y="55"/>
                </a:cubicBezTo>
                <a:cubicBezTo>
                  <a:pt x="1624" y="44"/>
                  <a:pt x="1624" y="44"/>
                  <a:pt x="1624" y="44"/>
                </a:cubicBezTo>
                <a:cubicBezTo>
                  <a:pt x="1606" y="44"/>
                  <a:pt x="1606" y="44"/>
                  <a:pt x="1606" y="44"/>
                </a:cubicBezTo>
                <a:cubicBezTo>
                  <a:pt x="1606" y="151"/>
                  <a:pt x="1606" y="151"/>
                  <a:pt x="1606" y="151"/>
                </a:cubicBezTo>
                <a:cubicBezTo>
                  <a:pt x="1629" y="151"/>
                  <a:pt x="1629" y="151"/>
                  <a:pt x="1629" y="151"/>
                </a:cubicBezTo>
                <a:cubicBezTo>
                  <a:pt x="1629" y="77"/>
                  <a:pt x="1629" y="77"/>
                  <a:pt x="1629" y="77"/>
                </a:cubicBezTo>
                <a:cubicBezTo>
                  <a:pt x="1633" y="68"/>
                  <a:pt x="1641" y="62"/>
                  <a:pt x="1651" y="62"/>
                </a:cubicBezTo>
                <a:cubicBezTo>
                  <a:pt x="1663" y="62"/>
                  <a:pt x="1669" y="69"/>
                  <a:pt x="1669" y="82"/>
                </a:cubicBezTo>
                <a:cubicBezTo>
                  <a:pt x="1669" y="151"/>
                  <a:pt x="1669" y="151"/>
                  <a:pt x="1669" y="151"/>
                </a:cubicBezTo>
                <a:cubicBezTo>
                  <a:pt x="1693" y="151"/>
                  <a:pt x="1693" y="151"/>
                  <a:pt x="1693" y="151"/>
                </a:cubicBezTo>
                <a:lnTo>
                  <a:pt x="1693" y="77"/>
                </a:lnTo>
                <a:close/>
                <a:moveTo>
                  <a:pt x="1548" y="15"/>
                </a:moveTo>
                <a:cubicBezTo>
                  <a:pt x="1548" y="23"/>
                  <a:pt x="1555" y="29"/>
                  <a:pt x="1563" y="29"/>
                </a:cubicBezTo>
                <a:cubicBezTo>
                  <a:pt x="1571" y="29"/>
                  <a:pt x="1577" y="23"/>
                  <a:pt x="1577" y="15"/>
                </a:cubicBezTo>
                <a:cubicBezTo>
                  <a:pt x="1577" y="6"/>
                  <a:pt x="1571" y="0"/>
                  <a:pt x="1563" y="0"/>
                </a:cubicBezTo>
                <a:cubicBezTo>
                  <a:pt x="1555" y="0"/>
                  <a:pt x="1548" y="6"/>
                  <a:pt x="1548" y="15"/>
                </a:cubicBezTo>
                <a:moveTo>
                  <a:pt x="1551" y="151"/>
                </a:moveTo>
                <a:cubicBezTo>
                  <a:pt x="1575" y="151"/>
                  <a:pt x="1575" y="151"/>
                  <a:pt x="1575" y="151"/>
                </a:cubicBezTo>
                <a:cubicBezTo>
                  <a:pt x="1575" y="44"/>
                  <a:pt x="1575" y="44"/>
                  <a:pt x="1575" y="44"/>
                </a:cubicBezTo>
                <a:cubicBezTo>
                  <a:pt x="1551" y="44"/>
                  <a:pt x="1551" y="44"/>
                  <a:pt x="1551" y="44"/>
                </a:cubicBezTo>
                <a:lnTo>
                  <a:pt x="1551" y="151"/>
                </a:lnTo>
                <a:close/>
                <a:moveTo>
                  <a:pt x="1491" y="5"/>
                </a:moveTo>
                <a:cubicBezTo>
                  <a:pt x="1491" y="127"/>
                  <a:pt x="1491" y="127"/>
                  <a:pt x="1491" y="127"/>
                </a:cubicBezTo>
                <a:cubicBezTo>
                  <a:pt x="1491" y="143"/>
                  <a:pt x="1500" y="153"/>
                  <a:pt x="1516" y="153"/>
                </a:cubicBezTo>
                <a:cubicBezTo>
                  <a:pt x="1522" y="153"/>
                  <a:pt x="1526" y="152"/>
                  <a:pt x="1530" y="150"/>
                </a:cubicBezTo>
                <a:cubicBezTo>
                  <a:pt x="1530" y="131"/>
                  <a:pt x="1530" y="131"/>
                  <a:pt x="1530" y="131"/>
                </a:cubicBezTo>
                <a:cubicBezTo>
                  <a:pt x="1529" y="132"/>
                  <a:pt x="1527" y="132"/>
                  <a:pt x="1524" y="132"/>
                </a:cubicBezTo>
                <a:cubicBezTo>
                  <a:pt x="1518" y="132"/>
                  <a:pt x="1514" y="129"/>
                  <a:pt x="1514" y="121"/>
                </a:cubicBezTo>
                <a:cubicBezTo>
                  <a:pt x="1514" y="5"/>
                  <a:pt x="1514" y="5"/>
                  <a:pt x="1514" y="5"/>
                </a:cubicBezTo>
                <a:lnTo>
                  <a:pt x="1491" y="5"/>
                </a:lnTo>
                <a:close/>
                <a:moveTo>
                  <a:pt x="1401" y="129"/>
                </a:moveTo>
                <a:cubicBezTo>
                  <a:pt x="1401" y="72"/>
                  <a:pt x="1401" y="72"/>
                  <a:pt x="1401" y="72"/>
                </a:cubicBezTo>
                <a:cubicBezTo>
                  <a:pt x="1405" y="67"/>
                  <a:pt x="1411" y="61"/>
                  <a:pt x="1420" y="61"/>
                </a:cubicBezTo>
                <a:cubicBezTo>
                  <a:pt x="1433" y="61"/>
                  <a:pt x="1443" y="71"/>
                  <a:pt x="1443" y="95"/>
                </a:cubicBezTo>
                <a:cubicBezTo>
                  <a:pt x="1443" y="122"/>
                  <a:pt x="1433" y="132"/>
                  <a:pt x="1416" y="132"/>
                </a:cubicBezTo>
                <a:cubicBezTo>
                  <a:pt x="1412" y="132"/>
                  <a:pt x="1405" y="131"/>
                  <a:pt x="1401" y="129"/>
                </a:cubicBezTo>
                <a:moveTo>
                  <a:pt x="1468" y="93"/>
                </a:moveTo>
                <a:cubicBezTo>
                  <a:pt x="1468" y="59"/>
                  <a:pt x="1452" y="42"/>
                  <a:pt x="1428" y="42"/>
                </a:cubicBezTo>
                <a:cubicBezTo>
                  <a:pt x="1414" y="42"/>
                  <a:pt x="1406" y="48"/>
                  <a:pt x="1401" y="54"/>
                </a:cubicBezTo>
                <a:cubicBezTo>
                  <a:pt x="1400" y="54"/>
                  <a:pt x="1400" y="54"/>
                  <a:pt x="1400" y="54"/>
                </a:cubicBezTo>
                <a:cubicBezTo>
                  <a:pt x="1395" y="44"/>
                  <a:pt x="1395" y="44"/>
                  <a:pt x="1395" y="44"/>
                </a:cubicBezTo>
                <a:cubicBezTo>
                  <a:pt x="1378" y="44"/>
                  <a:pt x="1378" y="44"/>
                  <a:pt x="1378" y="44"/>
                </a:cubicBezTo>
                <a:cubicBezTo>
                  <a:pt x="1378" y="189"/>
                  <a:pt x="1378" y="189"/>
                  <a:pt x="1378" y="189"/>
                </a:cubicBezTo>
                <a:cubicBezTo>
                  <a:pt x="1401" y="189"/>
                  <a:pt x="1401" y="189"/>
                  <a:pt x="1401" y="189"/>
                </a:cubicBezTo>
                <a:cubicBezTo>
                  <a:pt x="1401" y="150"/>
                  <a:pt x="1401" y="150"/>
                  <a:pt x="1401" y="150"/>
                </a:cubicBezTo>
                <a:cubicBezTo>
                  <a:pt x="1407" y="151"/>
                  <a:pt x="1412" y="152"/>
                  <a:pt x="1418" y="152"/>
                </a:cubicBezTo>
                <a:cubicBezTo>
                  <a:pt x="1446" y="152"/>
                  <a:pt x="1468" y="132"/>
                  <a:pt x="1468" y="93"/>
                </a:cubicBezTo>
                <a:moveTo>
                  <a:pt x="1321" y="15"/>
                </a:moveTo>
                <a:cubicBezTo>
                  <a:pt x="1321" y="23"/>
                  <a:pt x="1327" y="29"/>
                  <a:pt x="1335" y="29"/>
                </a:cubicBezTo>
                <a:cubicBezTo>
                  <a:pt x="1343" y="29"/>
                  <a:pt x="1350" y="23"/>
                  <a:pt x="1350" y="15"/>
                </a:cubicBezTo>
                <a:cubicBezTo>
                  <a:pt x="1350" y="6"/>
                  <a:pt x="1343" y="0"/>
                  <a:pt x="1335" y="0"/>
                </a:cubicBezTo>
                <a:cubicBezTo>
                  <a:pt x="1327" y="0"/>
                  <a:pt x="1321" y="6"/>
                  <a:pt x="1321" y="15"/>
                </a:cubicBezTo>
                <a:moveTo>
                  <a:pt x="1324" y="151"/>
                </a:moveTo>
                <a:cubicBezTo>
                  <a:pt x="1347" y="151"/>
                  <a:pt x="1347" y="151"/>
                  <a:pt x="1347" y="151"/>
                </a:cubicBezTo>
                <a:cubicBezTo>
                  <a:pt x="1347" y="44"/>
                  <a:pt x="1347" y="44"/>
                  <a:pt x="1347" y="44"/>
                </a:cubicBezTo>
                <a:cubicBezTo>
                  <a:pt x="1324" y="44"/>
                  <a:pt x="1324" y="44"/>
                  <a:pt x="1324" y="44"/>
                </a:cubicBezTo>
                <a:lnTo>
                  <a:pt x="1324" y="151"/>
                </a:lnTo>
                <a:close/>
                <a:moveTo>
                  <a:pt x="1275" y="122"/>
                </a:moveTo>
                <a:cubicBezTo>
                  <a:pt x="1275" y="129"/>
                  <a:pt x="1270" y="134"/>
                  <a:pt x="1259" y="134"/>
                </a:cubicBezTo>
                <a:cubicBezTo>
                  <a:pt x="1246" y="134"/>
                  <a:pt x="1236" y="127"/>
                  <a:pt x="1230" y="121"/>
                </a:cubicBezTo>
                <a:cubicBezTo>
                  <a:pt x="1216" y="138"/>
                  <a:pt x="1216" y="138"/>
                  <a:pt x="1216" y="138"/>
                </a:cubicBezTo>
                <a:cubicBezTo>
                  <a:pt x="1222" y="144"/>
                  <a:pt x="1236" y="153"/>
                  <a:pt x="1258" y="153"/>
                </a:cubicBezTo>
                <a:cubicBezTo>
                  <a:pt x="1287" y="153"/>
                  <a:pt x="1299" y="135"/>
                  <a:pt x="1299" y="121"/>
                </a:cubicBezTo>
                <a:cubicBezTo>
                  <a:pt x="1299" y="85"/>
                  <a:pt x="1247" y="92"/>
                  <a:pt x="1247" y="73"/>
                </a:cubicBezTo>
                <a:cubicBezTo>
                  <a:pt x="1247" y="66"/>
                  <a:pt x="1252" y="61"/>
                  <a:pt x="1261" y="61"/>
                </a:cubicBezTo>
                <a:cubicBezTo>
                  <a:pt x="1271" y="61"/>
                  <a:pt x="1278" y="66"/>
                  <a:pt x="1283" y="71"/>
                </a:cubicBezTo>
                <a:cubicBezTo>
                  <a:pt x="1298" y="56"/>
                  <a:pt x="1298" y="56"/>
                  <a:pt x="1298" y="56"/>
                </a:cubicBezTo>
                <a:cubicBezTo>
                  <a:pt x="1291" y="48"/>
                  <a:pt x="1279" y="42"/>
                  <a:pt x="1262" y="42"/>
                </a:cubicBezTo>
                <a:cubicBezTo>
                  <a:pt x="1237" y="42"/>
                  <a:pt x="1223" y="57"/>
                  <a:pt x="1223" y="74"/>
                </a:cubicBezTo>
                <a:cubicBezTo>
                  <a:pt x="1223" y="110"/>
                  <a:pt x="1275" y="103"/>
                  <a:pt x="1275" y="122"/>
                </a:cubicBezTo>
                <a:moveTo>
                  <a:pt x="1170" y="15"/>
                </a:moveTo>
                <a:cubicBezTo>
                  <a:pt x="1170" y="23"/>
                  <a:pt x="1176" y="29"/>
                  <a:pt x="1184" y="29"/>
                </a:cubicBezTo>
                <a:cubicBezTo>
                  <a:pt x="1193" y="29"/>
                  <a:pt x="1199" y="23"/>
                  <a:pt x="1199" y="15"/>
                </a:cubicBezTo>
                <a:cubicBezTo>
                  <a:pt x="1199" y="6"/>
                  <a:pt x="1193" y="0"/>
                  <a:pt x="1184" y="0"/>
                </a:cubicBezTo>
                <a:cubicBezTo>
                  <a:pt x="1176" y="0"/>
                  <a:pt x="1170" y="6"/>
                  <a:pt x="1170" y="15"/>
                </a:cubicBezTo>
                <a:moveTo>
                  <a:pt x="1173" y="151"/>
                </a:moveTo>
                <a:cubicBezTo>
                  <a:pt x="1197" y="151"/>
                  <a:pt x="1197" y="151"/>
                  <a:pt x="1197" y="151"/>
                </a:cubicBezTo>
                <a:cubicBezTo>
                  <a:pt x="1197" y="44"/>
                  <a:pt x="1197" y="44"/>
                  <a:pt x="1197" y="44"/>
                </a:cubicBezTo>
                <a:cubicBezTo>
                  <a:pt x="1173" y="44"/>
                  <a:pt x="1173" y="44"/>
                  <a:pt x="1173" y="44"/>
                </a:cubicBezTo>
                <a:lnTo>
                  <a:pt x="1173" y="151"/>
                </a:lnTo>
                <a:close/>
                <a:moveTo>
                  <a:pt x="1099" y="134"/>
                </a:moveTo>
                <a:cubicBezTo>
                  <a:pt x="1086" y="134"/>
                  <a:pt x="1077" y="125"/>
                  <a:pt x="1077" y="101"/>
                </a:cubicBezTo>
                <a:cubicBezTo>
                  <a:pt x="1077" y="71"/>
                  <a:pt x="1088" y="63"/>
                  <a:pt x="1104" y="63"/>
                </a:cubicBezTo>
                <a:cubicBezTo>
                  <a:pt x="1109" y="63"/>
                  <a:pt x="1116" y="65"/>
                  <a:pt x="1119" y="67"/>
                </a:cubicBezTo>
                <a:cubicBezTo>
                  <a:pt x="1119" y="122"/>
                  <a:pt x="1119" y="122"/>
                  <a:pt x="1119" y="122"/>
                </a:cubicBezTo>
                <a:cubicBezTo>
                  <a:pt x="1115" y="129"/>
                  <a:pt x="1108" y="134"/>
                  <a:pt x="1099" y="134"/>
                </a:cubicBezTo>
                <a:moveTo>
                  <a:pt x="1118" y="46"/>
                </a:moveTo>
                <a:cubicBezTo>
                  <a:pt x="1114" y="45"/>
                  <a:pt x="1110" y="44"/>
                  <a:pt x="1101" y="44"/>
                </a:cubicBezTo>
                <a:cubicBezTo>
                  <a:pt x="1075" y="44"/>
                  <a:pt x="1052" y="60"/>
                  <a:pt x="1052" y="103"/>
                </a:cubicBezTo>
                <a:cubicBezTo>
                  <a:pt x="1052" y="138"/>
                  <a:pt x="1069" y="153"/>
                  <a:pt x="1092" y="153"/>
                </a:cubicBezTo>
                <a:cubicBezTo>
                  <a:pt x="1106" y="153"/>
                  <a:pt x="1115" y="146"/>
                  <a:pt x="1119" y="142"/>
                </a:cubicBezTo>
                <a:cubicBezTo>
                  <a:pt x="1120" y="142"/>
                  <a:pt x="1120" y="142"/>
                  <a:pt x="1120" y="142"/>
                </a:cubicBezTo>
                <a:cubicBezTo>
                  <a:pt x="1124" y="151"/>
                  <a:pt x="1124" y="151"/>
                  <a:pt x="1124" y="151"/>
                </a:cubicBezTo>
                <a:cubicBezTo>
                  <a:pt x="1142" y="151"/>
                  <a:pt x="1142" y="151"/>
                  <a:pt x="1142" y="151"/>
                </a:cubicBezTo>
                <a:cubicBezTo>
                  <a:pt x="1142" y="5"/>
                  <a:pt x="1142" y="5"/>
                  <a:pt x="1142" y="5"/>
                </a:cubicBezTo>
                <a:cubicBezTo>
                  <a:pt x="1118" y="5"/>
                  <a:pt x="1118" y="5"/>
                  <a:pt x="1118" y="5"/>
                </a:cubicBezTo>
                <a:lnTo>
                  <a:pt x="1118" y="46"/>
                </a:lnTo>
                <a:close/>
                <a:moveTo>
                  <a:pt x="937" y="61"/>
                </a:moveTo>
                <a:cubicBezTo>
                  <a:pt x="951" y="61"/>
                  <a:pt x="958" y="68"/>
                  <a:pt x="958" y="83"/>
                </a:cubicBezTo>
                <a:cubicBezTo>
                  <a:pt x="958" y="87"/>
                  <a:pt x="958" y="87"/>
                  <a:pt x="958" y="87"/>
                </a:cubicBezTo>
                <a:cubicBezTo>
                  <a:pt x="914" y="87"/>
                  <a:pt x="914" y="87"/>
                  <a:pt x="914" y="87"/>
                </a:cubicBezTo>
                <a:cubicBezTo>
                  <a:pt x="914" y="70"/>
                  <a:pt x="924" y="61"/>
                  <a:pt x="937" y="61"/>
                </a:cubicBezTo>
                <a:moveTo>
                  <a:pt x="966" y="125"/>
                </a:moveTo>
                <a:cubicBezTo>
                  <a:pt x="962" y="129"/>
                  <a:pt x="954" y="134"/>
                  <a:pt x="942" y="134"/>
                </a:cubicBezTo>
                <a:cubicBezTo>
                  <a:pt x="923" y="134"/>
                  <a:pt x="914" y="124"/>
                  <a:pt x="913" y="104"/>
                </a:cubicBezTo>
                <a:cubicBezTo>
                  <a:pt x="979" y="104"/>
                  <a:pt x="979" y="104"/>
                  <a:pt x="979" y="104"/>
                </a:cubicBezTo>
                <a:cubicBezTo>
                  <a:pt x="980" y="96"/>
                  <a:pt x="980" y="90"/>
                  <a:pt x="980" y="85"/>
                </a:cubicBezTo>
                <a:cubicBezTo>
                  <a:pt x="980" y="59"/>
                  <a:pt x="965" y="42"/>
                  <a:pt x="938" y="42"/>
                </a:cubicBezTo>
                <a:cubicBezTo>
                  <a:pt x="910" y="42"/>
                  <a:pt x="890" y="61"/>
                  <a:pt x="890" y="97"/>
                </a:cubicBezTo>
                <a:cubicBezTo>
                  <a:pt x="890" y="135"/>
                  <a:pt x="907" y="153"/>
                  <a:pt x="940" y="153"/>
                </a:cubicBezTo>
                <a:cubicBezTo>
                  <a:pt x="958" y="153"/>
                  <a:pt x="969" y="148"/>
                  <a:pt x="977" y="142"/>
                </a:cubicBezTo>
                <a:lnTo>
                  <a:pt x="966" y="125"/>
                </a:lnTo>
                <a:close/>
                <a:moveTo>
                  <a:pt x="824" y="134"/>
                </a:moveTo>
                <a:cubicBezTo>
                  <a:pt x="811" y="134"/>
                  <a:pt x="802" y="125"/>
                  <a:pt x="802" y="101"/>
                </a:cubicBezTo>
                <a:cubicBezTo>
                  <a:pt x="802" y="71"/>
                  <a:pt x="813" y="63"/>
                  <a:pt x="829" y="63"/>
                </a:cubicBezTo>
                <a:cubicBezTo>
                  <a:pt x="834" y="63"/>
                  <a:pt x="841" y="65"/>
                  <a:pt x="844" y="67"/>
                </a:cubicBezTo>
                <a:cubicBezTo>
                  <a:pt x="844" y="122"/>
                  <a:pt x="844" y="122"/>
                  <a:pt x="844" y="122"/>
                </a:cubicBezTo>
                <a:cubicBezTo>
                  <a:pt x="840" y="129"/>
                  <a:pt x="833" y="134"/>
                  <a:pt x="824" y="134"/>
                </a:cubicBezTo>
                <a:moveTo>
                  <a:pt x="844" y="46"/>
                </a:moveTo>
                <a:cubicBezTo>
                  <a:pt x="839" y="45"/>
                  <a:pt x="835" y="44"/>
                  <a:pt x="826" y="44"/>
                </a:cubicBezTo>
                <a:cubicBezTo>
                  <a:pt x="800" y="44"/>
                  <a:pt x="778" y="60"/>
                  <a:pt x="778" y="103"/>
                </a:cubicBezTo>
                <a:cubicBezTo>
                  <a:pt x="778" y="138"/>
                  <a:pt x="794" y="153"/>
                  <a:pt x="817" y="153"/>
                </a:cubicBezTo>
                <a:cubicBezTo>
                  <a:pt x="831" y="153"/>
                  <a:pt x="840" y="146"/>
                  <a:pt x="844" y="142"/>
                </a:cubicBezTo>
                <a:cubicBezTo>
                  <a:pt x="845" y="142"/>
                  <a:pt x="845" y="142"/>
                  <a:pt x="845" y="142"/>
                </a:cubicBezTo>
                <a:cubicBezTo>
                  <a:pt x="849" y="151"/>
                  <a:pt x="849" y="151"/>
                  <a:pt x="849" y="151"/>
                </a:cubicBezTo>
                <a:cubicBezTo>
                  <a:pt x="867" y="151"/>
                  <a:pt x="867" y="151"/>
                  <a:pt x="867" y="151"/>
                </a:cubicBezTo>
                <a:cubicBezTo>
                  <a:pt x="867" y="5"/>
                  <a:pt x="867" y="5"/>
                  <a:pt x="867" y="5"/>
                </a:cubicBezTo>
                <a:cubicBezTo>
                  <a:pt x="844" y="5"/>
                  <a:pt x="844" y="5"/>
                  <a:pt x="844" y="5"/>
                </a:cubicBezTo>
                <a:lnTo>
                  <a:pt x="844" y="46"/>
                </a:lnTo>
                <a:close/>
                <a:moveTo>
                  <a:pt x="769" y="43"/>
                </a:moveTo>
                <a:cubicBezTo>
                  <a:pt x="767" y="42"/>
                  <a:pt x="763" y="42"/>
                  <a:pt x="760" y="42"/>
                </a:cubicBezTo>
                <a:cubicBezTo>
                  <a:pt x="746" y="42"/>
                  <a:pt x="736" y="49"/>
                  <a:pt x="732" y="58"/>
                </a:cubicBezTo>
                <a:cubicBezTo>
                  <a:pt x="731" y="58"/>
                  <a:pt x="731" y="58"/>
                  <a:pt x="731" y="58"/>
                </a:cubicBezTo>
                <a:cubicBezTo>
                  <a:pt x="726" y="44"/>
                  <a:pt x="726" y="44"/>
                  <a:pt x="726" y="44"/>
                </a:cubicBezTo>
                <a:cubicBezTo>
                  <a:pt x="708" y="44"/>
                  <a:pt x="708" y="44"/>
                  <a:pt x="708" y="44"/>
                </a:cubicBezTo>
                <a:cubicBezTo>
                  <a:pt x="708" y="151"/>
                  <a:pt x="708" y="151"/>
                  <a:pt x="708" y="151"/>
                </a:cubicBezTo>
                <a:cubicBezTo>
                  <a:pt x="731" y="151"/>
                  <a:pt x="731" y="151"/>
                  <a:pt x="731" y="151"/>
                </a:cubicBezTo>
                <a:cubicBezTo>
                  <a:pt x="731" y="76"/>
                  <a:pt x="731" y="76"/>
                  <a:pt x="731" y="76"/>
                </a:cubicBezTo>
                <a:cubicBezTo>
                  <a:pt x="737" y="69"/>
                  <a:pt x="747" y="65"/>
                  <a:pt x="757" y="65"/>
                </a:cubicBezTo>
                <a:cubicBezTo>
                  <a:pt x="761" y="65"/>
                  <a:pt x="765" y="66"/>
                  <a:pt x="769" y="67"/>
                </a:cubicBezTo>
                <a:lnTo>
                  <a:pt x="769" y="43"/>
                </a:lnTo>
                <a:close/>
                <a:moveTo>
                  <a:pt x="642" y="61"/>
                </a:moveTo>
                <a:cubicBezTo>
                  <a:pt x="655" y="61"/>
                  <a:pt x="662" y="68"/>
                  <a:pt x="662" y="83"/>
                </a:cubicBezTo>
                <a:cubicBezTo>
                  <a:pt x="662" y="87"/>
                  <a:pt x="662" y="87"/>
                  <a:pt x="662" y="87"/>
                </a:cubicBezTo>
                <a:cubicBezTo>
                  <a:pt x="618" y="87"/>
                  <a:pt x="618" y="87"/>
                  <a:pt x="618" y="87"/>
                </a:cubicBezTo>
                <a:cubicBezTo>
                  <a:pt x="618" y="70"/>
                  <a:pt x="628" y="61"/>
                  <a:pt x="642" y="61"/>
                </a:cubicBezTo>
                <a:moveTo>
                  <a:pt x="671" y="125"/>
                </a:moveTo>
                <a:cubicBezTo>
                  <a:pt x="666" y="129"/>
                  <a:pt x="658" y="134"/>
                  <a:pt x="646" y="134"/>
                </a:cubicBezTo>
                <a:cubicBezTo>
                  <a:pt x="627" y="134"/>
                  <a:pt x="618" y="124"/>
                  <a:pt x="617" y="104"/>
                </a:cubicBezTo>
                <a:cubicBezTo>
                  <a:pt x="683" y="104"/>
                  <a:pt x="683" y="104"/>
                  <a:pt x="683" y="104"/>
                </a:cubicBezTo>
                <a:cubicBezTo>
                  <a:pt x="684" y="96"/>
                  <a:pt x="684" y="90"/>
                  <a:pt x="684" y="85"/>
                </a:cubicBezTo>
                <a:cubicBezTo>
                  <a:pt x="684" y="59"/>
                  <a:pt x="669" y="42"/>
                  <a:pt x="643" y="42"/>
                </a:cubicBezTo>
                <a:cubicBezTo>
                  <a:pt x="614" y="42"/>
                  <a:pt x="594" y="61"/>
                  <a:pt x="594" y="97"/>
                </a:cubicBezTo>
                <a:cubicBezTo>
                  <a:pt x="594" y="135"/>
                  <a:pt x="611" y="153"/>
                  <a:pt x="644" y="153"/>
                </a:cubicBezTo>
                <a:cubicBezTo>
                  <a:pt x="662" y="153"/>
                  <a:pt x="673" y="148"/>
                  <a:pt x="681" y="142"/>
                </a:cubicBezTo>
                <a:lnTo>
                  <a:pt x="671" y="125"/>
                </a:lnTo>
                <a:close/>
                <a:moveTo>
                  <a:pt x="541" y="5"/>
                </a:moveTo>
                <a:cubicBezTo>
                  <a:pt x="541" y="127"/>
                  <a:pt x="541" y="127"/>
                  <a:pt x="541" y="127"/>
                </a:cubicBezTo>
                <a:cubicBezTo>
                  <a:pt x="541" y="143"/>
                  <a:pt x="551" y="153"/>
                  <a:pt x="567" y="153"/>
                </a:cubicBezTo>
                <a:cubicBezTo>
                  <a:pt x="573" y="153"/>
                  <a:pt x="577" y="152"/>
                  <a:pt x="581" y="150"/>
                </a:cubicBezTo>
                <a:cubicBezTo>
                  <a:pt x="581" y="131"/>
                  <a:pt x="581" y="131"/>
                  <a:pt x="581" y="131"/>
                </a:cubicBezTo>
                <a:cubicBezTo>
                  <a:pt x="580" y="132"/>
                  <a:pt x="578" y="132"/>
                  <a:pt x="575" y="132"/>
                </a:cubicBezTo>
                <a:cubicBezTo>
                  <a:pt x="569" y="132"/>
                  <a:pt x="565" y="129"/>
                  <a:pt x="565" y="121"/>
                </a:cubicBezTo>
                <a:cubicBezTo>
                  <a:pt x="565" y="5"/>
                  <a:pt x="565" y="5"/>
                  <a:pt x="565" y="5"/>
                </a:cubicBezTo>
                <a:lnTo>
                  <a:pt x="541" y="5"/>
                </a:lnTo>
                <a:close/>
                <a:moveTo>
                  <a:pt x="495" y="122"/>
                </a:moveTo>
                <a:cubicBezTo>
                  <a:pt x="495" y="129"/>
                  <a:pt x="490" y="134"/>
                  <a:pt x="479" y="134"/>
                </a:cubicBezTo>
                <a:cubicBezTo>
                  <a:pt x="466" y="134"/>
                  <a:pt x="456" y="127"/>
                  <a:pt x="450" y="121"/>
                </a:cubicBezTo>
                <a:cubicBezTo>
                  <a:pt x="436" y="138"/>
                  <a:pt x="436" y="138"/>
                  <a:pt x="436" y="138"/>
                </a:cubicBezTo>
                <a:cubicBezTo>
                  <a:pt x="442" y="144"/>
                  <a:pt x="456" y="153"/>
                  <a:pt x="478" y="153"/>
                </a:cubicBezTo>
                <a:cubicBezTo>
                  <a:pt x="507" y="153"/>
                  <a:pt x="519" y="135"/>
                  <a:pt x="519" y="121"/>
                </a:cubicBezTo>
                <a:cubicBezTo>
                  <a:pt x="519" y="85"/>
                  <a:pt x="466" y="92"/>
                  <a:pt x="466" y="73"/>
                </a:cubicBezTo>
                <a:cubicBezTo>
                  <a:pt x="466" y="66"/>
                  <a:pt x="471" y="61"/>
                  <a:pt x="481" y="61"/>
                </a:cubicBezTo>
                <a:cubicBezTo>
                  <a:pt x="490" y="61"/>
                  <a:pt x="498" y="66"/>
                  <a:pt x="503" y="71"/>
                </a:cubicBezTo>
                <a:cubicBezTo>
                  <a:pt x="518" y="56"/>
                  <a:pt x="518" y="56"/>
                  <a:pt x="518" y="56"/>
                </a:cubicBezTo>
                <a:cubicBezTo>
                  <a:pt x="511" y="48"/>
                  <a:pt x="499" y="42"/>
                  <a:pt x="482" y="42"/>
                </a:cubicBezTo>
                <a:cubicBezTo>
                  <a:pt x="457" y="42"/>
                  <a:pt x="443" y="57"/>
                  <a:pt x="443" y="74"/>
                </a:cubicBezTo>
                <a:cubicBezTo>
                  <a:pt x="443" y="110"/>
                  <a:pt x="495" y="103"/>
                  <a:pt x="495" y="122"/>
                </a:cubicBezTo>
                <a:moveTo>
                  <a:pt x="432" y="43"/>
                </a:moveTo>
                <a:cubicBezTo>
                  <a:pt x="430" y="42"/>
                  <a:pt x="426" y="42"/>
                  <a:pt x="423" y="42"/>
                </a:cubicBezTo>
                <a:cubicBezTo>
                  <a:pt x="409" y="42"/>
                  <a:pt x="399" y="49"/>
                  <a:pt x="395" y="58"/>
                </a:cubicBezTo>
                <a:cubicBezTo>
                  <a:pt x="394" y="58"/>
                  <a:pt x="394" y="58"/>
                  <a:pt x="394" y="58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71" y="44"/>
                  <a:pt x="371" y="44"/>
                  <a:pt x="371" y="44"/>
                </a:cubicBezTo>
                <a:cubicBezTo>
                  <a:pt x="371" y="151"/>
                  <a:pt x="371" y="151"/>
                  <a:pt x="371" y="151"/>
                </a:cubicBezTo>
                <a:cubicBezTo>
                  <a:pt x="394" y="151"/>
                  <a:pt x="394" y="151"/>
                  <a:pt x="394" y="151"/>
                </a:cubicBezTo>
                <a:cubicBezTo>
                  <a:pt x="394" y="76"/>
                  <a:pt x="394" y="76"/>
                  <a:pt x="394" y="76"/>
                </a:cubicBezTo>
                <a:cubicBezTo>
                  <a:pt x="400" y="69"/>
                  <a:pt x="410" y="65"/>
                  <a:pt x="420" y="65"/>
                </a:cubicBezTo>
                <a:cubicBezTo>
                  <a:pt x="424" y="65"/>
                  <a:pt x="428" y="66"/>
                  <a:pt x="432" y="67"/>
                </a:cubicBezTo>
                <a:lnTo>
                  <a:pt x="432" y="43"/>
                </a:lnTo>
                <a:close/>
                <a:moveTo>
                  <a:pt x="305" y="61"/>
                </a:moveTo>
                <a:cubicBezTo>
                  <a:pt x="318" y="61"/>
                  <a:pt x="325" y="68"/>
                  <a:pt x="325" y="83"/>
                </a:cubicBezTo>
                <a:cubicBezTo>
                  <a:pt x="325" y="87"/>
                  <a:pt x="325" y="87"/>
                  <a:pt x="325" y="87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2" y="70"/>
                  <a:pt x="291" y="61"/>
                  <a:pt x="305" y="61"/>
                </a:cubicBezTo>
                <a:moveTo>
                  <a:pt x="334" y="125"/>
                </a:moveTo>
                <a:cubicBezTo>
                  <a:pt x="329" y="129"/>
                  <a:pt x="321" y="134"/>
                  <a:pt x="310" y="134"/>
                </a:cubicBezTo>
                <a:cubicBezTo>
                  <a:pt x="290" y="134"/>
                  <a:pt x="281" y="124"/>
                  <a:pt x="280" y="104"/>
                </a:cubicBezTo>
                <a:cubicBezTo>
                  <a:pt x="346" y="104"/>
                  <a:pt x="346" y="104"/>
                  <a:pt x="346" y="104"/>
                </a:cubicBezTo>
                <a:cubicBezTo>
                  <a:pt x="347" y="96"/>
                  <a:pt x="347" y="90"/>
                  <a:pt x="347" y="85"/>
                </a:cubicBezTo>
                <a:cubicBezTo>
                  <a:pt x="347" y="59"/>
                  <a:pt x="332" y="42"/>
                  <a:pt x="306" y="42"/>
                </a:cubicBezTo>
                <a:cubicBezTo>
                  <a:pt x="277" y="42"/>
                  <a:pt x="257" y="61"/>
                  <a:pt x="257" y="97"/>
                </a:cubicBezTo>
                <a:cubicBezTo>
                  <a:pt x="257" y="135"/>
                  <a:pt x="274" y="153"/>
                  <a:pt x="307" y="153"/>
                </a:cubicBezTo>
                <a:cubicBezTo>
                  <a:pt x="325" y="153"/>
                  <a:pt x="336" y="148"/>
                  <a:pt x="344" y="142"/>
                </a:cubicBezTo>
                <a:lnTo>
                  <a:pt x="334" y="125"/>
                </a:lnTo>
                <a:close/>
                <a:moveTo>
                  <a:pt x="161" y="36"/>
                </a:moveTo>
                <a:cubicBezTo>
                  <a:pt x="175" y="36"/>
                  <a:pt x="175" y="36"/>
                  <a:pt x="175" y="36"/>
                </a:cubicBezTo>
                <a:cubicBezTo>
                  <a:pt x="199" y="36"/>
                  <a:pt x="214" y="48"/>
                  <a:pt x="214" y="84"/>
                </a:cubicBezTo>
                <a:cubicBezTo>
                  <a:pt x="214" y="115"/>
                  <a:pt x="204" y="131"/>
                  <a:pt x="175" y="131"/>
                </a:cubicBezTo>
                <a:cubicBezTo>
                  <a:pt x="161" y="131"/>
                  <a:pt x="161" y="131"/>
                  <a:pt x="161" y="131"/>
                </a:cubicBezTo>
                <a:lnTo>
                  <a:pt x="161" y="36"/>
                </a:lnTo>
                <a:close/>
                <a:moveTo>
                  <a:pt x="137" y="151"/>
                </a:moveTo>
                <a:cubicBezTo>
                  <a:pt x="177" y="151"/>
                  <a:pt x="177" y="151"/>
                  <a:pt x="177" y="151"/>
                </a:cubicBezTo>
                <a:cubicBezTo>
                  <a:pt x="223" y="151"/>
                  <a:pt x="239" y="120"/>
                  <a:pt x="239" y="81"/>
                </a:cubicBezTo>
                <a:cubicBezTo>
                  <a:pt x="239" y="37"/>
                  <a:pt x="219" y="16"/>
                  <a:pt x="177" y="16"/>
                </a:cubicBezTo>
                <a:cubicBezTo>
                  <a:pt x="137" y="16"/>
                  <a:pt x="137" y="16"/>
                  <a:pt x="137" y="16"/>
                </a:cubicBezTo>
                <a:lnTo>
                  <a:pt x="137" y="151"/>
                </a:lnTo>
                <a:close/>
                <a:moveTo>
                  <a:pt x="61" y="81"/>
                </a:moveTo>
                <a:cubicBezTo>
                  <a:pt x="0" y="81"/>
                  <a:pt x="0" y="81"/>
                  <a:pt x="0" y="81"/>
                </a:cubicBezTo>
                <a:cubicBezTo>
                  <a:pt x="0" y="101"/>
                  <a:pt x="0" y="101"/>
                  <a:pt x="0" y="101"/>
                </a:cubicBezTo>
                <a:cubicBezTo>
                  <a:pt x="61" y="101"/>
                  <a:pt x="61" y="101"/>
                  <a:pt x="61" y="101"/>
                </a:cubicBezTo>
                <a:lnTo>
                  <a:pt x="61" y="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196">
            <a:extLst>
              <a:ext uri="{FF2B5EF4-FFF2-40B4-BE49-F238E27FC236}">
                <a16:creationId xmlns:a16="http://schemas.microsoft.com/office/drawing/2014/main" id="{7D85840F-2DB4-4818-80A5-6215D415EF1B}"/>
              </a:ext>
            </a:extLst>
          </p:cNvPr>
          <p:cNvSpPr>
            <a:spLocks noEditPoints="1"/>
          </p:cNvSpPr>
          <p:nvPr/>
        </p:nvSpPr>
        <p:spPr bwMode="auto">
          <a:xfrm>
            <a:off x="690192" y="3782805"/>
            <a:ext cx="5494510" cy="354713"/>
          </a:xfrm>
          <a:custGeom>
            <a:avLst/>
            <a:gdLst>
              <a:gd name="T0" fmla="*/ 2999 w 3078"/>
              <a:gd name="T1" fmla="*/ 58 h 199"/>
              <a:gd name="T2" fmla="*/ 3037 w 3078"/>
              <a:gd name="T3" fmla="*/ 66 h 199"/>
              <a:gd name="T4" fmla="*/ 2864 w 3078"/>
              <a:gd name="T5" fmla="*/ 123 h 199"/>
              <a:gd name="T6" fmla="*/ 2944 w 3078"/>
              <a:gd name="T7" fmla="*/ 121 h 199"/>
              <a:gd name="T8" fmla="*/ 2812 w 3078"/>
              <a:gd name="T9" fmla="*/ 5 h 199"/>
              <a:gd name="T10" fmla="*/ 2812 w 3078"/>
              <a:gd name="T11" fmla="*/ 5 h 199"/>
              <a:gd name="T12" fmla="*/ 2731 w 3078"/>
              <a:gd name="T13" fmla="*/ 153 h 199"/>
              <a:gd name="T14" fmla="*/ 2780 w 3078"/>
              <a:gd name="T15" fmla="*/ 76 h 199"/>
              <a:gd name="T16" fmla="*/ 2612 w 3078"/>
              <a:gd name="T17" fmla="*/ 56 h 199"/>
              <a:gd name="T18" fmla="*/ 2556 w 3078"/>
              <a:gd name="T19" fmla="*/ 76 h 199"/>
              <a:gd name="T20" fmla="*/ 2654 w 3078"/>
              <a:gd name="T21" fmla="*/ 151 h 199"/>
              <a:gd name="T22" fmla="*/ 2463 w 3078"/>
              <a:gd name="T23" fmla="*/ 161 h 199"/>
              <a:gd name="T24" fmla="*/ 2427 w 3078"/>
              <a:gd name="T25" fmla="*/ 138 h 199"/>
              <a:gd name="T26" fmla="*/ 2434 w 3078"/>
              <a:gd name="T27" fmla="*/ 73 h 199"/>
              <a:gd name="T28" fmla="*/ 2324 w 3078"/>
              <a:gd name="T29" fmla="*/ 126 h 199"/>
              <a:gd name="T30" fmla="*/ 2252 w 3078"/>
              <a:gd name="T31" fmla="*/ 42 h 199"/>
              <a:gd name="T32" fmla="*/ 2272 w 3078"/>
              <a:gd name="T33" fmla="*/ 140 h 199"/>
              <a:gd name="T34" fmla="*/ 2252 w 3078"/>
              <a:gd name="T35" fmla="*/ 42 h 199"/>
              <a:gd name="T36" fmla="*/ 2156 w 3078"/>
              <a:gd name="T37" fmla="*/ 161 h 199"/>
              <a:gd name="T38" fmla="*/ 2199 w 3078"/>
              <a:gd name="T39" fmla="*/ 138 h 199"/>
              <a:gd name="T40" fmla="*/ 2117 w 3078"/>
              <a:gd name="T41" fmla="*/ 98 h 199"/>
              <a:gd name="T42" fmla="*/ 2015 w 3078"/>
              <a:gd name="T43" fmla="*/ 151 h 199"/>
              <a:gd name="T44" fmla="*/ 1920 w 3078"/>
              <a:gd name="T45" fmla="*/ 61 h 199"/>
              <a:gd name="T46" fmla="*/ 1972 w 3078"/>
              <a:gd name="T47" fmla="*/ 149 h 199"/>
              <a:gd name="T48" fmla="*/ 1904 w 3078"/>
              <a:gd name="T49" fmla="*/ 121 h 199"/>
              <a:gd name="T50" fmla="*/ 1849 w 3078"/>
              <a:gd name="T51" fmla="*/ 43 h 199"/>
              <a:gd name="T52" fmla="*/ 1735 w 3078"/>
              <a:gd name="T53" fmla="*/ 140 h 199"/>
              <a:gd name="T54" fmla="*/ 1695 w 3078"/>
              <a:gd name="T55" fmla="*/ 113 h 199"/>
              <a:gd name="T56" fmla="*/ 1622 w 3078"/>
              <a:gd name="T57" fmla="*/ 119 h 199"/>
              <a:gd name="T58" fmla="*/ 1584 w 3078"/>
              <a:gd name="T59" fmla="*/ 47 h 199"/>
              <a:gd name="T60" fmla="*/ 1524 w 3078"/>
              <a:gd name="T61" fmla="*/ 61 h 199"/>
              <a:gd name="T62" fmla="*/ 1576 w 3078"/>
              <a:gd name="T63" fmla="*/ 149 h 199"/>
              <a:gd name="T64" fmla="*/ 1508 w 3078"/>
              <a:gd name="T65" fmla="*/ 121 h 199"/>
              <a:gd name="T66" fmla="*/ 1417 w 3078"/>
              <a:gd name="T67" fmla="*/ 43 h 199"/>
              <a:gd name="T68" fmla="*/ 1394 w 3078"/>
              <a:gd name="T69" fmla="*/ 97 h 199"/>
              <a:gd name="T70" fmla="*/ 1324 w 3078"/>
              <a:gd name="T71" fmla="*/ 96 h 199"/>
              <a:gd name="T72" fmla="*/ 1228 w 3078"/>
              <a:gd name="T73" fmla="*/ 153 h 199"/>
              <a:gd name="T74" fmla="*/ 1122 w 3078"/>
              <a:gd name="T75" fmla="*/ 42 h 199"/>
              <a:gd name="T76" fmla="*/ 1143 w 3078"/>
              <a:gd name="T77" fmla="*/ 140 h 199"/>
              <a:gd name="T78" fmla="*/ 1122 w 3078"/>
              <a:gd name="T79" fmla="*/ 42 h 199"/>
              <a:gd name="T80" fmla="*/ 1056 w 3078"/>
              <a:gd name="T81" fmla="*/ 152 h 199"/>
              <a:gd name="T82" fmla="*/ 929 w 3078"/>
              <a:gd name="T83" fmla="*/ 83 h 199"/>
              <a:gd name="T84" fmla="*/ 952 w 3078"/>
              <a:gd name="T85" fmla="*/ 84 h 199"/>
              <a:gd name="T86" fmla="*/ 790 w 3078"/>
              <a:gd name="T87" fmla="*/ 151 h 199"/>
              <a:gd name="T88" fmla="*/ 779 w 3078"/>
              <a:gd name="T89" fmla="*/ 43 h 199"/>
              <a:gd name="T90" fmla="*/ 621 w 3078"/>
              <a:gd name="T91" fmla="*/ 103 h 199"/>
              <a:gd name="T92" fmla="*/ 494 w 3078"/>
              <a:gd name="T93" fmla="*/ 189 h 199"/>
              <a:gd name="T94" fmla="*/ 530 w 3078"/>
              <a:gd name="T95" fmla="*/ 86 h 199"/>
              <a:gd name="T96" fmla="*/ 443 w 3078"/>
              <a:gd name="T97" fmla="*/ 126 h 199"/>
              <a:gd name="T98" fmla="*/ 382 w 3078"/>
              <a:gd name="T99" fmla="*/ 13 h 199"/>
              <a:gd name="T100" fmla="*/ 351 w 3078"/>
              <a:gd name="T101" fmla="*/ 0 h 199"/>
              <a:gd name="T102" fmla="*/ 372 w 3078"/>
              <a:gd name="T103" fmla="*/ 61 h 199"/>
              <a:gd name="T104" fmla="*/ 281 w 3078"/>
              <a:gd name="T105" fmla="*/ 119 h 199"/>
              <a:gd name="T106" fmla="*/ 243 w 3078"/>
              <a:gd name="T107" fmla="*/ 47 h 199"/>
              <a:gd name="T108" fmla="*/ 157 w 3078"/>
              <a:gd name="T109" fmla="*/ 116 h 199"/>
              <a:gd name="T110" fmla="*/ 182 w 3078"/>
              <a:gd name="T111" fmla="*/ 32 h 199"/>
              <a:gd name="T112" fmla="*/ 61 w 3078"/>
              <a:gd name="T113" fmla="*/ 10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78" h="199">
                <a:moveTo>
                  <a:pt x="3054" y="151"/>
                </a:moveTo>
                <a:cubicBezTo>
                  <a:pt x="3078" y="151"/>
                  <a:pt x="3078" y="151"/>
                  <a:pt x="3078" y="151"/>
                </a:cubicBezTo>
                <a:cubicBezTo>
                  <a:pt x="3078" y="43"/>
                  <a:pt x="3078" y="43"/>
                  <a:pt x="3078" y="43"/>
                </a:cubicBezTo>
                <a:cubicBezTo>
                  <a:pt x="3054" y="43"/>
                  <a:pt x="3054" y="43"/>
                  <a:pt x="3054" y="43"/>
                </a:cubicBezTo>
                <a:lnTo>
                  <a:pt x="3054" y="151"/>
                </a:lnTo>
                <a:close/>
                <a:moveTo>
                  <a:pt x="3037" y="42"/>
                </a:moveTo>
                <a:cubicBezTo>
                  <a:pt x="3034" y="42"/>
                  <a:pt x="3031" y="41"/>
                  <a:pt x="3027" y="41"/>
                </a:cubicBezTo>
                <a:cubicBezTo>
                  <a:pt x="3013" y="41"/>
                  <a:pt x="3004" y="48"/>
                  <a:pt x="2999" y="58"/>
                </a:cubicBezTo>
                <a:cubicBezTo>
                  <a:pt x="2999" y="58"/>
                  <a:pt x="2999" y="58"/>
                  <a:pt x="2999" y="58"/>
                </a:cubicBezTo>
                <a:cubicBezTo>
                  <a:pt x="2994" y="43"/>
                  <a:pt x="2994" y="43"/>
                  <a:pt x="2994" y="43"/>
                </a:cubicBezTo>
                <a:cubicBezTo>
                  <a:pt x="2975" y="43"/>
                  <a:pt x="2975" y="43"/>
                  <a:pt x="2975" y="43"/>
                </a:cubicBezTo>
                <a:cubicBezTo>
                  <a:pt x="2975" y="151"/>
                  <a:pt x="2975" y="151"/>
                  <a:pt x="2975" y="151"/>
                </a:cubicBezTo>
                <a:cubicBezTo>
                  <a:pt x="2999" y="151"/>
                  <a:pt x="2999" y="151"/>
                  <a:pt x="2999" y="151"/>
                </a:cubicBezTo>
                <a:cubicBezTo>
                  <a:pt x="2999" y="75"/>
                  <a:pt x="2999" y="75"/>
                  <a:pt x="2999" y="75"/>
                </a:cubicBezTo>
                <a:cubicBezTo>
                  <a:pt x="3005" y="68"/>
                  <a:pt x="3015" y="65"/>
                  <a:pt x="3024" y="65"/>
                </a:cubicBezTo>
                <a:cubicBezTo>
                  <a:pt x="3028" y="65"/>
                  <a:pt x="3033" y="65"/>
                  <a:pt x="3037" y="66"/>
                </a:cubicBezTo>
                <a:lnTo>
                  <a:pt x="3037" y="42"/>
                </a:lnTo>
                <a:close/>
                <a:moveTo>
                  <a:pt x="2904" y="42"/>
                </a:moveTo>
                <a:cubicBezTo>
                  <a:pt x="2881" y="42"/>
                  <a:pt x="2870" y="55"/>
                  <a:pt x="2866" y="61"/>
                </a:cubicBezTo>
                <a:cubicBezTo>
                  <a:pt x="2883" y="73"/>
                  <a:pt x="2883" y="73"/>
                  <a:pt x="2883" y="73"/>
                </a:cubicBezTo>
                <a:cubicBezTo>
                  <a:pt x="2886" y="68"/>
                  <a:pt x="2892" y="61"/>
                  <a:pt x="2904" y="61"/>
                </a:cubicBezTo>
                <a:cubicBezTo>
                  <a:pt x="2915" y="61"/>
                  <a:pt x="2922" y="65"/>
                  <a:pt x="2922" y="79"/>
                </a:cubicBezTo>
                <a:cubicBezTo>
                  <a:pt x="2922" y="89"/>
                  <a:pt x="2922" y="89"/>
                  <a:pt x="2922" y="89"/>
                </a:cubicBezTo>
                <a:cubicBezTo>
                  <a:pt x="2887" y="88"/>
                  <a:pt x="2864" y="99"/>
                  <a:pt x="2864" y="123"/>
                </a:cubicBezTo>
                <a:cubicBezTo>
                  <a:pt x="2864" y="138"/>
                  <a:pt x="2875" y="153"/>
                  <a:pt x="2895" y="153"/>
                </a:cubicBezTo>
                <a:cubicBezTo>
                  <a:pt x="2912" y="153"/>
                  <a:pt x="2920" y="145"/>
                  <a:pt x="2925" y="140"/>
                </a:cubicBezTo>
                <a:cubicBezTo>
                  <a:pt x="2925" y="140"/>
                  <a:pt x="2925" y="140"/>
                  <a:pt x="2925" y="140"/>
                </a:cubicBezTo>
                <a:cubicBezTo>
                  <a:pt x="2928" y="147"/>
                  <a:pt x="2934" y="152"/>
                  <a:pt x="2945" y="152"/>
                </a:cubicBezTo>
                <a:cubicBezTo>
                  <a:pt x="2948" y="152"/>
                  <a:pt x="2952" y="151"/>
                  <a:pt x="2956" y="149"/>
                </a:cubicBezTo>
                <a:cubicBezTo>
                  <a:pt x="2956" y="133"/>
                  <a:pt x="2956" y="133"/>
                  <a:pt x="2956" y="133"/>
                </a:cubicBezTo>
                <a:cubicBezTo>
                  <a:pt x="2953" y="133"/>
                  <a:pt x="2953" y="133"/>
                  <a:pt x="2953" y="133"/>
                </a:cubicBezTo>
                <a:cubicBezTo>
                  <a:pt x="2947" y="133"/>
                  <a:pt x="2944" y="128"/>
                  <a:pt x="2944" y="121"/>
                </a:cubicBezTo>
                <a:cubicBezTo>
                  <a:pt x="2944" y="76"/>
                  <a:pt x="2944" y="76"/>
                  <a:pt x="2944" y="76"/>
                </a:cubicBezTo>
                <a:cubicBezTo>
                  <a:pt x="2944" y="51"/>
                  <a:pt x="2930" y="42"/>
                  <a:pt x="2904" y="42"/>
                </a:cubicBezTo>
                <a:moveTo>
                  <a:pt x="2922" y="124"/>
                </a:moveTo>
                <a:cubicBezTo>
                  <a:pt x="2918" y="130"/>
                  <a:pt x="2911" y="134"/>
                  <a:pt x="2902" y="134"/>
                </a:cubicBezTo>
                <a:cubicBezTo>
                  <a:pt x="2892" y="134"/>
                  <a:pt x="2887" y="129"/>
                  <a:pt x="2887" y="121"/>
                </a:cubicBezTo>
                <a:cubicBezTo>
                  <a:pt x="2887" y="109"/>
                  <a:pt x="2901" y="104"/>
                  <a:pt x="2922" y="105"/>
                </a:cubicBezTo>
                <a:lnTo>
                  <a:pt x="2922" y="124"/>
                </a:lnTo>
                <a:close/>
                <a:moveTo>
                  <a:pt x="2812" y="5"/>
                </a:moveTo>
                <a:cubicBezTo>
                  <a:pt x="2812" y="126"/>
                  <a:pt x="2812" y="126"/>
                  <a:pt x="2812" y="126"/>
                </a:cubicBezTo>
                <a:cubicBezTo>
                  <a:pt x="2812" y="143"/>
                  <a:pt x="2821" y="152"/>
                  <a:pt x="2837" y="152"/>
                </a:cubicBezTo>
                <a:cubicBezTo>
                  <a:pt x="2843" y="152"/>
                  <a:pt x="2847" y="151"/>
                  <a:pt x="2851" y="150"/>
                </a:cubicBezTo>
                <a:cubicBezTo>
                  <a:pt x="2851" y="131"/>
                  <a:pt x="2851" y="131"/>
                  <a:pt x="2851" y="131"/>
                </a:cubicBezTo>
                <a:cubicBezTo>
                  <a:pt x="2850" y="131"/>
                  <a:pt x="2848" y="132"/>
                  <a:pt x="2845" y="132"/>
                </a:cubicBezTo>
                <a:cubicBezTo>
                  <a:pt x="2839" y="132"/>
                  <a:pt x="2835" y="129"/>
                  <a:pt x="2835" y="120"/>
                </a:cubicBezTo>
                <a:cubicBezTo>
                  <a:pt x="2835" y="5"/>
                  <a:pt x="2835" y="5"/>
                  <a:pt x="2835" y="5"/>
                </a:cubicBezTo>
                <a:lnTo>
                  <a:pt x="2812" y="5"/>
                </a:lnTo>
                <a:close/>
                <a:moveTo>
                  <a:pt x="2740" y="42"/>
                </a:moveTo>
                <a:cubicBezTo>
                  <a:pt x="2717" y="42"/>
                  <a:pt x="2706" y="55"/>
                  <a:pt x="2702" y="61"/>
                </a:cubicBezTo>
                <a:cubicBezTo>
                  <a:pt x="2719" y="73"/>
                  <a:pt x="2719" y="73"/>
                  <a:pt x="2719" y="73"/>
                </a:cubicBezTo>
                <a:cubicBezTo>
                  <a:pt x="2722" y="68"/>
                  <a:pt x="2728" y="61"/>
                  <a:pt x="2740" y="61"/>
                </a:cubicBezTo>
                <a:cubicBezTo>
                  <a:pt x="2751" y="61"/>
                  <a:pt x="2758" y="65"/>
                  <a:pt x="2758" y="79"/>
                </a:cubicBezTo>
                <a:cubicBezTo>
                  <a:pt x="2758" y="89"/>
                  <a:pt x="2758" y="89"/>
                  <a:pt x="2758" y="89"/>
                </a:cubicBezTo>
                <a:cubicBezTo>
                  <a:pt x="2723" y="88"/>
                  <a:pt x="2700" y="99"/>
                  <a:pt x="2700" y="123"/>
                </a:cubicBezTo>
                <a:cubicBezTo>
                  <a:pt x="2700" y="138"/>
                  <a:pt x="2711" y="153"/>
                  <a:pt x="2731" y="153"/>
                </a:cubicBezTo>
                <a:cubicBezTo>
                  <a:pt x="2748" y="153"/>
                  <a:pt x="2756" y="145"/>
                  <a:pt x="2760" y="140"/>
                </a:cubicBezTo>
                <a:cubicBezTo>
                  <a:pt x="2761" y="140"/>
                  <a:pt x="2761" y="140"/>
                  <a:pt x="2761" y="140"/>
                </a:cubicBezTo>
                <a:cubicBezTo>
                  <a:pt x="2764" y="147"/>
                  <a:pt x="2770" y="152"/>
                  <a:pt x="2781" y="152"/>
                </a:cubicBezTo>
                <a:cubicBezTo>
                  <a:pt x="2784" y="152"/>
                  <a:pt x="2788" y="151"/>
                  <a:pt x="2792" y="149"/>
                </a:cubicBezTo>
                <a:cubicBezTo>
                  <a:pt x="2792" y="133"/>
                  <a:pt x="2792" y="133"/>
                  <a:pt x="2792" y="133"/>
                </a:cubicBezTo>
                <a:cubicBezTo>
                  <a:pt x="2789" y="133"/>
                  <a:pt x="2789" y="133"/>
                  <a:pt x="2789" y="133"/>
                </a:cubicBezTo>
                <a:cubicBezTo>
                  <a:pt x="2783" y="133"/>
                  <a:pt x="2780" y="128"/>
                  <a:pt x="2780" y="121"/>
                </a:cubicBezTo>
                <a:cubicBezTo>
                  <a:pt x="2780" y="76"/>
                  <a:pt x="2780" y="76"/>
                  <a:pt x="2780" y="76"/>
                </a:cubicBezTo>
                <a:cubicBezTo>
                  <a:pt x="2780" y="51"/>
                  <a:pt x="2766" y="42"/>
                  <a:pt x="2740" y="42"/>
                </a:cubicBezTo>
                <a:moveTo>
                  <a:pt x="2758" y="124"/>
                </a:moveTo>
                <a:cubicBezTo>
                  <a:pt x="2754" y="130"/>
                  <a:pt x="2747" y="134"/>
                  <a:pt x="2738" y="134"/>
                </a:cubicBezTo>
                <a:cubicBezTo>
                  <a:pt x="2728" y="134"/>
                  <a:pt x="2723" y="129"/>
                  <a:pt x="2723" y="121"/>
                </a:cubicBezTo>
                <a:cubicBezTo>
                  <a:pt x="2723" y="109"/>
                  <a:pt x="2737" y="104"/>
                  <a:pt x="2758" y="105"/>
                </a:cubicBezTo>
                <a:lnTo>
                  <a:pt x="2758" y="124"/>
                </a:lnTo>
                <a:close/>
                <a:moveTo>
                  <a:pt x="2613" y="56"/>
                </a:moveTo>
                <a:cubicBezTo>
                  <a:pt x="2612" y="56"/>
                  <a:pt x="2612" y="56"/>
                  <a:pt x="2612" y="56"/>
                </a:cubicBezTo>
                <a:cubicBezTo>
                  <a:pt x="2608" y="48"/>
                  <a:pt x="2601" y="41"/>
                  <a:pt x="2585" y="41"/>
                </a:cubicBezTo>
                <a:cubicBezTo>
                  <a:pt x="2572" y="41"/>
                  <a:pt x="2562" y="47"/>
                  <a:pt x="2557" y="54"/>
                </a:cubicBezTo>
                <a:cubicBezTo>
                  <a:pt x="2556" y="54"/>
                  <a:pt x="2556" y="54"/>
                  <a:pt x="2556" y="54"/>
                </a:cubicBezTo>
                <a:cubicBezTo>
                  <a:pt x="2552" y="43"/>
                  <a:pt x="2552" y="43"/>
                  <a:pt x="2552" y="43"/>
                </a:cubicBezTo>
                <a:cubicBezTo>
                  <a:pt x="2533" y="43"/>
                  <a:pt x="2533" y="43"/>
                  <a:pt x="2533" y="43"/>
                </a:cubicBezTo>
                <a:cubicBezTo>
                  <a:pt x="2533" y="151"/>
                  <a:pt x="2533" y="151"/>
                  <a:pt x="2533" y="151"/>
                </a:cubicBezTo>
                <a:cubicBezTo>
                  <a:pt x="2556" y="151"/>
                  <a:pt x="2556" y="151"/>
                  <a:pt x="2556" y="151"/>
                </a:cubicBezTo>
                <a:cubicBezTo>
                  <a:pt x="2556" y="76"/>
                  <a:pt x="2556" y="76"/>
                  <a:pt x="2556" y="76"/>
                </a:cubicBezTo>
                <a:cubicBezTo>
                  <a:pt x="2559" y="68"/>
                  <a:pt x="2566" y="61"/>
                  <a:pt x="2576" y="61"/>
                </a:cubicBezTo>
                <a:cubicBezTo>
                  <a:pt x="2587" y="61"/>
                  <a:pt x="2593" y="69"/>
                  <a:pt x="2593" y="83"/>
                </a:cubicBezTo>
                <a:cubicBezTo>
                  <a:pt x="2593" y="151"/>
                  <a:pt x="2593" y="151"/>
                  <a:pt x="2593" y="151"/>
                </a:cubicBezTo>
                <a:cubicBezTo>
                  <a:pt x="2617" y="151"/>
                  <a:pt x="2617" y="151"/>
                  <a:pt x="2617" y="151"/>
                </a:cubicBezTo>
                <a:cubicBezTo>
                  <a:pt x="2617" y="76"/>
                  <a:pt x="2617" y="76"/>
                  <a:pt x="2617" y="76"/>
                </a:cubicBezTo>
                <a:cubicBezTo>
                  <a:pt x="2620" y="68"/>
                  <a:pt x="2628" y="61"/>
                  <a:pt x="2637" y="61"/>
                </a:cubicBezTo>
                <a:cubicBezTo>
                  <a:pt x="2647" y="61"/>
                  <a:pt x="2654" y="67"/>
                  <a:pt x="2654" y="81"/>
                </a:cubicBezTo>
                <a:cubicBezTo>
                  <a:pt x="2654" y="151"/>
                  <a:pt x="2654" y="151"/>
                  <a:pt x="2654" y="151"/>
                </a:cubicBezTo>
                <a:cubicBezTo>
                  <a:pt x="2678" y="151"/>
                  <a:pt x="2678" y="151"/>
                  <a:pt x="2678" y="151"/>
                </a:cubicBezTo>
                <a:cubicBezTo>
                  <a:pt x="2678" y="77"/>
                  <a:pt x="2678" y="77"/>
                  <a:pt x="2678" y="77"/>
                </a:cubicBezTo>
                <a:cubicBezTo>
                  <a:pt x="2678" y="53"/>
                  <a:pt x="2666" y="41"/>
                  <a:pt x="2645" y="41"/>
                </a:cubicBezTo>
                <a:cubicBezTo>
                  <a:pt x="2629" y="41"/>
                  <a:pt x="2618" y="48"/>
                  <a:pt x="2613" y="56"/>
                </a:cubicBezTo>
                <a:moveTo>
                  <a:pt x="2485" y="173"/>
                </a:moveTo>
                <a:cubicBezTo>
                  <a:pt x="2485" y="169"/>
                  <a:pt x="2483" y="164"/>
                  <a:pt x="2481" y="161"/>
                </a:cubicBezTo>
                <a:cubicBezTo>
                  <a:pt x="2463" y="161"/>
                  <a:pt x="2463" y="161"/>
                  <a:pt x="2463" y="161"/>
                </a:cubicBezTo>
                <a:cubicBezTo>
                  <a:pt x="2463" y="161"/>
                  <a:pt x="2463" y="161"/>
                  <a:pt x="2463" y="161"/>
                </a:cubicBezTo>
                <a:cubicBezTo>
                  <a:pt x="2464" y="164"/>
                  <a:pt x="2467" y="168"/>
                  <a:pt x="2467" y="173"/>
                </a:cubicBezTo>
                <a:cubicBezTo>
                  <a:pt x="2467" y="179"/>
                  <a:pt x="2464" y="184"/>
                  <a:pt x="2455" y="188"/>
                </a:cubicBezTo>
                <a:cubicBezTo>
                  <a:pt x="2462" y="199"/>
                  <a:pt x="2462" y="199"/>
                  <a:pt x="2462" y="199"/>
                </a:cubicBezTo>
                <a:cubicBezTo>
                  <a:pt x="2478" y="195"/>
                  <a:pt x="2485" y="185"/>
                  <a:pt x="2485" y="173"/>
                </a:cubicBezTo>
                <a:moveTo>
                  <a:pt x="2486" y="122"/>
                </a:moveTo>
                <a:cubicBezTo>
                  <a:pt x="2486" y="128"/>
                  <a:pt x="2481" y="133"/>
                  <a:pt x="2470" y="133"/>
                </a:cubicBezTo>
                <a:cubicBezTo>
                  <a:pt x="2458" y="133"/>
                  <a:pt x="2447" y="127"/>
                  <a:pt x="2442" y="121"/>
                </a:cubicBezTo>
                <a:cubicBezTo>
                  <a:pt x="2427" y="138"/>
                  <a:pt x="2427" y="138"/>
                  <a:pt x="2427" y="138"/>
                </a:cubicBezTo>
                <a:cubicBezTo>
                  <a:pt x="2434" y="144"/>
                  <a:pt x="2447" y="153"/>
                  <a:pt x="2469" y="153"/>
                </a:cubicBezTo>
                <a:cubicBezTo>
                  <a:pt x="2498" y="153"/>
                  <a:pt x="2510" y="135"/>
                  <a:pt x="2510" y="120"/>
                </a:cubicBezTo>
                <a:cubicBezTo>
                  <a:pt x="2510" y="84"/>
                  <a:pt x="2458" y="91"/>
                  <a:pt x="2458" y="72"/>
                </a:cubicBezTo>
                <a:cubicBezTo>
                  <a:pt x="2458" y="66"/>
                  <a:pt x="2463" y="61"/>
                  <a:pt x="2473" y="61"/>
                </a:cubicBezTo>
                <a:cubicBezTo>
                  <a:pt x="2482" y="61"/>
                  <a:pt x="2490" y="66"/>
                  <a:pt x="2494" y="71"/>
                </a:cubicBezTo>
                <a:cubicBezTo>
                  <a:pt x="2509" y="55"/>
                  <a:pt x="2509" y="55"/>
                  <a:pt x="2509" y="55"/>
                </a:cubicBezTo>
                <a:cubicBezTo>
                  <a:pt x="2502" y="47"/>
                  <a:pt x="2490" y="41"/>
                  <a:pt x="2473" y="41"/>
                </a:cubicBezTo>
                <a:cubicBezTo>
                  <a:pt x="2449" y="41"/>
                  <a:pt x="2434" y="57"/>
                  <a:pt x="2434" y="73"/>
                </a:cubicBezTo>
                <a:cubicBezTo>
                  <a:pt x="2434" y="110"/>
                  <a:pt x="2486" y="103"/>
                  <a:pt x="2486" y="122"/>
                </a:cubicBezTo>
                <a:moveTo>
                  <a:pt x="2384" y="151"/>
                </a:moveTo>
                <a:cubicBezTo>
                  <a:pt x="2408" y="151"/>
                  <a:pt x="2408" y="151"/>
                  <a:pt x="2408" y="151"/>
                </a:cubicBezTo>
                <a:cubicBezTo>
                  <a:pt x="2408" y="43"/>
                  <a:pt x="2408" y="43"/>
                  <a:pt x="2408" y="43"/>
                </a:cubicBezTo>
                <a:cubicBezTo>
                  <a:pt x="2384" y="43"/>
                  <a:pt x="2384" y="43"/>
                  <a:pt x="2384" y="43"/>
                </a:cubicBezTo>
                <a:lnTo>
                  <a:pt x="2384" y="151"/>
                </a:lnTo>
                <a:close/>
                <a:moveTo>
                  <a:pt x="2324" y="5"/>
                </a:moveTo>
                <a:cubicBezTo>
                  <a:pt x="2324" y="126"/>
                  <a:pt x="2324" y="126"/>
                  <a:pt x="2324" y="126"/>
                </a:cubicBezTo>
                <a:cubicBezTo>
                  <a:pt x="2324" y="143"/>
                  <a:pt x="2333" y="152"/>
                  <a:pt x="2349" y="152"/>
                </a:cubicBezTo>
                <a:cubicBezTo>
                  <a:pt x="2355" y="152"/>
                  <a:pt x="2359" y="151"/>
                  <a:pt x="2363" y="150"/>
                </a:cubicBezTo>
                <a:cubicBezTo>
                  <a:pt x="2363" y="131"/>
                  <a:pt x="2363" y="131"/>
                  <a:pt x="2363" y="131"/>
                </a:cubicBezTo>
                <a:cubicBezTo>
                  <a:pt x="2362" y="131"/>
                  <a:pt x="2360" y="132"/>
                  <a:pt x="2357" y="132"/>
                </a:cubicBezTo>
                <a:cubicBezTo>
                  <a:pt x="2351" y="132"/>
                  <a:pt x="2347" y="129"/>
                  <a:pt x="2347" y="120"/>
                </a:cubicBezTo>
                <a:cubicBezTo>
                  <a:pt x="2347" y="5"/>
                  <a:pt x="2347" y="5"/>
                  <a:pt x="2347" y="5"/>
                </a:cubicBezTo>
                <a:lnTo>
                  <a:pt x="2324" y="5"/>
                </a:lnTo>
                <a:close/>
                <a:moveTo>
                  <a:pt x="2252" y="42"/>
                </a:moveTo>
                <a:cubicBezTo>
                  <a:pt x="2229" y="42"/>
                  <a:pt x="2218" y="55"/>
                  <a:pt x="2214" y="61"/>
                </a:cubicBezTo>
                <a:cubicBezTo>
                  <a:pt x="2231" y="73"/>
                  <a:pt x="2231" y="73"/>
                  <a:pt x="2231" y="73"/>
                </a:cubicBezTo>
                <a:cubicBezTo>
                  <a:pt x="2234" y="68"/>
                  <a:pt x="2240" y="61"/>
                  <a:pt x="2252" y="61"/>
                </a:cubicBezTo>
                <a:cubicBezTo>
                  <a:pt x="2263" y="61"/>
                  <a:pt x="2270" y="65"/>
                  <a:pt x="2270" y="79"/>
                </a:cubicBezTo>
                <a:cubicBezTo>
                  <a:pt x="2270" y="89"/>
                  <a:pt x="2270" y="89"/>
                  <a:pt x="2270" y="89"/>
                </a:cubicBezTo>
                <a:cubicBezTo>
                  <a:pt x="2235" y="88"/>
                  <a:pt x="2212" y="99"/>
                  <a:pt x="2212" y="123"/>
                </a:cubicBezTo>
                <a:cubicBezTo>
                  <a:pt x="2212" y="138"/>
                  <a:pt x="2223" y="153"/>
                  <a:pt x="2243" y="153"/>
                </a:cubicBezTo>
                <a:cubicBezTo>
                  <a:pt x="2260" y="153"/>
                  <a:pt x="2268" y="145"/>
                  <a:pt x="2272" y="140"/>
                </a:cubicBezTo>
                <a:cubicBezTo>
                  <a:pt x="2273" y="140"/>
                  <a:pt x="2273" y="140"/>
                  <a:pt x="2273" y="140"/>
                </a:cubicBezTo>
                <a:cubicBezTo>
                  <a:pt x="2276" y="147"/>
                  <a:pt x="2282" y="152"/>
                  <a:pt x="2293" y="152"/>
                </a:cubicBezTo>
                <a:cubicBezTo>
                  <a:pt x="2296" y="152"/>
                  <a:pt x="2300" y="151"/>
                  <a:pt x="2304" y="149"/>
                </a:cubicBezTo>
                <a:cubicBezTo>
                  <a:pt x="2304" y="133"/>
                  <a:pt x="2304" y="133"/>
                  <a:pt x="2304" y="133"/>
                </a:cubicBezTo>
                <a:cubicBezTo>
                  <a:pt x="2301" y="133"/>
                  <a:pt x="2301" y="133"/>
                  <a:pt x="2301" y="133"/>
                </a:cubicBezTo>
                <a:cubicBezTo>
                  <a:pt x="2295" y="133"/>
                  <a:pt x="2292" y="128"/>
                  <a:pt x="2292" y="121"/>
                </a:cubicBezTo>
                <a:cubicBezTo>
                  <a:pt x="2292" y="76"/>
                  <a:pt x="2292" y="76"/>
                  <a:pt x="2292" y="76"/>
                </a:cubicBezTo>
                <a:cubicBezTo>
                  <a:pt x="2292" y="51"/>
                  <a:pt x="2278" y="42"/>
                  <a:pt x="2252" y="42"/>
                </a:cubicBezTo>
                <a:moveTo>
                  <a:pt x="2270" y="124"/>
                </a:moveTo>
                <a:cubicBezTo>
                  <a:pt x="2266" y="130"/>
                  <a:pt x="2259" y="134"/>
                  <a:pt x="2250" y="134"/>
                </a:cubicBezTo>
                <a:cubicBezTo>
                  <a:pt x="2240" y="134"/>
                  <a:pt x="2235" y="129"/>
                  <a:pt x="2235" y="121"/>
                </a:cubicBezTo>
                <a:cubicBezTo>
                  <a:pt x="2235" y="109"/>
                  <a:pt x="2249" y="104"/>
                  <a:pt x="2270" y="105"/>
                </a:cubicBezTo>
                <a:lnTo>
                  <a:pt x="2270" y="124"/>
                </a:lnTo>
                <a:close/>
                <a:moveTo>
                  <a:pt x="2178" y="173"/>
                </a:moveTo>
                <a:cubicBezTo>
                  <a:pt x="2178" y="169"/>
                  <a:pt x="2177" y="164"/>
                  <a:pt x="2175" y="161"/>
                </a:cubicBezTo>
                <a:cubicBezTo>
                  <a:pt x="2156" y="161"/>
                  <a:pt x="2156" y="161"/>
                  <a:pt x="2156" y="161"/>
                </a:cubicBezTo>
                <a:cubicBezTo>
                  <a:pt x="2156" y="161"/>
                  <a:pt x="2156" y="161"/>
                  <a:pt x="2156" y="161"/>
                </a:cubicBezTo>
                <a:cubicBezTo>
                  <a:pt x="2158" y="164"/>
                  <a:pt x="2161" y="168"/>
                  <a:pt x="2161" y="173"/>
                </a:cubicBezTo>
                <a:cubicBezTo>
                  <a:pt x="2161" y="179"/>
                  <a:pt x="2157" y="184"/>
                  <a:pt x="2148" y="188"/>
                </a:cubicBezTo>
                <a:cubicBezTo>
                  <a:pt x="2155" y="199"/>
                  <a:pt x="2155" y="199"/>
                  <a:pt x="2155" y="199"/>
                </a:cubicBezTo>
                <a:cubicBezTo>
                  <a:pt x="2171" y="195"/>
                  <a:pt x="2178" y="185"/>
                  <a:pt x="2178" y="173"/>
                </a:cubicBezTo>
                <a:moveTo>
                  <a:pt x="2117" y="98"/>
                </a:moveTo>
                <a:cubicBezTo>
                  <a:pt x="2117" y="137"/>
                  <a:pt x="2135" y="153"/>
                  <a:pt x="2163" y="153"/>
                </a:cubicBezTo>
                <a:cubicBezTo>
                  <a:pt x="2184" y="153"/>
                  <a:pt x="2194" y="145"/>
                  <a:pt x="2199" y="138"/>
                </a:cubicBezTo>
                <a:cubicBezTo>
                  <a:pt x="2184" y="123"/>
                  <a:pt x="2184" y="123"/>
                  <a:pt x="2184" y="123"/>
                </a:cubicBezTo>
                <a:cubicBezTo>
                  <a:pt x="2181" y="128"/>
                  <a:pt x="2175" y="133"/>
                  <a:pt x="2165" y="133"/>
                </a:cubicBezTo>
                <a:cubicBezTo>
                  <a:pt x="2150" y="133"/>
                  <a:pt x="2141" y="122"/>
                  <a:pt x="2141" y="96"/>
                </a:cubicBezTo>
                <a:cubicBezTo>
                  <a:pt x="2141" y="70"/>
                  <a:pt x="2151" y="61"/>
                  <a:pt x="2165" y="61"/>
                </a:cubicBezTo>
                <a:cubicBezTo>
                  <a:pt x="2176" y="61"/>
                  <a:pt x="2182" y="68"/>
                  <a:pt x="2184" y="71"/>
                </a:cubicBezTo>
                <a:cubicBezTo>
                  <a:pt x="2200" y="55"/>
                  <a:pt x="2200" y="55"/>
                  <a:pt x="2200" y="55"/>
                </a:cubicBezTo>
                <a:cubicBezTo>
                  <a:pt x="2194" y="48"/>
                  <a:pt x="2183" y="41"/>
                  <a:pt x="2165" y="41"/>
                </a:cubicBezTo>
                <a:cubicBezTo>
                  <a:pt x="2137" y="41"/>
                  <a:pt x="2117" y="60"/>
                  <a:pt x="2117" y="98"/>
                </a:cubicBezTo>
                <a:moveTo>
                  <a:pt x="2053" y="42"/>
                </a:moveTo>
                <a:cubicBezTo>
                  <a:pt x="2051" y="42"/>
                  <a:pt x="2047" y="41"/>
                  <a:pt x="2043" y="41"/>
                </a:cubicBezTo>
                <a:cubicBezTo>
                  <a:pt x="2030" y="41"/>
                  <a:pt x="2020" y="48"/>
                  <a:pt x="2016" y="58"/>
                </a:cubicBezTo>
                <a:cubicBezTo>
                  <a:pt x="2015" y="58"/>
                  <a:pt x="2015" y="58"/>
                  <a:pt x="2015" y="58"/>
                </a:cubicBezTo>
                <a:cubicBezTo>
                  <a:pt x="2010" y="43"/>
                  <a:pt x="2010" y="43"/>
                  <a:pt x="2010" y="43"/>
                </a:cubicBezTo>
                <a:cubicBezTo>
                  <a:pt x="1992" y="43"/>
                  <a:pt x="1992" y="43"/>
                  <a:pt x="1992" y="43"/>
                </a:cubicBezTo>
                <a:cubicBezTo>
                  <a:pt x="1992" y="151"/>
                  <a:pt x="1992" y="151"/>
                  <a:pt x="1992" y="151"/>
                </a:cubicBezTo>
                <a:cubicBezTo>
                  <a:pt x="2015" y="151"/>
                  <a:pt x="2015" y="151"/>
                  <a:pt x="2015" y="151"/>
                </a:cubicBezTo>
                <a:cubicBezTo>
                  <a:pt x="2015" y="75"/>
                  <a:pt x="2015" y="75"/>
                  <a:pt x="2015" y="75"/>
                </a:cubicBezTo>
                <a:cubicBezTo>
                  <a:pt x="2021" y="68"/>
                  <a:pt x="2031" y="65"/>
                  <a:pt x="2041" y="65"/>
                </a:cubicBezTo>
                <a:cubicBezTo>
                  <a:pt x="2045" y="65"/>
                  <a:pt x="2049" y="65"/>
                  <a:pt x="2053" y="66"/>
                </a:cubicBezTo>
                <a:lnTo>
                  <a:pt x="2053" y="42"/>
                </a:lnTo>
                <a:close/>
                <a:moveTo>
                  <a:pt x="1920" y="42"/>
                </a:moveTo>
                <a:cubicBezTo>
                  <a:pt x="1897" y="42"/>
                  <a:pt x="1887" y="55"/>
                  <a:pt x="1883" y="61"/>
                </a:cubicBezTo>
                <a:cubicBezTo>
                  <a:pt x="1900" y="73"/>
                  <a:pt x="1900" y="73"/>
                  <a:pt x="1900" y="73"/>
                </a:cubicBezTo>
                <a:cubicBezTo>
                  <a:pt x="1903" y="68"/>
                  <a:pt x="1909" y="61"/>
                  <a:pt x="1920" y="61"/>
                </a:cubicBezTo>
                <a:cubicBezTo>
                  <a:pt x="1931" y="61"/>
                  <a:pt x="1938" y="65"/>
                  <a:pt x="1938" y="79"/>
                </a:cubicBezTo>
                <a:cubicBezTo>
                  <a:pt x="1938" y="89"/>
                  <a:pt x="1938" y="89"/>
                  <a:pt x="1938" y="89"/>
                </a:cubicBezTo>
                <a:cubicBezTo>
                  <a:pt x="1903" y="88"/>
                  <a:pt x="1880" y="99"/>
                  <a:pt x="1880" y="123"/>
                </a:cubicBezTo>
                <a:cubicBezTo>
                  <a:pt x="1880" y="138"/>
                  <a:pt x="1891" y="153"/>
                  <a:pt x="1912" y="153"/>
                </a:cubicBezTo>
                <a:cubicBezTo>
                  <a:pt x="1928" y="153"/>
                  <a:pt x="1937" y="145"/>
                  <a:pt x="1941" y="140"/>
                </a:cubicBezTo>
                <a:cubicBezTo>
                  <a:pt x="1942" y="140"/>
                  <a:pt x="1942" y="140"/>
                  <a:pt x="1942" y="140"/>
                </a:cubicBezTo>
                <a:cubicBezTo>
                  <a:pt x="1945" y="147"/>
                  <a:pt x="1951" y="152"/>
                  <a:pt x="1961" y="152"/>
                </a:cubicBezTo>
                <a:cubicBezTo>
                  <a:pt x="1965" y="152"/>
                  <a:pt x="1969" y="151"/>
                  <a:pt x="1972" y="149"/>
                </a:cubicBezTo>
                <a:cubicBezTo>
                  <a:pt x="1972" y="133"/>
                  <a:pt x="1972" y="133"/>
                  <a:pt x="1972" y="133"/>
                </a:cubicBezTo>
                <a:cubicBezTo>
                  <a:pt x="1969" y="133"/>
                  <a:pt x="1969" y="133"/>
                  <a:pt x="1969" y="133"/>
                </a:cubicBezTo>
                <a:cubicBezTo>
                  <a:pt x="1963" y="133"/>
                  <a:pt x="1961" y="128"/>
                  <a:pt x="1961" y="121"/>
                </a:cubicBezTo>
                <a:cubicBezTo>
                  <a:pt x="1961" y="76"/>
                  <a:pt x="1961" y="76"/>
                  <a:pt x="1961" y="76"/>
                </a:cubicBezTo>
                <a:cubicBezTo>
                  <a:pt x="1961" y="51"/>
                  <a:pt x="1946" y="42"/>
                  <a:pt x="1920" y="42"/>
                </a:cubicBezTo>
                <a:moveTo>
                  <a:pt x="1938" y="124"/>
                </a:moveTo>
                <a:cubicBezTo>
                  <a:pt x="1935" y="130"/>
                  <a:pt x="1927" y="134"/>
                  <a:pt x="1918" y="134"/>
                </a:cubicBezTo>
                <a:cubicBezTo>
                  <a:pt x="1909" y="134"/>
                  <a:pt x="1904" y="129"/>
                  <a:pt x="1904" y="121"/>
                </a:cubicBezTo>
                <a:cubicBezTo>
                  <a:pt x="1904" y="109"/>
                  <a:pt x="1917" y="104"/>
                  <a:pt x="1938" y="105"/>
                </a:cubicBezTo>
                <a:lnTo>
                  <a:pt x="1938" y="124"/>
                </a:lnTo>
                <a:close/>
                <a:moveTo>
                  <a:pt x="1800" y="43"/>
                </a:moveTo>
                <a:cubicBezTo>
                  <a:pt x="1774" y="43"/>
                  <a:pt x="1774" y="43"/>
                  <a:pt x="1774" y="43"/>
                </a:cubicBezTo>
                <a:cubicBezTo>
                  <a:pt x="1811" y="151"/>
                  <a:pt x="1811" y="151"/>
                  <a:pt x="1811" y="151"/>
                </a:cubicBezTo>
                <a:cubicBezTo>
                  <a:pt x="1838" y="151"/>
                  <a:pt x="1838" y="151"/>
                  <a:pt x="1838" y="151"/>
                </a:cubicBezTo>
                <a:cubicBezTo>
                  <a:pt x="1873" y="43"/>
                  <a:pt x="1873" y="43"/>
                  <a:pt x="1873" y="43"/>
                </a:cubicBezTo>
                <a:cubicBezTo>
                  <a:pt x="1849" y="43"/>
                  <a:pt x="1849" y="43"/>
                  <a:pt x="1849" y="43"/>
                </a:cubicBezTo>
                <a:cubicBezTo>
                  <a:pt x="1832" y="100"/>
                  <a:pt x="1832" y="100"/>
                  <a:pt x="1832" y="100"/>
                </a:cubicBezTo>
                <a:cubicBezTo>
                  <a:pt x="1829" y="112"/>
                  <a:pt x="1827" y="120"/>
                  <a:pt x="1825" y="128"/>
                </a:cubicBezTo>
                <a:cubicBezTo>
                  <a:pt x="1825" y="128"/>
                  <a:pt x="1825" y="128"/>
                  <a:pt x="1825" y="128"/>
                </a:cubicBezTo>
                <a:cubicBezTo>
                  <a:pt x="1823" y="120"/>
                  <a:pt x="1821" y="112"/>
                  <a:pt x="1817" y="100"/>
                </a:cubicBezTo>
                <a:lnTo>
                  <a:pt x="1800" y="43"/>
                </a:lnTo>
                <a:close/>
                <a:moveTo>
                  <a:pt x="1671" y="116"/>
                </a:moveTo>
                <a:cubicBezTo>
                  <a:pt x="1671" y="141"/>
                  <a:pt x="1683" y="153"/>
                  <a:pt x="1706" y="153"/>
                </a:cubicBezTo>
                <a:cubicBezTo>
                  <a:pt x="1721" y="153"/>
                  <a:pt x="1730" y="147"/>
                  <a:pt x="1735" y="140"/>
                </a:cubicBezTo>
                <a:cubicBezTo>
                  <a:pt x="1735" y="140"/>
                  <a:pt x="1735" y="140"/>
                  <a:pt x="1735" y="140"/>
                </a:cubicBezTo>
                <a:cubicBezTo>
                  <a:pt x="1739" y="151"/>
                  <a:pt x="1739" y="151"/>
                  <a:pt x="1739" y="151"/>
                </a:cubicBezTo>
                <a:cubicBezTo>
                  <a:pt x="1759" y="151"/>
                  <a:pt x="1759" y="151"/>
                  <a:pt x="1759" y="151"/>
                </a:cubicBezTo>
                <a:cubicBezTo>
                  <a:pt x="1759" y="43"/>
                  <a:pt x="1759" y="43"/>
                  <a:pt x="1759" y="43"/>
                </a:cubicBezTo>
                <a:cubicBezTo>
                  <a:pt x="1735" y="43"/>
                  <a:pt x="1735" y="43"/>
                  <a:pt x="1735" y="43"/>
                </a:cubicBezTo>
                <a:cubicBezTo>
                  <a:pt x="1735" y="116"/>
                  <a:pt x="1735" y="116"/>
                  <a:pt x="1735" y="116"/>
                </a:cubicBezTo>
                <a:cubicBezTo>
                  <a:pt x="1734" y="125"/>
                  <a:pt x="1727" y="134"/>
                  <a:pt x="1713" y="134"/>
                </a:cubicBezTo>
                <a:cubicBezTo>
                  <a:pt x="1701" y="134"/>
                  <a:pt x="1695" y="127"/>
                  <a:pt x="1695" y="113"/>
                </a:cubicBezTo>
                <a:cubicBezTo>
                  <a:pt x="1695" y="43"/>
                  <a:pt x="1695" y="43"/>
                  <a:pt x="1695" y="43"/>
                </a:cubicBezTo>
                <a:cubicBezTo>
                  <a:pt x="1671" y="43"/>
                  <a:pt x="1671" y="43"/>
                  <a:pt x="1671" y="43"/>
                </a:cubicBezTo>
                <a:lnTo>
                  <a:pt x="1671" y="116"/>
                </a:lnTo>
                <a:close/>
                <a:moveTo>
                  <a:pt x="1628" y="152"/>
                </a:moveTo>
                <a:cubicBezTo>
                  <a:pt x="1644" y="152"/>
                  <a:pt x="1652" y="148"/>
                  <a:pt x="1656" y="146"/>
                </a:cubicBezTo>
                <a:cubicBezTo>
                  <a:pt x="1650" y="128"/>
                  <a:pt x="1650" y="128"/>
                  <a:pt x="1650" y="128"/>
                </a:cubicBezTo>
                <a:cubicBezTo>
                  <a:pt x="1646" y="130"/>
                  <a:pt x="1641" y="132"/>
                  <a:pt x="1634" y="132"/>
                </a:cubicBezTo>
                <a:cubicBezTo>
                  <a:pt x="1627" y="132"/>
                  <a:pt x="1622" y="128"/>
                  <a:pt x="1622" y="119"/>
                </a:cubicBezTo>
                <a:cubicBezTo>
                  <a:pt x="1622" y="62"/>
                  <a:pt x="1622" y="62"/>
                  <a:pt x="1622" y="62"/>
                </a:cubicBezTo>
                <a:cubicBezTo>
                  <a:pt x="1650" y="62"/>
                  <a:pt x="1650" y="62"/>
                  <a:pt x="1650" y="62"/>
                </a:cubicBezTo>
                <a:cubicBezTo>
                  <a:pt x="1650" y="43"/>
                  <a:pt x="1650" y="43"/>
                  <a:pt x="1650" y="43"/>
                </a:cubicBezTo>
                <a:cubicBezTo>
                  <a:pt x="1622" y="43"/>
                  <a:pt x="1622" y="43"/>
                  <a:pt x="1622" y="43"/>
                </a:cubicBezTo>
                <a:cubicBezTo>
                  <a:pt x="1622" y="16"/>
                  <a:pt x="1622" y="16"/>
                  <a:pt x="1622" y="16"/>
                </a:cubicBezTo>
                <a:cubicBezTo>
                  <a:pt x="1606" y="16"/>
                  <a:pt x="1606" y="16"/>
                  <a:pt x="1606" y="16"/>
                </a:cubicBezTo>
                <a:cubicBezTo>
                  <a:pt x="1598" y="42"/>
                  <a:pt x="1598" y="42"/>
                  <a:pt x="1598" y="42"/>
                </a:cubicBezTo>
                <a:cubicBezTo>
                  <a:pt x="1584" y="47"/>
                  <a:pt x="1584" y="47"/>
                  <a:pt x="1584" y="47"/>
                </a:cubicBezTo>
                <a:cubicBezTo>
                  <a:pt x="1584" y="62"/>
                  <a:pt x="1584" y="62"/>
                  <a:pt x="1584" y="62"/>
                </a:cubicBezTo>
                <a:cubicBezTo>
                  <a:pt x="1598" y="62"/>
                  <a:pt x="1598" y="62"/>
                  <a:pt x="1598" y="62"/>
                </a:cubicBezTo>
                <a:cubicBezTo>
                  <a:pt x="1598" y="119"/>
                  <a:pt x="1598" y="119"/>
                  <a:pt x="1598" y="119"/>
                </a:cubicBezTo>
                <a:cubicBezTo>
                  <a:pt x="1598" y="143"/>
                  <a:pt x="1610" y="152"/>
                  <a:pt x="1628" y="152"/>
                </a:cubicBezTo>
                <a:moveTo>
                  <a:pt x="1524" y="42"/>
                </a:moveTo>
                <a:cubicBezTo>
                  <a:pt x="1501" y="42"/>
                  <a:pt x="1491" y="55"/>
                  <a:pt x="1486" y="61"/>
                </a:cubicBezTo>
                <a:cubicBezTo>
                  <a:pt x="1503" y="73"/>
                  <a:pt x="1503" y="73"/>
                  <a:pt x="1503" y="73"/>
                </a:cubicBezTo>
                <a:cubicBezTo>
                  <a:pt x="1506" y="68"/>
                  <a:pt x="1512" y="61"/>
                  <a:pt x="1524" y="61"/>
                </a:cubicBezTo>
                <a:cubicBezTo>
                  <a:pt x="1535" y="61"/>
                  <a:pt x="1542" y="65"/>
                  <a:pt x="1542" y="79"/>
                </a:cubicBezTo>
                <a:cubicBezTo>
                  <a:pt x="1542" y="89"/>
                  <a:pt x="1542" y="89"/>
                  <a:pt x="1542" y="89"/>
                </a:cubicBezTo>
                <a:cubicBezTo>
                  <a:pt x="1507" y="88"/>
                  <a:pt x="1484" y="99"/>
                  <a:pt x="1484" y="123"/>
                </a:cubicBezTo>
                <a:cubicBezTo>
                  <a:pt x="1484" y="138"/>
                  <a:pt x="1495" y="153"/>
                  <a:pt x="1516" y="153"/>
                </a:cubicBezTo>
                <a:cubicBezTo>
                  <a:pt x="1532" y="153"/>
                  <a:pt x="1540" y="145"/>
                  <a:pt x="1545" y="140"/>
                </a:cubicBezTo>
                <a:cubicBezTo>
                  <a:pt x="1546" y="140"/>
                  <a:pt x="1546" y="140"/>
                  <a:pt x="1546" y="140"/>
                </a:cubicBezTo>
                <a:cubicBezTo>
                  <a:pt x="1549" y="147"/>
                  <a:pt x="1555" y="152"/>
                  <a:pt x="1565" y="152"/>
                </a:cubicBezTo>
                <a:cubicBezTo>
                  <a:pt x="1569" y="152"/>
                  <a:pt x="1573" y="151"/>
                  <a:pt x="1576" y="149"/>
                </a:cubicBezTo>
                <a:cubicBezTo>
                  <a:pt x="1576" y="133"/>
                  <a:pt x="1576" y="133"/>
                  <a:pt x="1576" y="133"/>
                </a:cubicBezTo>
                <a:cubicBezTo>
                  <a:pt x="1573" y="133"/>
                  <a:pt x="1573" y="133"/>
                  <a:pt x="1573" y="133"/>
                </a:cubicBezTo>
                <a:cubicBezTo>
                  <a:pt x="1567" y="133"/>
                  <a:pt x="1565" y="128"/>
                  <a:pt x="1565" y="121"/>
                </a:cubicBezTo>
                <a:cubicBezTo>
                  <a:pt x="1565" y="76"/>
                  <a:pt x="1565" y="76"/>
                  <a:pt x="1565" y="76"/>
                </a:cubicBezTo>
                <a:cubicBezTo>
                  <a:pt x="1565" y="51"/>
                  <a:pt x="1550" y="42"/>
                  <a:pt x="1524" y="42"/>
                </a:cubicBezTo>
                <a:moveTo>
                  <a:pt x="1542" y="124"/>
                </a:moveTo>
                <a:cubicBezTo>
                  <a:pt x="1538" y="130"/>
                  <a:pt x="1531" y="134"/>
                  <a:pt x="1522" y="134"/>
                </a:cubicBezTo>
                <a:cubicBezTo>
                  <a:pt x="1513" y="134"/>
                  <a:pt x="1508" y="129"/>
                  <a:pt x="1508" y="121"/>
                </a:cubicBezTo>
                <a:cubicBezTo>
                  <a:pt x="1508" y="109"/>
                  <a:pt x="1521" y="104"/>
                  <a:pt x="1542" y="105"/>
                </a:cubicBezTo>
                <a:lnTo>
                  <a:pt x="1542" y="124"/>
                </a:lnTo>
                <a:close/>
                <a:moveTo>
                  <a:pt x="1479" y="42"/>
                </a:moveTo>
                <a:cubicBezTo>
                  <a:pt x="1476" y="42"/>
                  <a:pt x="1473" y="41"/>
                  <a:pt x="1469" y="41"/>
                </a:cubicBezTo>
                <a:cubicBezTo>
                  <a:pt x="1455" y="41"/>
                  <a:pt x="1446" y="48"/>
                  <a:pt x="1441" y="58"/>
                </a:cubicBezTo>
                <a:cubicBezTo>
                  <a:pt x="1441" y="58"/>
                  <a:pt x="1441" y="58"/>
                  <a:pt x="1441" y="58"/>
                </a:cubicBezTo>
                <a:cubicBezTo>
                  <a:pt x="1436" y="43"/>
                  <a:pt x="1436" y="43"/>
                  <a:pt x="1436" y="43"/>
                </a:cubicBezTo>
                <a:cubicBezTo>
                  <a:pt x="1417" y="43"/>
                  <a:pt x="1417" y="43"/>
                  <a:pt x="1417" y="43"/>
                </a:cubicBezTo>
                <a:cubicBezTo>
                  <a:pt x="1417" y="151"/>
                  <a:pt x="1417" y="151"/>
                  <a:pt x="1417" y="151"/>
                </a:cubicBezTo>
                <a:cubicBezTo>
                  <a:pt x="1441" y="151"/>
                  <a:pt x="1441" y="151"/>
                  <a:pt x="1441" y="151"/>
                </a:cubicBezTo>
                <a:cubicBezTo>
                  <a:pt x="1441" y="75"/>
                  <a:pt x="1441" y="75"/>
                  <a:pt x="1441" y="75"/>
                </a:cubicBezTo>
                <a:cubicBezTo>
                  <a:pt x="1447" y="68"/>
                  <a:pt x="1457" y="65"/>
                  <a:pt x="1466" y="65"/>
                </a:cubicBezTo>
                <a:cubicBezTo>
                  <a:pt x="1470" y="65"/>
                  <a:pt x="1475" y="65"/>
                  <a:pt x="1479" y="66"/>
                </a:cubicBezTo>
                <a:lnTo>
                  <a:pt x="1479" y="42"/>
                </a:lnTo>
                <a:close/>
                <a:moveTo>
                  <a:pt x="1347" y="153"/>
                </a:moveTo>
                <a:cubicBezTo>
                  <a:pt x="1381" y="153"/>
                  <a:pt x="1394" y="130"/>
                  <a:pt x="1394" y="97"/>
                </a:cubicBezTo>
                <a:cubicBezTo>
                  <a:pt x="1394" y="63"/>
                  <a:pt x="1383" y="41"/>
                  <a:pt x="1348" y="41"/>
                </a:cubicBezTo>
                <a:cubicBezTo>
                  <a:pt x="1313" y="41"/>
                  <a:pt x="1300" y="64"/>
                  <a:pt x="1300" y="98"/>
                </a:cubicBezTo>
                <a:cubicBezTo>
                  <a:pt x="1300" y="131"/>
                  <a:pt x="1311" y="153"/>
                  <a:pt x="1347" y="153"/>
                </a:cubicBezTo>
                <a:moveTo>
                  <a:pt x="1324" y="96"/>
                </a:moveTo>
                <a:cubicBezTo>
                  <a:pt x="1324" y="72"/>
                  <a:pt x="1331" y="61"/>
                  <a:pt x="1346" y="61"/>
                </a:cubicBezTo>
                <a:cubicBezTo>
                  <a:pt x="1363" y="61"/>
                  <a:pt x="1370" y="73"/>
                  <a:pt x="1370" y="98"/>
                </a:cubicBezTo>
                <a:cubicBezTo>
                  <a:pt x="1370" y="122"/>
                  <a:pt x="1365" y="134"/>
                  <a:pt x="1348" y="134"/>
                </a:cubicBezTo>
                <a:cubicBezTo>
                  <a:pt x="1331" y="134"/>
                  <a:pt x="1324" y="121"/>
                  <a:pt x="1324" y="96"/>
                </a:cubicBezTo>
                <a:moveTo>
                  <a:pt x="1231" y="133"/>
                </a:moveTo>
                <a:cubicBezTo>
                  <a:pt x="1226" y="133"/>
                  <a:pt x="1221" y="133"/>
                  <a:pt x="1217" y="131"/>
                </a:cubicBezTo>
                <a:cubicBezTo>
                  <a:pt x="1217" y="70"/>
                  <a:pt x="1217" y="70"/>
                  <a:pt x="1217" y="70"/>
                </a:cubicBezTo>
                <a:cubicBezTo>
                  <a:pt x="1221" y="65"/>
                  <a:pt x="1228" y="62"/>
                  <a:pt x="1235" y="62"/>
                </a:cubicBezTo>
                <a:cubicBezTo>
                  <a:pt x="1248" y="62"/>
                  <a:pt x="1259" y="70"/>
                  <a:pt x="1259" y="97"/>
                </a:cubicBezTo>
                <a:cubicBezTo>
                  <a:pt x="1259" y="122"/>
                  <a:pt x="1248" y="133"/>
                  <a:pt x="1231" y="133"/>
                </a:cubicBezTo>
                <a:moveTo>
                  <a:pt x="1194" y="146"/>
                </a:moveTo>
                <a:cubicBezTo>
                  <a:pt x="1202" y="150"/>
                  <a:pt x="1212" y="153"/>
                  <a:pt x="1228" y="153"/>
                </a:cubicBezTo>
                <a:cubicBezTo>
                  <a:pt x="1264" y="153"/>
                  <a:pt x="1283" y="128"/>
                  <a:pt x="1283" y="94"/>
                </a:cubicBezTo>
                <a:cubicBezTo>
                  <a:pt x="1283" y="56"/>
                  <a:pt x="1264" y="42"/>
                  <a:pt x="1241" y="42"/>
                </a:cubicBezTo>
                <a:cubicBezTo>
                  <a:pt x="1230" y="42"/>
                  <a:pt x="1222" y="46"/>
                  <a:pt x="1218" y="49"/>
                </a:cubicBezTo>
                <a:cubicBezTo>
                  <a:pt x="1217" y="49"/>
                  <a:pt x="1217" y="49"/>
                  <a:pt x="1217" y="49"/>
                </a:cubicBezTo>
                <a:cubicBezTo>
                  <a:pt x="1217" y="5"/>
                  <a:pt x="1217" y="5"/>
                  <a:pt x="1217" y="5"/>
                </a:cubicBezTo>
                <a:cubicBezTo>
                  <a:pt x="1194" y="5"/>
                  <a:pt x="1194" y="5"/>
                  <a:pt x="1194" y="5"/>
                </a:cubicBezTo>
                <a:lnTo>
                  <a:pt x="1194" y="146"/>
                </a:lnTo>
                <a:close/>
                <a:moveTo>
                  <a:pt x="1122" y="42"/>
                </a:moveTo>
                <a:cubicBezTo>
                  <a:pt x="1099" y="42"/>
                  <a:pt x="1089" y="55"/>
                  <a:pt x="1085" y="61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5" y="68"/>
                  <a:pt x="1111" y="61"/>
                  <a:pt x="1122" y="61"/>
                </a:cubicBezTo>
                <a:cubicBezTo>
                  <a:pt x="1133" y="61"/>
                  <a:pt x="1140" y="65"/>
                  <a:pt x="1140" y="79"/>
                </a:cubicBezTo>
                <a:cubicBezTo>
                  <a:pt x="1140" y="89"/>
                  <a:pt x="1140" y="89"/>
                  <a:pt x="1140" y="89"/>
                </a:cubicBezTo>
                <a:cubicBezTo>
                  <a:pt x="1105" y="88"/>
                  <a:pt x="1082" y="99"/>
                  <a:pt x="1082" y="123"/>
                </a:cubicBezTo>
                <a:cubicBezTo>
                  <a:pt x="1082" y="138"/>
                  <a:pt x="1093" y="153"/>
                  <a:pt x="1114" y="153"/>
                </a:cubicBezTo>
                <a:cubicBezTo>
                  <a:pt x="1130" y="153"/>
                  <a:pt x="1139" y="145"/>
                  <a:pt x="1143" y="140"/>
                </a:cubicBezTo>
                <a:cubicBezTo>
                  <a:pt x="1144" y="140"/>
                  <a:pt x="1144" y="140"/>
                  <a:pt x="1144" y="140"/>
                </a:cubicBezTo>
                <a:cubicBezTo>
                  <a:pt x="1147" y="147"/>
                  <a:pt x="1153" y="152"/>
                  <a:pt x="1163" y="152"/>
                </a:cubicBezTo>
                <a:cubicBezTo>
                  <a:pt x="1167" y="152"/>
                  <a:pt x="1171" y="151"/>
                  <a:pt x="1174" y="149"/>
                </a:cubicBezTo>
                <a:cubicBezTo>
                  <a:pt x="1174" y="133"/>
                  <a:pt x="1174" y="133"/>
                  <a:pt x="1174" y="133"/>
                </a:cubicBezTo>
                <a:cubicBezTo>
                  <a:pt x="1171" y="133"/>
                  <a:pt x="1171" y="133"/>
                  <a:pt x="1171" y="133"/>
                </a:cubicBezTo>
                <a:cubicBezTo>
                  <a:pt x="1165" y="133"/>
                  <a:pt x="1163" y="128"/>
                  <a:pt x="1163" y="121"/>
                </a:cubicBezTo>
                <a:cubicBezTo>
                  <a:pt x="1163" y="76"/>
                  <a:pt x="1163" y="76"/>
                  <a:pt x="1163" y="76"/>
                </a:cubicBezTo>
                <a:cubicBezTo>
                  <a:pt x="1163" y="51"/>
                  <a:pt x="1148" y="42"/>
                  <a:pt x="1122" y="42"/>
                </a:cubicBezTo>
                <a:moveTo>
                  <a:pt x="1140" y="124"/>
                </a:moveTo>
                <a:cubicBezTo>
                  <a:pt x="1137" y="130"/>
                  <a:pt x="1129" y="134"/>
                  <a:pt x="1120" y="134"/>
                </a:cubicBezTo>
                <a:cubicBezTo>
                  <a:pt x="1111" y="134"/>
                  <a:pt x="1106" y="129"/>
                  <a:pt x="1106" y="121"/>
                </a:cubicBezTo>
                <a:cubicBezTo>
                  <a:pt x="1106" y="109"/>
                  <a:pt x="1119" y="104"/>
                  <a:pt x="1140" y="105"/>
                </a:cubicBezTo>
                <a:lnTo>
                  <a:pt x="1140" y="124"/>
                </a:lnTo>
                <a:close/>
                <a:moveTo>
                  <a:pt x="1030" y="5"/>
                </a:moveTo>
                <a:cubicBezTo>
                  <a:pt x="1030" y="126"/>
                  <a:pt x="1030" y="126"/>
                  <a:pt x="1030" y="126"/>
                </a:cubicBezTo>
                <a:cubicBezTo>
                  <a:pt x="1030" y="143"/>
                  <a:pt x="1039" y="152"/>
                  <a:pt x="1056" y="152"/>
                </a:cubicBezTo>
                <a:cubicBezTo>
                  <a:pt x="1061" y="152"/>
                  <a:pt x="1066" y="151"/>
                  <a:pt x="1069" y="150"/>
                </a:cubicBezTo>
                <a:cubicBezTo>
                  <a:pt x="1069" y="131"/>
                  <a:pt x="1069" y="131"/>
                  <a:pt x="1069" y="131"/>
                </a:cubicBezTo>
                <a:cubicBezTo>
                  <a:pt x="1068" y="131"/>
                  <a:pt x="1066" y="132"/>
                  <a:pt x="1064" y="132"/>
                </a:cubicBezTo>
                <a:cubicBezTo>
                  <a:pt x="1057" y="132"/>
                  <a:pt x="1054" y="129"/>
                  <a:pt x="1054" y="120"/>
                </a:cubicBezTo>
                <a:cubicBezTo>
                  <a:pt x="1054" y="5"/>
                  <a:pt x="1054" y="5"/>
                  <a:pt x="1054" y="5"/>
                </a:cubicBezTo>
                <a:lnTo>
                  <a:pt x="1030" y="5"/>
                </a:lnTo>
                <a:close/>
                <a:moveTo>
                  <a:pt x="909" y="60"/>
                </a:moveTo>
                <a:cubicBezTo>
                  <a:pt x="923" y="60"/>
                  <a:pt x="929" y="68"/>
                  <a:pt x="929" y="83"/>
                </a:cubicBezTo>
                <a:cubicBezTo>
                  <a:pt x="929" y="87"/>
                  <a:pt x="929" y="87"/>
                  <a:pt x="929" y="87"/>
                </a:cubicBezTo>
                <a:cubicBezTo>
                  <a:pt x="885" y="87"/>
                  <a:pt x="885" y="87"/>
                  <a:pt x="885" y="87"/>
                </a:cubicBezTo>
                <a:cubicBezTo>
                  <a:pt x="886" y="69"/>
                  <a:pt x="896" y="60"/>
                  <a:pt x="909" y="60"/>
                </a:cubicBezTo>
                <a:moveTo>
                  <a:pt x="938" y="124"/>
                </a:moveTo>
                <a:cubicBezTo>
                  <a:pt x="934" y="128"/>
                  <a:pt x="925" y="133"/>
                  <a:pt x="914" y="133"/>
                </a:cubicBezTo>
                <a:cubicBezTo>
                  <a:pt x="894" y="133"/>
                  <a:pt x="885" y="124"/>
                  <a:pt x="885" y="103"/>
                </a:cubicBezTo>
                <a:cubicBezTo>
                  <a:pt x="950" y="103"/>
                  <a:pt x="950" y="103"/>
                  <a:pt x="950" y="103"/>
                </a:cubicBezTo>
                <a:cubicBezTo>
                  <a:pt x="951" y="96"/>
                  <a:pt x="952" y="90"/>
                  <a:pt x="952" y="84"/>
                </a:cubicBezTo>
                <a:cubicBezTo>
                  <a:pt x="952" y="58"/>
                  <a:pt x="937" y="41"/>
                  <a:pt x="910" y="41"/>
                </a:cubicBezTo>
                <a:cubicBezTo>
                  <a:pt x="882" y="41"/>
                  <a:pt x="861" y="60"/>
                  <a:pt x="861" y="97"/>
                </a:cubicBezTo>
                <a:cubicBezTo>
                  <a:pt x="861" y="135"/>
                  <a:pt x="878" y="153"/>
                  <a:pt x="911" y="153"/>
                </a:cubicBezTo>
                <a:cubicBezTo>
                  <a:pt x="930" y="153"/>
                  <a:pt x="940" y="148"/>
                  <a:pt x="948" y="142"/>
                </a:cubicBezTo>
                <a:lnTo>
                  <a:pt x="938" y="124"/>
                </a:lnTo>
                <a:close/>
                <a:moveTo>
                  <a:pt x="779" y="43"/>
                </a:moveTo>
                <a:cubicBezTo>
                  <a:pt x="753" y="43"/>
                  <a:pt x="753" y="43"/>
                  <a:pt x="753" y="43"/>
                </a:cubicBezTo>
                <a:cubicBezTo>
                  <a:pt x="790" y="151"/>
                  <a:pt x="790" y="151"/>
                  <a:pt x="790" y="151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51" y="43"/>
                  <a:pt x="851" y="43"/>
                  <a:pt x="851" y="43"/>
                </a:cubicBezTo>
                <a:cubicBezTo>
                  <a:pt x="827" y="43"/>
                  <a:pt x="827" y="43"/>
                  <a:pt x="827" y="43"/>
                </a:cubicBezTo>
                <a:cubicBezTo>
                  <a:pt x="811" y="100"/>
                  <a:pt x="811" y="100"/>
                  <a:pt x="811" y="100"/>
                </a:cubicBezTo>
                <a:cubicBezTo>
                  <a:pt x="807" y="112"/>
                  <a:pt x="805" y="120"/>
                  <a:pt x="804" y="128"/>
                </a:cubicBezTo>
                <a:cubicBezTo>
                  <a:pt x="803" y="128"/>
                  <a:pt x="803" y="128"/>
                  <a:pt x="803" y="128"/>
                </a:cubicBezTo>
                <a:cubicBezTo>
                  <a:pt x="801" y="120"/>
                  <a:pt x="800" y="112"/>
                  <a:pt x="796" y="100"/>
                </a:cubicBezTo>
                <a:lnTo>
                  <a:pt x="779" y="43"/>
                </a:lnTo>
                <a:close/>
                <a:moveTo>
                  <a:pt x="645" y="60"/>
                </a:moveTo>
                <a:cubicBezTo>
                  <a:pt x="659" y="60"/>
                  <a:pt x="665" y="68"/>
                  <a:pt x="665" y="83"/>
                </a:cubicBezTo>
                <a:cubicBezTo>
                  <a:pt x="665" y="87"/>
                  <a:pt x="665" y="87"/>
                  <a:pt x="665" y="87"/>
                </a:cubicBezTo>
                <a:cubicBezTo>
                  <a:pt x="621" y="87"/>
                  <a:pt x="621" y="87"/>
                  <a:pt x="621" y="87"/>
                </a:cubicBezTo>
                <a:cubicBezTo>
                  <a:pt x="622" y="69"/>
                  <a:pt x="632" y="60"/>
                  <a:pt x="645" y="60"/>
                </a:cubicBezTo>
                <a:moveTo>
                  <a:pt x="674" y="124"/>
                </a:moveTo>
                <a:cubicBezTo>
                  <a:pt x="670" y="128"/>
                  <a:pt x="661" y="133"/>
                  <a:pt x="650" y="133"/>
                </a:cubicBezTo>
                <a:cubicBezTo>
                  <a:pt x="630" y="133"/>
                  <a:pt x="622" y="124"/>
                  <a:pt x="621" y="103"/>
                </a:cubicBezTo>
                <a:cubicBezTo>
                  <a:pt x="687" y="103"/>
                  <a:pt x="687" y="103"/>
                  <a:pt x="687" y="103"/>
                </a:cubicBezTo>
                <a:cubicBezTo>
                  <a:pt x="688" y="96"/>
                  <a:pt x="688" y="90"/>
                  <a:pt x="688" y="84"/>
                </a:cubicBezTo>
                <a:cubicBezTo>
                  <a:pt x="688" y="58"/>
                  <a:pt x="673" y="41"/>
                  <a:pt x="646" y="41"/>
                </a:cubicBezTo>
                <a:cubicBezTo>
                  <a:pt x="618" y="41"/>
                  <a:pt x="597" y="60"/>
                  <a:pt x="597" y="97"/>
                </a:cubicBezTo>
                <a:cubicBezTo>
                  <a:pt x="597" y="135"/>
                  <a:pt x="614" y="153"/>
                  <a:pt x="647" y="153"/>
                </a:cubicBezTo>
                <a:cubicBezTo>
                  <a:pt x="666" y="153"/>
                  <a:pt x="677" y="148"/>
                  <a:pt x="684" y="142"/>
                </a:cubicBezTo>
                <a:lnTo>
                  <a:pt x="674" y="124"/>
                </a:lnTo>
                <a:close/>
                <a:moveTo>
                  <a:pt x="494" y="189"/>
                </a:moveTo>
                <a:cubicBezTo>
                  <a:pt x="497" y="190"/>
                  <a:pt x="503" y="192"/>
                  <a:pt x="510" y="192"/>
                </a:cubicBezTo>
                <a:cubicBezTo>
                  <a:pt x="534" y="192"/>
                  <a:pt x="544" y="176"/>
                  <a:pt x="551" y="157"/>
                </a:cubicBezTo>
                <a:cubicBezTo>
                  <a:pt x="587" y="43"/>
                  <a:pt x="587" y="43"/>
                  <a:pt x="587" y="43"/>
                </a:cubicBezTo>
                <a:cubicBezTo>
                  <a:pt x="563" y="43"/>
                  <a:pt x="563" y="43"/>
                  <a:pt x="563" y="43"/>
                </a:cubicBezTo>
                <a:cubicBezTo>
                  <a:pt x="550" y="86"/>
                  <a:pt x="550" y="86"/>
                  <a:pt x="550" y="86"/>
                </a:cubicBezTo>
                <a:cubicBezTo>
                  <a:pt x="545" y="103"/>
                  <a:pt x="543" y="115"/>
                  <a:pt x="541" y="124"/>
                </a:cubicBezTo>
                <a:cubicBezTo>
                  <a:pt x="540" y="124"/>
                  <a:pt x="540" y="124"/>
                  <a:pt x="540" y="124"/>
                </a:cubicBezTo>
                <a:cubicBezTo>
                  <a:pt x="539" y="115"/>
                  <a:pt x="535" y="101"/>
                  <a:pt x="530" y="86"/>
                </a:cubicBezTo>
                <a:cubicBezTo>
                  <a:pt x="516" y="43"/>
                  <a:pt x="516" y="43"/>
                  <a:pt x="516" y="43"/>
                </a:cubicBezTo>
                <a:cubicBezTo>
                  <a:pt x="489" y="43"/>
                  <a:pt x="489" y="43"/>
                  <a:pt x="489" y="43"/>
                </a:cubicBezTo>
                <a:cubicBezTo>
                  <a:pt x="529" y="152"/>
                  <a:pt x="529" y="152"/>
                  <a:pt x="529" y="152"/>
                </a:cubicBezTo>
                <a:cubicBezTo>
                  <a:pt x="527" y="165"/>
                  <a:pt x="520" y="171"/>
                  <a:pt x="509" y="171"/>
                </a:cubicBezTo>
                <a:cubicBezTo>
                  <a:pt x="505" y="171"/>
                  <a:pt x="501" y="170"/>
                  <a:pt x="498" y="169"/>
                </a:cubicBezTo>
                <a:lnTo>
                  <a:pt x="494" y="189"/>
                </a:lnTo>
                <a:close/>
                <a:moveTo>
                  <a:pt x="443" y="5"/>
                </a:moveTo>
                <a:cubicBezTo>
                  <a:pt x="443" y="126"/>
                  <a:pt x="443" y="126"/>
                  <a:pt x="443" y="126"/>
                </a:cubicBezTo>
                <a:cubicBezTo>
                  <a:pt x="443" y="143"/>
                  <a:pt x="453" y="152"/>
                  <a:pt x="469" y="152"/>
                </a:cubicBezTo>
                <a:cubicBezTo>
                  <a:pt x="475" y="152"/>
                  <a:pt x="479" y="151"/>
                  <a:pt x="483" y="150"/>
                </a:cubicBezTo>
                <a:cubicBezTo>
                  <a:pt x="483" y="131"/>
                  <a:pt x="483" y="131"/>
                  <a:pt x="483" y="131"/>
                </a:cubicBezTo>
                <a:cubicBezTo>
                  <a:pt x="481" y="131"/>
                  <a:pt x="480" y="132"/>
                  <a:pt x="477" y="132"/>
                </a:cubicBezTo>
                <a:cubicBezTo>
                  <a:pt x="470" y="132"/>
                  <a:pt x="467" y="129"/>
                  <a:pt x="467" y="120"/>
                </a:cubicBezTo>
                <a:cubicBezTo>
                  <a:pt x="467" y="5"/>
                  <a:pt x="467" y="5"/>
                  <a:pt x="467" y="5"/>
                </a:cubicBezTo>
                <a:lnTo>
                  <a:pt x="443" y="5"/>
                </a:lnTo>
                <a:close/>
                <a:moveTo>
                  <a:pt x="382" y="13"/>
                </a:moveTo>
                <a:cubicBezTo>
                  <a:pt x="382" y="20"/>
                  <a:pt x="387" y="26"/>
                  <a:pt x="395" y="26"/>
                </a:cubicBezTo>
                <a:cubicBezTo>
                  <a:pt x="402" y="26"/>
                  <a:pt x="408" y="20"/>
                  <a:pt x="408" y="13"/>
                </a:cubicBezTo>
                <a:cubicBezTo>
                  <a:pt x="408" y="6"/>
                  <a:pt x="402" y="0"/>
                  <a:pt x="395" y="0"/>
                </a:cubicBezTo>
                <a:cubicBezTo>
                  <a:pt x="387" y="0"/>
                  <a:pt x="382" y="6"/>
                  <a:pt x="382" y="13"/>
                </a:cubicBezTo>
                <a:moveTo>
                  <a:pt x="338" y="13"/>
                </a:moveTo>
                <a:cubicBezTo>
                  <a:pt x="338" y="20"/>
                  <a:pt x="343" y="26"/>
                  <a:pt x="351" y="26"/>
                </a:cubicBezTo>
                <a:cubicBezTo>
                  <a:pt x="358" y="26"/>
                  <a:pt x="364" y="20"/>
                  <a:pt x="364" y="13"/>
                </a:cubicBezTo>
                <a:cubicBezTo>
                  <a:pt x="364" y="6"/>
                  <a:pt x="358" y="0"/>
                  <a:pt x="351" y="0"/>
                </a:cubicBezTo>
                <a:cubicBezTo>
                  <a:pt x="343" y="0"/>
                  <a:pt x="338" y="6"/>
                  <a:pt x="338" y="13"/>
                </a:cubicBezTo>
                <a:moveTo>
                  <a:pt x="372" y="153"/>
                </a:moveTo>
                <a:cubicBezTo>
                  <a:pt x="407" y="153"/>
                  <a:pt x="420" y="130"/>
                  <a:pt x="420" y="97"/>
                </a:cubicBezTo>
                <a:cubicBezTo>
                  <a:pt x="420" y="63"/>
                  <a:pt x="409" y="41"/>
                  <a:pt x="373" y="41"/>
                </a:cubicBezTo>
                <a:cubicBezTo>
                  <a:pt x="339" y="41"/>
                  <a:pt x="325" y="64"/>
                  <a:pt x="325" y="98"/>
                </a:cubicBezTo>
                <a:cubicBezTo>
                  <a:pt x="325" y="131"/>
                  <a:pt x="337" y="153"/>
                  <a:pt x="372" y="153"/>
                </a:cubicBezTo>
                <a:moveTo>
                  <a:pt x="350" y="96"/>
                </a:moveTo>
                <a:cubicBezTo>
                  <a:pt x="350" y="72"/>
                  <a:pt x="356" y="61"/>
                  <a:pt x="372" y="61"/>
                </a:cubicBezTo>
                <a:cubicBezTo>
                  <a:pt x="389" y="61"/>
                  <a:pt x="396" y="73"/>
                  <a:pt x="396" y="98"/>
                </a:cubicBezTo>
                <a:cubicBezTo>
                  <a:pt x="396" y="122"/>
                  <a:pt x="390" y="134"/>
                  <a:pt x="373" y="134"/>
                </a:cubicBezTo>
                <a:cubicBezTo>
                  <a:pt x="356" y="134"/>
                  <a:pt x="350" y="121"/>
                  <a:pt x="350" y="96"/>
                </a:cubicBezTo>
                <a:moveTo>
                  <a:pt x="288" y="152"/>
                </a:moveTo>
                <a:cubicBezTo>
                  <a:pt x="304" y="152"/>
                  <a:pt x="312" y="148"/>
                  <a:pt x="316" y="146"/>
                </a:cubicBezTo>
                <a:cubicBezTo>
                  <a:pt x="309" y="128"/>
                  <a:pt x="309" y="128"/>
                  <a:pt x="309" y="128"/>
                </a:cubicBezTo>
                <a:cubicBezTo>
                  <a:pt x="306" y="130"/>
                  <a:pt x="300" y="132"/>
                  <a:pt x="294" y="132"/>
                </a:cubicBezTo>
                <a:cubicBezTo>
                  <a:pt x="286" y="132"/>
                  <a:pt x="281" y="128"/>
                  <a:pt x="281" y="119"/>
                </a:cubicBezTo>
                <a:cubicBezTo>
                  <a:pt x="281" y="62"/>
                  <a:pt x="281" y="62"/>
                  <a:pt x="281" y="62"/>
                </a:cubicBezTo>
                <a:cubicBezTo>
                  <a:pt x="309" y="62"/>
                  <a:pt x="309" y="62"/>
                  <a:pt x="309" y="62"/>
                </a:cubicBezTo>
                <a:cubicBezTo>
                  <a:pt x="309" y="43"/>
                  <a:pt x="309" y="43"/>
                  <a:pt x="309" y="43"/>
                </a:cubicBezTo>
                <a:cubicBezTo>
                  <a:pt x="281" y="43"/>
                  <a:pt x="281" y="43"/>
                  <a:pt x="281" y="43"/>
                </a:cubicBezTo>
                <a:cubicBezTo>
                  <a:pt x="281" y="16"/>
                  <a:pt x="281" y="16"/>
                  <a:pt x="281" y="16"/>
                </a:cubicBezTo>
                <a:cubicBezTo>
                  <a:pt x="266" y="16"/>
                  <a:pt x="266" y="16"/>
                  <a:pt x="266" y="16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3" y="62"/>
                  <a:pt x="243" y="62"/>
                  <a:pt x="243" y="62"/>
                </a:cubicBezTo>
                <a:cubicBezTo>
                  <a:pt x="258" y="62"/>
                  <a:pt x="258" y="62"/>
                  <a:pt x="258" y="62"/>
                </a:cubicBezTo>
                <a:cubicBezTo>
                  <a:pt x="258" y="119"/>
                  <a:pt x="258" y="119"/>
                  <a:pt x="258" y="119"/>
                </a:cubicBezTo>
                <a:cubicBezTo>
                  <a:pt x="258" y="143"/>
                  <a:pt x="270" y="152"/>
                  <a:pt x="288" y="152"/>
                </a:cubicBezTo>
                <a:moveTo>
                  <a:pt x="165" y="16"/>
                </a:moveTo>
                <a:cubicBezTo>
                  <a:pt x="123" y="151"/>
                  <a:pt x="123" y="151"/>
                  <a:pt x="123" y="151"/>
                </a:cubicBezTo>
                <a:cubicBezTo>
                  <a:pt x="147" y="151"/>
                  <a:pt x="147" y="151"/>
                  <a:pt x="147" y="151"/>
                </a:cubicBezTo>
                <a:cubicBezTo>
                  <a:pt x="157" y="116"/>
                  <a:pt x="157" y="116"/>
                  <a:pt x="157" y="116"/>
                </a:cubicBezTo>
                <a:cubicBezTo>
                  <a:pt x="206" y="116"/>
                  <a:pt x="206" y="116"/>
                  <a:pt x="206" y="116"/>
                </a:cubicBezTo>
                <a:cubicBezTo>
                  <a:pt x="216" y="151"/>
                  <a:pt x="216" y="151"/>
                  <a:pt x="216" y="151"/>
                </a:cubicBezTo>
                <a:cubicBezTo>
                  <a:pt x="241" y="151"/>
                  <a:pt x="241" y="151"/>
                  <a:pt x="241" y="151"/>
                </a:cubicBezTo>
                <a:cubicBezTo>
                  <a:pt x="199" y="16"/>
                  <a:pt x="199" y="16"/>
                  <a:pt x="199" y="16"/>
                </a:cubicBezTo>
                <a:lnTo>
                  <a:pt x="165" y="16"/>
                </a:lnTo>
                <a:close/>
                <a:moveTo>
                  <a:pt x="172" y="67"/>
                </a:moveTo>
                <a:cubicBezTo>
                  <a:pt x="176" y="55"/>
                  <a:pt x="180" y="40"/>
                  <a:pt x="181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4" y="41"/>
                  <a:pt x="188" y="54"/>
                  <a:pt x="191" y="67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163" y="96"/>
                  <a:pt x="163" y="96"/>
                  <a:pt x="163" y="96"/>
                </a:cubicBezTo>
                <a:lnTo>
                  <a:pt x="172" y="67"/>
                </a:lnTo>
                <a:close/>
                <a:moveTo>
                  <a:pt x="61" y="81"/>
                </a:moveTo>
                <a:cubicBezTo>
                  <a:pt x="0" y="81"/>
                  <a:pt x="0" y="81"/>
                  <a:pt x="0" y="81"/>
                </a:cubicBezTo>
                <a:cubicBezTo>
                  <a:pt x="0" y="100"/>
                  <a:pt x="0" y="100"/>
                  <a:pt x="0" y="100"/>
                </a:cubicBezTo>
                <a:cubicBezTo>
                  <a:pt x="61" y="100"/>
                  <a:pt x="61" y="100"/>
                  <a:pt x="61" y="100"/>
                </a:cubicBezTo>
                <a:lnTo>
                  <a:pt x="61" y="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197">
            <a:extLst>
              <a:ext uri="{FF2B5EF4-FFF2-40B4-BE49-F238E27FC236}">
                <a16:creationId xmlns:a16="http://schemas.microsoft.com/office/drawing/2014/main" id="{D613D60C-9FDB-49CD-9F00-832E17A642F6}"/>
              </a:ext>
            </a:extLst>
          </p:cNvPr>
          <p:cNvSpPr>
            <a:spLocks noEditPoints="1"/>
          </p:cNvSpPr>
          <p:nvPr/>
        </p:nvSpPr>
        <p:spPr bwMode="auto">
          <a:xfrm>
            <a:off x="690192" y="3368577"/>
            <a:ext cx="4200094" cy="342809"/>
          </a:xfrm>
          <a:custGeom>
            <a:avLst/>
            <a:gdLst>
              <a:gd name="T0" fmla="*/ 2227 w 2353"/>
              <a:gd name="T1" fmla="*/ 45 h 193"/>
              <a:gd name="T2" fmla="*/ 2268 w 2353"/>
              <a:gd name="T3" fmla="*/ 84 h 193"/>
              <a:gd name="T4" fmla="*/ 2329 w 2353"/>
              <a:gd name="T5" fmla="*/ 152 h 193"/>
              <a:gd name="T6" fmla="*/ 2165 w 2353"/>
              <a:gd name="T7" fmla="*/ 30 h 193"/>
              <a:gd name="T8" fmla="*/ 2177 w 2353"/>
              <a:gd name="T9" fmla="*/ 45 h 193"/>
              <a:gd name="T10" fmla="*/ 2114 w 2353"/>
              <a:gd name="T11" fmla="*/ 134 h 193"/>
              <a:gd name="T12" fmla="*/ 2101 w 2353"/>
              <a:gd name="T13" fmla="*/ 17 h 193"/>
              <a:gd name="T14" fmla="*/ 2078 w 2353"/>
              <a:gd name="T15" fmla="*/ 120 h 193"/>
              <a:gd name="T16" fmla="*/ 2018 w 2353"/>
              <a:gd name="T17" fmla="*/ 16 h 193"/>
              <a:gd name="T18" fmla="*/ 1952 w 2353"/>
              <a:gd name="T19" fmla="*/ 32 h 193"/>
              <a:gd name="T20" fmla="*/ 1952 w 2353"/>
              <a:gd name="T21" fmla="*/ 32 h 193"/>
              <a:gd name="T22" fmla="*/ 1967 w 2353"/>
              <a:gd name="T23" fmla="*/ 65 h 193"/>
              <a:gd name="T24" fmla="*/ 1967 w 2353"/>
              <a:gd name="T25" fmla="*/ 142 h 193"/>
              <a:gd name="T26" fmla="*/ 1990 w 2353"/>
              <a:gd name="T27" fmla="*/ 150 h 193"/>
              <a:gd name="T28" fmla="*/ 1841 w 2353"/>
              <a:gd name="T29" fmla="*/ 61 h 193"/>
              <a:gd name="T30" fmla="*/ 1842 w 2353"/>
              <a:gd name="T31" fmla="*/ 43 h 193"/>
              <a:gd name="T32" fmla="*/ 1698 w 2353"/>
              <a:gd name="T33" fmla="*/ 152 h 193"/>
              <a:gd name="T34" fmla="*/ 1664 w 2353"/>
              <a:gd name="T35" fmla="*/ 95 h 193"/>
              <a:gd name="T36" fmla="*/ 1663 w 2353"/>
              <a:gd name="T37" fmla="*/ 6 h 193"/>
              <a:gd name="T38" fmla="*/ 1585 w 2353"/>
              <a:gd name="T39" fmla="*/ 152 h 193"/>
              <a:gd name="T40" fmla="*/ 1524 w 2353"/>
              <a:gd name="T41" fmla="*/ 128 h 193"/>
              <a:gd name="T42" fmla="*/ 1548 w 2353"/>
              <a:gd name="T43" fmla="*/ 6 h 193"/>
              <a:gd name="T44" fmla="*/ 1458 w 2353"/>
              <a:gd name="T45" fmla="*/ 61 h 193"/>
              <a:gd name="T46" fmla="*/ 1459 w 2353"/>
              <a:gd name="T47" fmla="*/ 43 h 193"/>
              <a:gd name="T48" fmla="*/ 1354 w 2353"/>
              <a:gd name="T49" fmla="*/ 42 h 193"/>
              <a:gd name="T50" fmla="*/ 1324 w 2353"/>
              <a:gd name="T51" fmla="*/ 152 h 193"/>
              <a:gd name="T52" fmla="*/ 1388 w 2353"/>
              <a:gd name="T53" fmla="*/ 78 h 193"/>
              <a:gd name="T54" fmla="*/ 1195 w 2353"/>
              <a:gd name="T55" fmla="*/ 14 h 193"/>
              <a:gd name="T56" fmla="*/ 1278 w 2353"/>
              <a:gd name="T57" fmla="*/ 98 h 193"/>
              <a:gd name="T58" fmla="*/ 1254 w 2353"/>
              <a:gd name="T59" fmla="*/ 99 h 193"/>
              <a:gd name="T60" fmla="*/ 1173 w 2353"/>
              <a:gd name="T61" fmla="*/ 45 h 193"/>
              <a:gd name="T62" fmla="*/ 1102 w 2353"/>
              <a:gd name="T63" fmla="*/ 45 h 193"/>
              <a:gd name="T64" fmla="*/ 967 w 2353"/>
              <a:gd name="T65" fmla="*/ 61 h 193"/>
              <a:gd name="T66" fmla="*/ 972 w 2353"/>
              <a:gd name="T67" fmla="*/ 135 h 193"/>
              <a:gd name="T68" fmla="*/ 969 w 2353"/>
              <a:gd name="T69" fmla="*/ 154 h 193"/>
              <a:gd name="T70" fmla="*/ 776 w 2353"/>
              <a:gd name="T71" fmla="*/ 55 h 193"/>
              <a:gd name="T72" fmla="*/ 776 w 2353"/>
              <a:gd name="T73" fmla="*/ 78 h 193"/>
              <a:gd name="T74" fmla="*/ 857 w 2353"/>
              <a:gd name="T75" fmla="*/ 63 h 193"/>
              <a:gd name="T76" fmla="*/ 832 w 2353"/>
              <a:gd name="T77" fmla="*/ 58 h 193"/>
              <a:gd name="T78" fmla="*/ 698 w 2353"/>
              <a:gd name="T79" fmla="*/ 152 h 193"/>
              <a:gd name="T80" fmla="*/ 602 w 2353"/>
              <a:gd name="T81" fmla="*/ 193 h 193"/>
              <a:gd name="T82" fmla="*/ 632 w 2353"/>
              <a:gd name="T83" fmla="*/ 125 h 193"/>
              <a:gd name="T84" fmla="*/ 590 w 2353"/>
              <a:gd name="T85" fmla="*/ 170 h 193"/>
              <a:gd name="T86" fmla="*/ 528 w 2353"/>
              <a:gd name="T87" fmla="*/ 61 h 193"/>
              <a:gd name="T88" fmla="*/ 529 w 2353"/>
              <a:gd name="T89" fmla="*/ 43 h 193"/>
              <a:gd name="T90" fmla="*/ 424 w 2353"/>
              <a:gd name="T91" fmla="*/ 42 h 193"/>
              <a:gd name="T92" fmla="*/ 395 w 2353"/>
              <a:gd name="T93" fmla="*/ 152 h 193"/>
              <a:gd name="T94" fmla="*/ 458 w 2353"/>
              <a:gd name="T95" fmla="*/ 78 h 193"/>
              <a:gd name="T96" fmla="*/ 334 w 2353"/>
              <a:gd name="T97" fmla="*/ 126 h 193"/>
              <a:gd name="T98" fmla="*/ 257 w 2353"/>
              <a:gd name="T99" fmla="*/ 98 h 193"/>
              <a:gd name="T100" fmla="*/ 214 w 2353"/>
              <a:gd name="T101" fmla="*/ 85 h 193"/>
              <a:gd name="T102" fmla="*/ 239 w 2353"/>
              <a:gd name="T103" fmla="*/ 82 h 193"/>
              <a:gd name="T104" fmla="*/ 0 w 2353"/>
              <a:gd name="T105" fmla="*/ 10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53" h="193">
                <a:moveTo>
                  <a:pt x="2288" y="58"/>
                </a:moveTo>
                <a:cubicBezTo>
                  <a:pt x="2287" y="58"/>
                  <a:pt x="2287" y="58"/>
                  <a:pt x="2287" y="58"/>
                </a:cubicBezTo>
                <a:cubicBezTo>
                  <a:pt x="2283" y="49"/>
                  <a:pt x="2276" y="42"/>
                  <a:pt x="2260" y="42"/>
                </a:cubicBezTo>
                <a:cubicBezTo>
                  <a:pt x="2247" y="42"/>
                  <a:pt x="2237" y="48"/>
                  <a:pt x="2232" y="55"/>
                </a:cubicBezTo>
                <a:cubicBezTo>
                  <a:pt x="2231" y="55"/>
                  <a:pt x="2231" y="55"/>
                  <a:pt x="2231" y="55"/>
                </a:cubicBezTo>
                <a:cubicBezTo>
                  <a:pt x="2227" y="45"/>
                  <a:pt x="2227" y="45"/>
                  <a:pt x="2227" y="45"/>
                </a:cubicBezTo>
                <a:cubicBezTo>
                  <a:pt x="2208" y="45"/>
                  <a:pt x="2208" y="45"/>
                  <a:pt x="2208" y="45"/>
                </a:cubicBezTo>
                <a:cubicBezTo>
                  <a:pt x="2208" y="152"/>
                  <a:pt x="2208" y="152"/>
                  <a:pt x="2208" y="152"/>
                </a:cubicBezTo>
                <a:cubicBezTo>
                  <a:pt x="2231" y="152"/>
                  <a:pt x="2231" y="152"/>
                  <a:pt x="2231" y="152"/>
                </a:cubicBezTo>
                <a:cubicBezTo>
                  <a:pt x="2231" y="78"/>
                  <a:pt x="2231" y="78"/>
                  <a:pt x="2231" y="78"/>
                </a:cubicBezTo>
                <a:cubicBezTo>
                  <a:pt x="2234" y="70"/>
                  <a:pt x="2241" y="63"/>
                  <a:pt x="2251" y="63"/>
                </a:cubicBezTo>
                <a:cubicBezTo>
                  <a:pt x="2262" y="63"/>
                  <a:pt x="2268" y="70"/>
                  <a:pt x="2268" y="84"/>
                </a:cubicBezTo>
                <a:cubicBezTo>
                  <a:pt x="2268" y="152"/>
                  <a:pt x="2268" y="152"/>
                  <a:pt x="2268" y="152"/>
                </a:cubicBezTo>
                <a:cubicBezTo>
                  <a:pt x="2292" y="152"/>
                  <a:pt x="2292" y="152"/>
                  <a:pt x="2292" y="152"/>
                </a:cubicBezTo>
                <a:cubicBezTo>
                  <a:pt x="2292" y="77"/>
                  <a:pt x="2292" y="77"/>
                  <a:pt x="2292" y="77"/>
                </a:cubicBezTo>
                <a:cubicBezTo>
                  <a:pt x="2295" y="69"/>
                  <a:pt x="2303" y="63"/>
                  <a:pt x="2312" y="63"/>
                </a:cubicBezTo>
                <a:cubicBezTo>
                  <a:pt x="2322" y="63"/>
                  <a:pt x="2329" y="69"/>
                  <a:pt x="2329" y="82"/>
                </a:cubicBezTo>
                <a:cubicBezTo>
                  <a:pt x="2329" y="152"/>
                  <a:pt x="2329" y="152"/>
                  <a:pt x="2329" y="152"/>
                </a:cubicBezTo>
                <a:cubicBezTo>
                  <a:pt x="2353" y="152"/>
                  <a:pt x="2353" y="152"/>
                  <a:pt x="2353" y="152"/>
                </a:cubicBezTo>
                <a:cubicBezTo>
                  <a:pt x="2353" y="78"/>
                  <a:pt x="2353" y="78"/>
                  <a:pt x="2353" y="78"/>
                </a:cubicBezTo>
                <a:cubicBezTo>
                  <a:pt x="2353" y="54"/>
                  <a:pt x="2341" y="42"/>
                  <a:pt x="2320" y="42"/>
                </a:cubicBezTo>
                <a:cubicBezTo>
                  <a:pt x="2304" y="42"/>
                  <a:pt x="2293" y="50"/>
                  <a:pt x="2288" y="58"/>
                </a:cubicBezTo>
                <a:moveTo>
                  <a:pt x="2150" y="16"/>
                </a:moveTo>
                <a:cubicBezTo>
                  <a:pt x="2150" y="24"/>
                  <a:pt x="2157" y="30"/>
                  <a:pt x="2165" y="30"/>
                </a:cubicBezTo>
                <a:cubicBezTo>
                  <a:pt x="2173" y="30"/>
                  <a:pt x="2179" y="24"/>
                  <a:pt x="2179" y="16"/>
                </a:cubicBezTo>
                <a:cubicBezTo>
                  <a:pt x="2179" y="7"/>
                  <a:pt x="2173" y="1"/>
                  <a:pt x="2165" y="1"/>
                </a:cubicBezTo>
                <a:cubicBezTo>
                  <a:pt x="2157" y="1"/>
                  <a:pt x="2150" y="7"/>
                  <a:pt x="2150" y="16"/>
                </a:cubicBezTo>
                <a:moveTo>
                  <a:pt x="2153" y="152"/>
                </a:moveTo>
                <a:cubicBezTo>
                  <a:pt x="2177" y="152"/>
                  <a:pt x="2177" y="152"/>
                  <a:pt x="2177" y="152"/>
                </a:cubicBezTo>
                <a:cubicBezTo>
                  <a:pt x="2177" y="45"/>
                  <a:pt x="2177" y="45"/>
                  <a:pt x="2177" y="45"/>
                </a:cubicBezTo>
                <a:cubicBezTo>
                  <a:pt x="2153" y="45"/>
                  <a:pt x="2153" y="45"/>
                  <a:pt x="2153" y="45"/>
                </a:cubicBezTo>
                <a:lnTo>
                  <a:pt x="2153" y="152"/>
                </a:lnTo>
                <a:close/>
                <a:moveTo>
                  <a:pt x="2108" y="153"/>
                </a:moveTo>
                <a:cubicBezTo>
                  <a:pt x="2124" y="153"/>
                  <a:pt x="2132" y="150"/>
                  <a:pt x="2136" y="147"/>
                </a:cubicBezTo>
                <a:cubicBezTo>
                  <a:pt x="2129" y="129"/>
                  <a:pt x="2129" y="129"/>
                  <a:pt x="2129" y="129"/>
                </a:cubicBezTo>
                <a:cubicBezTo>
                  <a:pt x="2126" y="132"/>
                  <a:pt x="2120" y="134"/>
                  <a:pt x="2114" y="134"/>
                </a:cubicBezTo>
                <a:cubicBezTo>
                  <a:pt x="2106" y="134"/>
                  <a:pt x="2101" y="129"/>
                  <a:pt x="2101" y="120"/>
                </a:cubicBezTo>
                <a:cubicBezTo>
                  <a:pt x="2101" y="63"/>
                  <a:pt x="2101" y="63"/>
                  <a:pt x="2101" y="63"/>
                </a:cubicBezTo>
                <a:cubicBezTo>
                  <a:pt x="2129" y="63"/>
                  <a:pt x="2129" y="63"/>
                  <a:pt x="2129" y="63"/>
                </a:cubicBezTo>
                <a:cubicBezTo>
                  <a:pt x="2129" y="45"/>
                  <a:pt x="2129" y="45"/>
                  <a:pt x="2129" y="45"/>
                </a:cubicBezTo>
                <a:cubicBezTo>
                  <a:pt x="2101" y="45"/>
                  <a:pt x="2101" y="45"/>
                  <a:pt x="2101" y="45"/>
                </a:cubicBezTo>
                <a:cubicBezTo>
                  <a:pt x="2101" y="17"/>
                  <a:pt x="2101" y="17"/>
                  <a:pt x="2101" y="17"/>
                </a:cubicBezTo>
                <a:cubicBezTo>
                  <a:pt x="2086" y="17"/>
                  <a:pt x="2086" y="17"/>
                  <a:pt x="2086" y="17"/>
                </a:cubicBezTo>
                <a:cubicBezTo>
                  <a:pt x="2078" y="43"/>
                  <a:pt x="2078" y="43"/>
                  <a:pt x="2078" y="43"/>
                </a:cubicBezTo>
                <a:cubicBezTo>
                  <a:pt x="2063" y="48"/>
                  <a:pt x="2063" y="48"/>
                  <a:pt x="2063" y="48"/>
                </a:cubicBezTo>
                <a:cubicBezTo>
                  <a:pt x="2063" y="63"/>
                  <a:pt x="2063" y="63"/>
                  <a:pt x="2063" y="63"/>
                </a:cubicBezTo>
                <a:cubicBezTo>
                  <a:pt x="2078" y="63"/>
                  <a:pt x="2078" y="63"/>
                  <a:pt x="2078" y="63"/>
                </a:cubicBezTo>
                <a:cubicBezTo>
                  <a:pt x="2078" y="120"/>
                  <a:pt x="2078" y="120"/>
                  <a:pt x="2078" y="120"/>
                </a:cubicBezTo>
                <a:cubicBezTo>
                  <a:pt x="2078" y="144"/>
                  <a:pt x="2090" y="153"/>
                  <a:pt x="2108" y="153"/>
                </a:cubicBezTo>
                <a:moveTo>
                  <a:pt x="2018" y="16"/>
                </a:moveTo>
                <a:cubicBezTo>
                  <a:pt x="2018" y="24"/>
                  <a:pt x="2024" y="30"/>
                  <a:pt x="2032" y="30"/>
                </a:cubicBezTo>
                <a:cubicBezTo>
                  <a:pt x="2041" y="30"/>
                  <a:pt x="2047" y="24"/>
                  <a:pt x="2047" y="16"/>
                </a:cubicBezTo>
                <a:cubicBezTo>
                  <a:pt x="2047" y="7"/>
                  <a:pt x="2041" y="1"/>
                  <a:pt x="2032" y="1"/>
                </a:cubicBezTo>
                <a:cubicBezTo>
                  <a:pt x="2024" y="1"/>
                  <a:pt x="2018" y="7"/>
                  <a:pt x="2018" y="16"/>
                </a:cubicBezTo>
                <a:moveTo>
                  <a:pt x="2021" y="152"/>
                </a:moveTo>
                <a:cubicBezTo>
                  <a:pt x="2045" y="152"/>
                  <a:pt x="2045" y="152"/>
                  <a:pt x="2045" y="152"/>
                </a:cubicBezTo>
                <a:cubicBezTo>
                  <a:pt x="2045" y="45"/>
                  <a:pt x="2045" y="45"/>
                  <a:pt x="2045" y="45"/>
                </a:cubicBezTo>
                <a:cubicBezTo>
                  <a:pt x="2021" y="45"/>
                  <a:pt x="2021" y="45"/>
                  <a:pt x="2021" y="45"/>
                </a:cubicBezTo>
                <a:lnTo>
                  <a:pt x="2021" y="152"/>
                </a:lnTo>
                <a:close/>
                <a:moveTo>
                  <a:pt x="1952" y="32"/>
                </a:moveTo>
                <a:cubicBezTo>
                  <a:pt x="1930" y="32"/>
                  <a:pt x="1920" y="19"/>
                  <a:pt x="1915" y="10"/>
                </a:cubicBezTo>
                <a:cubicBezTo>
                  <a:pt x="1931" y="0"/>
                  <a:pt x="1931" y="0"/>
                  <a:pt x="1931" y="0"/>
                </a:cubicBezTo>
                <a:cubicBezTo>
                  <a:pt x="1932" y="4"/>
                  <a:pt x="1938" y="14"/>
                  <a:pt x="1952" y="14"/>
                </a:cubicBezTo>
                <a:cubicBezTo>
                  <a:pt x="1966" y="14"/>
                  <a:pt x="1972" y="4"/>
                  <a:pt x="1974" y="0"/>
                </a:cubicBezTo>
                <a:cubicBezTo>
                  <a:pt x="1989" y="10"/>
                  <a:pt x="1989" y="10"/>
                  <a:pt x="1989" y="10"/>
                </a:cubicBezTo>
                <a:cubicBezTo>
                  <a:pt x="1984" y="19"/>
                  <a:pt x="1974" y="32"/>
                  <a:pt x="1952" y="32"/>
                </a:cubicBezTo>
                <a:moveTo>
                  <a:pt x="1967" y="65"/>
                </a:moveTo>
                <a:cubicBezTo>
                  <a:pt x="1967" y="122"/>
                  <a:pt x="1967" y="122"/>
                  <a:pt x="1967" y="122"/>
                </a:cubicBezTo>
                <a:cubicBezTo>
                  <a:pt x="1962" y="127"/>
                  <a:pt x="1956" y="130"/>
                  <a:pt x="1949" y="130"/>
                </a:cubicBezTo>
                <a:cubicBezTo>
                  <a:pt x="1935" y="130"/>
                  <a:pt x="1925" y="123"/>
                  <a:pt x="1925" y="98"/>
                </a:cubicBezTo>
                <a:cubicBezTo>
                  <a:pt x="1925" y="75"/>
                  <a:pt x="1936" y="63"/>
                  <a:pt x="1953" y="63"/>
                </a:cubicBezTo>
                <a:cubicBezTo>
                  <a:pt x="1958" y="63"/>
                  <a:pt x="1962" y="64"/>
                  <a:pt x="1967" y="65"/>
                </a:cubicBezTo>
                <a:moveTo>
                  <a:pt x="1990" y="50"/>
                </a:moveTo>
                <a:cubicBezTo>
                  <a:pt x="1982" y="46"/>
                  <a:pt x="1970" y="44"/>
                  <a:pt x="1953" y="44"/>
                </a:cubicBezTo>
                <a:cubicBezTo>
                  <a:pt x="1918" y="44"/>
                  <a:pt x="1901" y="68"/>
                  <a:pt x="1901" y="99"/>
                </a:cubicBezTo>
                <a:cubicBezTo>
                  <a:pt x="1901" y="137"/>
                  <a:pt x="1921" y="149"/>
                  <a:pt x="1943" y="149"/>
                </a:cubicBezTo>
                <a:cubicBezTo>
                  <a:pt x="1954" y="149"/>
                  <a:pt x="1962" y="146"/>
                  <a:pt x="1966" y="142"/>
                </a:cubicBezTo>
                <a:cubicBezTo>
                  <a:pt x="1967" y="142"/>
                  <a:pt x="1967" y="142"/>
                  <a:pt x="1967" y="142"/>
                </a:cubicBezTo>
                <a:cubicBezTo>
                  <a:pt x="1967" y="149"/>
                  <a:pt x="1967" y="149"/>
                  <a:pt x="1967" y="149"/>
                </a:cubicBezTo>
                <a:cubicBezTo>
                  <a:pt x="1967" y="166"/>
                  <a:pt x="1960" y="173"/>
                  <a:pt x="1943" y="173"/>
                </a:cubicBezTo>
                <a:cubicBezTo>
                  <a:pt x="1931" y="173"/>
                  <a:pt x="1921" y="168"/>
                  <a:pt x="1916" y="162"/>
                </a:cubicBezTo>
                <a:cubicBezTo>
                  <a:pt x="1902" y="179"/>
                  <a:pt x="1902" y="179"/>
                  <a:pt x="1902" y="179"/>
                </a:cubicBezTo>
                <a:cubicBezTo>
                  <a:pt x="1908" y="185"/>
                  <a:pt x="1918" y="193"/>
                  <a:pt x="1943" y="193"/>
                </a:cubicBezTo>
                <a:cubicBezTo>
                  <a:pt x="1971" y="193"/>
                  <a:pt x="1990" y="179"/>
                  <a:pt x="1990" y="150"/>
                </a:cubicBezTo>
                <a:lnTo>
                  <a:pt x="1990" y="50"/>
                </a:lnTo>
                <a:close/>
                <a:moveTo>
                  <a:pt x="1841" y="61"/>
                </a:moveTo>
                <a:cubicBezTo>
                  <a:pt x="1854" y="61"/>
                  <a:pt x="1861" y="69"/>
                  <a:pt x="1861" y="84"/>
                </a:cubicBezTo>
                <a:cubicBezTo>
                  <a:pt x="1861" y="88"/>
                  <a:pt x="1861" y="88"/>
                  <a:pt x="1861" y="88"/>
                </a:cubicBezTo>
                <a:cubicBezTo>
                  <a:pt x="1817" y="88"/>
                  <a:pt x="1817" y="88"/>
                  <a:pt x="1817" y="88"/>
                </a:cubicBezTo>
                <a:cubicBezTo>
                  <a:pt x="1818" y="71"/>
                  <a:pt x="1827" y="61"/>
                  <a:pt x="1841" y="61"/>
                </a:cubicBezTo>
                <a:moveTo>
                  <a:pt x="1870" y="126"/>
                </a:moveTo>
                <a:cubicBezTo>
                  <a:pt x="1865" y="130"/>
                  <a:pt x="1857" y="135"/>
                  <a:pt x="1846" y="135"/>
                </a:cubicBezTo>
                <a:cubicBezTo>
                  <a:pt x="1826" y="135"/>
                  <a:pt x="1817" y="125"/>
                  <a:pt x="1816" y="105"/>
                </a:cubicBezTo>
                <a:cubicBezTo>
                  <a:pt x="1882" y="105"/>
                  <a:pt x="1882" y="105"/>
                  <a:pt x="1882" y="105"/>
                </a:cubicBezTo>
                <a:cubicBezTo>
                  <a:pt x="1883" y="97"/>
                  <a:pt x="1883" y="91"/>
                  <a:pt x="1883" y="86"/>
                </a:cubicBezTo>
                <a:cubicBezTo>
                  <a:pt x="1883" y="60"/>
                  <a:pt x="1868" y="43"/>
                  <a:pt x="1842" y="43"/>
                </a:cubicBezTo>
                <a:cubicBezTo>
                  <a:pt x="1813" y="43"/>
                  <a:pt x="1793" y="62"/>
                  <a:pt x="1793" y="98"/>
                </a:cubicBezTo>
                <a:cubicBezTo>
                  <a:pt x="1793" y="136"/>
                  <a:pt x="1810" y="154"/>
                  <a:pt x="1843" y="154"/>
                </a:cubicBezTo>
                <a:cubicBezTo>
                  <a:pt x="1861" y="154"/>
                  <a:pt x="1872" y="149"/>
                  <a:pt x="1880" y="143"/>
                </a:cubicBezTo>
                <a:lnTo>
                  <a:pt x="1870" y="126"/>
                </a:lnTo>
                <a:close/>
                <a:moveTo>
                  <a:pt x="1664" y="96"/>
                </a:moveTo>
                <a:cubicBezTo>
                  <a:pt x="1698" y="152"/>
                  <a:pt x="1698" y="152"/>
                  <a:pt x="1698" y="152"/>
                </a:cubicBezTo>
                <a:cubicBezTo>
                  <a:pt x="1726" y="152"/>
                  <a:pt x="1726" y="152"/>
                  <a:pt x="1726" y="152"/>
                </a:cubicBezTo>
                <a:cubicBezTo>
                  <a:pt x="1690" y="96"/>
                  <a:pt x="1690" y="96"/>
                  <a:pt x="1690" y="96"/>
                </a:cubicBezTo>
                <a:cubicBezTo>
                  <a:pt x="1690" y="95"/>
                  <a:pt x="1690" y="95"/>
                  <a:pt x="1690" y="95"/>
                </a:cubicBezTo>
                <a:cubicBezTo>
                  <a:pt x="1725" y="45"/>
                  <a:pt x="1725" y="45"/>
                  <a:pt x="1725" y="45"/>
                </a:cubicBezTo>
                <a:cubicBezTo>
                  <a:pt x="1697" y="45"/>
                  <a:pt x="1697" y="45"/>
                  <a:pt x="1697" y="45"/>
                </a:cubicBezTo>
                <a:cubicBezTo>
                  <a:pt x="1664" y="95"/>
                  <a:pt x="1664" y="95"/>
                  <a:pt x="1664" y="95"/>
                </a:cubicBezTo>
                <a:lnTo>
                  <a:pt x="1664" y="96"/>
                </a:lnTo>
                <a:close/>
                <a:moveTo>
                  <a:pt x="1663" y="6"/>
                </a:moveTo>
                <a:cubicBezTo>
                  <a:pt x="1639" y="6"/>
                  <a:pt x="1639" y="6"/>
                  <a:pt x="1639" y="6"/>
                </a:cubicBezTo>
                <a:cubicBezTo>
                  <a:pt x="1639" y="152"/>
                  <a:pt x="1639" y="152"/>
                  <a:pt x="1639" y="152"/>
                </a:cubicBezTo>
                <a:cubicBezTo>
                  <a:pt x="1663" y="152"/>
                  <a:pt x="1663" y="152"/>
                  <a:pt x="1663" y="152"/>
                </a:cubicBezTo>
                <a:lnTo>
                  <a:pt x="1663" y="6"/>
                </a:lnTo>
                <a:close/>
                <a:moveTo>
                  <a:pt x="1582" y="16"/>
                </a:moveTo>
                <a:cubicBezTo>
                  <a:pt x="1582" y="24"/>
                  <a:pt x="1588" y="30"/>
                  <a:pt x="1596" y="30"/>
                </a:cubicBezTo>
                <a:cubicBezTo>
                  <a:pt x="1605" y="30"/>
                  <a:pt x="1611" y="24"/>
                  <a:pt x="1611" y="16"/>
                </a:cubicBezTo>
                <a:cubicBezTo>
                  <a:pt x="1611" y="7"/>
                  <a:pt x="1605" y="1"/>
                  <a:pt x="1596" y="1"/>
                </a:cubicBezTo>
                <a:cubicBezTo>
                  <a:pt x="1588" y="1"/>
                  <a:pt x="1582" y="7"/>
                  <a:pt x="1582" y="16"/>
                </a:cubicBezTo>
                <a:moveTo>
                  <a:pt x="1585" y="152"/>
                </a:moveTo>
                <a:cubicBezTo>
                  <a:pt x="1609" y="152"/>
                  <a:pt x="1609" y="152"/>
                  <a:pt x="1609" y="152"/>
                </a:cubicBezTo>
                <a:cubicBezTo>
                  <a:pt x="1609" y="45"/>
                  <a:pt x="1609" y="45"/>
                  <a:pt x="1609" y="45"/>
                </a:cubicBezTo>
                <a:cubicBezTo>
                  <a:pt x="1585" y="45"/>
                  <a:pt x="1585" y="45"/>
                  <a:pt x="1585" y="45"/>
                </a:cubicBezTo>
                <a:lnTo>
                  <a:pt x="1585" y="152"/>
                </a:lnTo>
                <a:close/>
                <a:moveTo>
                  <a:pt x="1524" y="6"/>
                </a:moveTo>
                <a:cubicBezTo>
                  <a:pt x="1524" y="128"/>
                  <a:pt x="1524" y="128"/>
                  <a:pt x="1524" y="128"/>
                </a:cubicBezTo>
                <a:cubicBezTo>
                  <a:pt x="1524" y="144"/>
                  <a:pt x="1534" y="154"/>
                  <a:pt x="1550" y="154"/>
                </a:cubicBezTo>
                <a:cubicBezTo>
                  <a:pt x="1556" y="154"/>
                  <a:pt x="1560" y="153"/>
                  <a:pt x="1564" y="151"/>
                </a:cubicBezTo>
                <a:cubicBezTo>
                  <a:pt x="1564" y="132"/>
                  <a:pt x="1564" y="132"/>
                  <a:pt x="1564" y="132"/>
                </a:cubicBezTo>
                <a:cubicBezTo>
                  <a:pt x="1562" y="133"/>
                  <a:pt x="1561" y="133"/>
                  <a:pt x="1558" y="133"/>
                </a:cubicBezTo>
                <a:cubicBezTo>
                  <a:pt x="1552" y="133"/>
                  <a:pt x="1548" y="130"/>
                  <a:pt x="1548" y="122"/>
                </a:cubicBezTo>
                <a:cubicBezTo>
                  <a:pt x="1548" y="6"/>
                  <a:pt x="1548" y="6"/>
                  <a:pt x="1548" y="6"/>
                </a:cubicBezTo>
                <a:lnTo>
                  <a:pt x="1524" y="6"/>
                </a:lnTo>
                <a:close/>
                <a:moveTo>
                  <a:pt x="1458" y="61"/>
                </a:moveTo>
                <a:cubicBezTo>
                  <a:pt x="1471" y="61"/>
                  <a:pt x="1478" y="69"/>
                  <a:pt x="1478" y="84"/>
                </a:cubicBezTo>
                <a:cubicBezTo>
                  <a:pt x="1478" y="88"/>
                  <a:pt x="1478" y="88"/>
                  <a:pt x="1478" y="88"/>
                </a:cubicBezTo>
                <a:cubicBezTo>
                  <a:pt x="1434" y="88"/>
                  <a:pt x="1434" y="88"/>
                  <a:pt x="1434" y="88"/>
                </a:cubicBezTo>
                <a:cubicBezTo>
                  <a:pt x="1435" y="71"/>
                  <a:pt x="1444" y="61"/>
                  <a:pt x="1458" y="61"/>
                </a:cubicBezTo>
                <a:moveTo>
                  <a:pt x="1487" y="126"/>
                </a:moveTo>
                <a:cubicBezTo>
                  <a:pt x="1482" y="130"/>
                  <a:pt x="1474" y="135"/>
                  <a:pt x="1463" y="135"/>
                </a:cubicBezTo>
                <a:cubicBezTo>
                  <a:pt x="1443" y="135"/>
                  <a:pt x="1434" y="125"/>
                  <a:pt x="1433" y="105"/>
                </a:cubicBezTo>
                <a:cubicBezTo>
                  <a:pt x="1499" y="105"/>
                  <a:pt x="1499" y="105"/>
                  <a:pt x="1499" y="105"/>
                </a:cubicBezTo>
                <a:cubicBezTo>
                  <a:pt x="1500" y="97"/>
                  <a:pt x="1500" y="91"/>
                  <a:pt x="1500" y="86"/>
                </a:cubicBezTo>
                <a:cubicBezTo>
                  <a:pt x="1500" y="60"/>
                  <a:pt x="1485" y="43"/>
                  <a:pt x="1459" y="43"/>
                </a:cubicBezTo>
                <a:cubicBezTo>
                  <a:pt x="1430" y="43"/>
                  <a:pt x="1410" y="62"/>
                  <a:pt x="1410" y="98"/>
                </a:cubicBezTo>
                <a:cubicBezTo>
                  <a:pt x="1410" y="136"/>
                  <a:pt x="1427" y="154"/>
                  <a:pt x="1460" y="154"/>
                </a:cubicBezTo>
                <a:cubicBezTo>
                  <a:pt x="1478" y="154"/>
                  <a:pt x="1489" y="149"/>
                  <a:pt x="1497" y="143"/>
                </a:cubicBezTo>
                <a:lnTo>
                  <a:pt x="1487" y="126"/>
                </a:lnTo>
                <a:close/>
                <a:moveTo>
                  <a:pt x="1388" y="78"/>
                </a:moveTo>
                <a:cubicBezTo>
                  <a:pt x="1388" y="54"/>
                  <a:pt x="1375" y="42"/>
                  <a:pt x="1354" y="42"/>
                </a:cubicBezTo>
                <a:cubicBezTo>
                  <a:pt x="1341" y="42"/>
                  <a:pt x="1330" y="49"/>
                  <a:pt x="1325" y="55"/>
                </a:cubicBezTo>
                <a:cubicBezTo>
                  <a:pt x="1324" y="55"/>
                  <a:pt x="1324" y="55"/>
                  <a:pt x="1324" y="55"/>
                </a:cubicBezTo>
                <a:cubicBezTo>
                  <a:pt x="1319" y="45"/>
                  <a:pt x="1319" y="45"/>
                  <a:pt x="1319" y="45"/>
                </a:cubicBezTo>
                <a:cubicBezTo>
                  <a:pt x="1301" y="45"/>
                  <a:pt x="1301" y="45"/>
                  <a:pt x="1301" y="45"/>
                </a:cubicBezTo>
                <a:cubicBezTo>
                  <a:pt x="1301" y="152"/>
                  <a:pt x="1301" y="152"/>
                  <a:pt x="1301" y="152"/>
                </a:cubicBezTo>
                <a:cubicBezTo>
                  <a:pt x="1324" y="152"/>
                  <a:pt x="1324" y="152"/>
                  <a:pt x="1324" y="152"/>
                </a:cubicBezTo>
                <a:cubicBezTo>
                  <a:pt x="1324" y="78"/>
                  <a:pt x="1324" y="78"/>
                  <a:pt x="1324" y="78"/>
                </a:cubicBezTo>
                <a:cubicBezTo>
                  <a:pt x="1328" y="69"/>
                  <a:pt x="1336" y="63"/>
                  <a:pt x="1346" y="63"/>
                </a:cubicBezTo>
                <a:cubicBezTo>
                  <a:pt x="1358" y="63"/>
                  <a:pt x="1364" y="70"/>
                  <a:pt x="1364" y="83"/>
                </a:cubicBezTo>
                <a:cubicBezTo>
                  <a:pt x="1364" y="152"/>
                  <a:pt x="1364" y="152"/>
                  <a:pt x="1364" y="152"/>
                </a:cubicBezTo>
                <a:cubicBezTo>
                  <a:pt x="1388" y="152"/>
                  <a:pt x="1388" y="152"/>
                  <a:pt x="1388" y="152"/>
                </a:cubicBezTo>
                <a:lnTo>
                  <a:pt x="1388" y="78"/>
                </a:lnTo>
                <a:close/>
                <a:moveTo>
                  <a:pt x="1239" y="14"/>
                </a:moveTo>
                <a:cubicBezTo>
                  <a:pt x="1239" y="22"/>
                  <a:pt x="1245" y="27"/>
                  <a:pt x="1253" y="27"/>
                </a:cubicBezTo>
                <a:cubicBezTo>
                  <a:pt x="1260" y="27"/>
                  <a:pt x="1266" y="22"/>
                  <a:pt x="1266" y="14"/>
                </a:cubicBezTo>
                <a:cubicBezTo>
                  <a:pt x="1266" y="7"/>
                  <a:pt x="1260" y="1"/>
                  <a:pt x="1253" y="1"/>
                </a:cubicBezTo>
                <a:cubicBezTo>
                  <a:pt x="1245" y="1"/>
                  <a:pt x="1239" y="7"/>
                  <a:pt x="1239" y="14"/>
                </a:cubicBezTo>
                <a:moveTo>
                  <a:pt x="1195" y="14"/>
                </a:moveTo>
                <a:cubicBezTo>
                  <a:pt x="1195" y="22"/>
                  <a:pt x="1201" y="27"/>
                  <a:pt x="1209" y="27"/>
                </a:cubicBezTo>
                <a:cubicBezTo>
                  <a:pt x="1216" y="27"/>
                  <a:pt x="1222" y="22"/>
                  <a:pt x="1222" y="14"/>
                </a:cubicBezTo>
                <a:cubicBezTo>
                  <a:pt x="1222" y="7"/>
                  <a:pt x="1216" y="1"/>
                  <a:pt x="1209" y="1"/>
                </a:cubicBezTo>
                <a:cubicBezTo>
                  <a:pt x="1201" y="1"/>
                  <a:pt x="1195" y="7"/>
                  <a:pt x="1195" y="14"/>
                </a:cubicBezTo>
                <a:moveTo>
                  <a:pt x="1230" y="154"/>
                </a:moveTo>
                <a:cubicBezTo>
                  <a:pt x="1264" y="154"/>
                  <a:pt x="1278" y="131"/>
                  <a:pt x="1278" y="98"/>
                </a:cubicBezTo>
                <a:cubicBezTo>
                  <a:pt x="1278" y="65"/>
                  <a:pt x="1267" y="43"/>
                  <a:pt x="1231" y="43"/>
                </a:cubicBezTo>
                <a:cubicBezTo>
                  <a:pt x="1196" y="43"/>
                  <a:pt x="1183" y="66"/>
                  <a:pt x="1183" y="99"/>
                </a:cubicBezTo>
                <a:cubicBezTo>
                  <a:pt x="1183" y="132"/>
                  <a:pt x="1195" y="154"/>
                  <a:pt x="1230" y="154"/>
                </a:cubicBezTo>
                <a:moveTo>
                  <a:pt x="1208" y="98"/>
                </a:moveTo>
                <a:cubicBezTo>
                  <a:pt x="1208" y="74"/>
                  <a:pt x="1214" y="62"/>
                  <a:pt x="1230" y="62"/>
                </a:cubicBezTo>
                <a:cubicBezTo>
                  <a:pt x="1247" y="62"/>
                  <a:pt x="1254" y="75"/>
                  <a:pt x="1254" y="99"/>
                </a:cubicBezTo>
                <a:cubicBezTo>
                  <a:pt x="1254" y="123"/>
                  <a:pt x="1248" y="135"/>
                  <a:pt x="1231" y="135"/>
                </a:cubicBezTo>
                <a:cubicBezTo>
                  <a:pt x="1214" y="135"/>
                  <a:pt x="1208" y="122"/>
                  <a:pt x="1208" y="98"/>
                </a:cubicBezTo>
                <a:moveTo>
                  <a:pt x="1080" y="190"/>
                </a:moveTo>
                <a:cubicBezTo>
                  <a:pt x="1083" y="191"/>
                  <a:pt x="1089" y="193"/>
                  <a:pt x="1096" y="193"/>
                </a:cubicBezTo>
                <a:cubicBezTo>
                  <a:pt x="1120" y="193"/>
                  <a:pt x="1130" y="178"/>
                  <a:pt x="1137" y="158"/>
                </a:cubicBezTo>
                <a:cubicBezTo>
                  <a:pt x="1173" y="45"/>
                  <a:pt x="1173" y="45"/>
                  <a:pt x="1173" y="45"/>
                </a:cubicBezTo>
                <a:cubicBezTo>
                  <a:pt x="1149" y="45"/>
                  <a:pt x="1149" y="45"/>
                  <a:pt x="1149" y="45"/>
                </a:cubicBezTo>
                <a:cubicBezTo>
                  <a:pt x="1136" y="87"/>
                  <a:pt x="1136" y="87"/>
                  <a:pt x="1136" y="87"/>
                </a:cubicBezTo>
                <a:cubicBezTo>
                  <a:pt x="1131" y="105"/>
                  <a:pt x="1129" y="116"/>
                  <a:pt x="1127" y="125"/>
                </a:cubicBezTo>
                <a:cubicBezTo>
                  <a:pt x="1127" y="125"/>
                  <a:pt x="1127" y="125"/>
                  <a:pt x="1127" y="125"/>
                </a:cubicBezTo>
                <a:cubicBezTo>
                  <a:pt x="1125" y="116"/>
                  <a:pt x="1121" y="102"/>
                  <a:pt x="1116" y="87"/>
                </a:cubicBezTo>
                <a:cubicBezTo>
                  <a:pt x="1102" y="45"/>
                  <a:pt x="1102" y="45"/>
                  <a:pt x="1102" y="45"/>
                </a:cubicBezTo>
                <a:cubicBezTo>
                  <a:pt x="1076" y="45"/>
                  <a:pt x="1076" y="45"/>
                  <a:pt x="1076" y="45"/>
                </a:cubicBezTo>
                <a:cubicBezTo>
                  <a:pt x="1116" y="153"/>
                  <a:pt x="1116" y="153"/>
                  <a:pt x="1116" y="153"/>
                </a:cubicBezTo>
                <a:cubicBezTo>
                  <a:pt x="1113" y="166"/>
                  <a:pt x="1107" y="173"/>
                  <a:pt x="1095" y="173"/>
                </a:cubicBezTo>
                <a:cubicBezTo>
                  <a:pt x="1091" y="173"/>
                  <a:pt x="1087" y="172"/>
                  <a:pt x="1084" y="170"/>
                </a:cubicBezTo>
                <a:lnTo>
                  <a:pt x="1080" y="190"/>
                </a:lnTo>
                <a:close/>
                <a:moveTo>
                  <a:pt x="967" y="61"/>
                </a:moveTo>
                <a:cubicBezTo>
                  <a:pt x="981" y="61"/>
                  <a:pt x="987" y="69"/>
                  <a:pt x="987" y="84"/>
                </a:cubicBezTo>
                <a:cubicBezTo>
                  <a:pt x="987" y="88"/>
                  <a:pt x="987" y="88"/>
                  <a:pt x="987" y="88"/>
                </a:cubicBezTo>
                <a:cubicBezTo>
                  <a:pt x="943" y="88"/>
                  <a:pt x="943" y="88"/>
                  <a:pt x="943" y="88"/>
                </a:cubicBezTo>
                <a:cubicBezTo>
                  <a:pt x="944" y="71"/>
                  <a:pt x="954" y="61"/>
                  <a:pt x="967" y="61"/>
                </a:cubicBezTo>
                <a:moveTo>
                  <a:pt x="996" y="126"/>
                </a:moveTo>
                <a:cubicBezTo>
                  <a:pt x="992" y="130"/>
                  <a:pt x="983" y="135"/>
                  <a:pt x="972" y="135"/>
                </a:cubicBezTo>
                <a:cubicBezTo>
                  <a:pt x="952" y="135"/>
                  <a:pt x="943" y="125"/>
                  <a:pt x="943" y="105"/>
                </a:cubicBezTo>
                <a:cubicBezTo>
                  <a:pt x="1009" y="105"/>
                  <a:pt x="1009" y="105"/>
                  <a:pt x="1009" y="105"/>
                </a:cubicBezTo>
                <a:cubicBezTo>
                  <a:pt x="1009" y="97"/>
                  <a:pt x="1010" y="91"/>
                  <a:pt x="1010" y="86"/>
                </a:cubicBezTo>
                <a:cubicBezTo>
                  <a:pt x="1010" y="60"/>
                  <a:pt x="995" y="43"/>
                  <a:pt x="968" y="43"/>
                </a:cubicBezTo>
                <a:cubicBezTo>
                  <a:pt x="940" y="43"/>
                  <a:pt x="919" y="62"/>
                  <a:pt x="919" y="98"/>
                </a:cubicBezTo>
                <a:cubicBezTo>
                  <a:pt x="919" y="136"/>
                  <a:pt x="936" y="154"/>
                  <a:pt x="969" y="154"/>
                </a:cubicBezTo>
                <a:cubicBezTo>
                  <a:pt x="988" y="154"/>
                  <a:pt x="998" y="149"/>
                  <a:pt x="1006" y="143"/>
                </a:cubicBezTo>
                <a:lnTo>
                  <a:pt x="996" y="126"/>
                </a:lnTo>
                <a:close/>
                <a:moveTo>
                  <a:pt x="832" y="58"/>
                </a:moveTo>
                <a:cubicBezTo>
                  <a:pt x="832" y="58"/>
                  <a:pt x="832" y="58"/>
                  <a:pt x="832" y="58"/>
                </a:cubicBezTo>
                <a:cubicBezTo>
                  <a:pt x="828" y="49"/>
                  <a:pt x="820" y="42"/>
                  <a:pt x="804" y="42"/>
                </a:cubicBezTo>
                <a:cubicBezTo>
                  <a:pt x="791" y="42"/>
                  <a:pt x="781" y="48"/>
                  <a:pt x="776" y="55"/>
                </a:cubicBezTo>
                <a:cubicBezTo>
                  <a:pt x="775" y="55"/>
                  <a:pt x="775" y="55"/>
                  <a:pt x="775" y="55"/>
                </a:cubicBezTo>
                <a:cubicBezTo>
                  <a:pt x="771" y="45"/>
                  <a:pt x="771" y="45"/>
                  <a:pt x="771" y="45"/>
                </a:cubicBezTo>
                <a:cubicBezTo>
                  <a:pt x="752" y="45"/>
                  <a:pt x="752" y="45"/>
                  <a:pt x="752" y="45"/>
                </a:cubicBezTo>
                <a:cubicBezTo>
                  <a:pt x="752" y="152"/>
                  <a:pt x="752" y="152"/>
                  <a:pt x="752" y="152"/>
                </a:cubicBezTo>
                <a:cubicBezTo>
                  <a:pt x="776" y="152"/>
                  <a:pt x="776" y="152"/>
                  <a:pt x="776" y="152"/>
                </a:cubicBezTo>
                <a:cubicBezTo>
                  <a:pt x="776" y="78"/>
                  <a:pt x="776" y="78"/>
                  <a:pt x="776" y="78"/>
                </a:cubicBezTo>
                <a:cubicBezTo>
                  <a:pt x="778" y="70"/>
                  <a:pt x="786" y="63"/>
                  <a:pt x="795" y="63"/>
                </a:cubicBezTo>
                <a:cubicBezTo>
                  <a:pt x="806" y="63"/>
                  <a:pt x="812" y="70"/>
                  <a:pt x="812" y="84"/>
                </a:cubicBezTo>
                <a:cubicBezTo>
                  <a:pt x="812" y="152"/>
                  <a:pt x="812" y="152"/>
                  <a:pt x="812" y="152"/>
                </a:cubicBezTo>
                <a:cubicBezTo>
                  <a:pt x="836" y="152"/>
                  <a:pt x="836" y="152"/>
                  <a:pt x="836" y="152"/>
                </a:cubicBezTo>
                <a:cubicBezTo>
                  <a:pt x="836" y="77"/>
                  <a:pt x="836" y="77"/>
                  <a:pt x="836" y="77"/>
                </a:cubicBezTo>
                <a:cubicBezTo>
                  <a:pt x="839" y="69"/>
                  <a:pt x="847" y="63"/>
                  <a:pt x="857" y="63"/>
                </a:cubicBezTo>
                <a:cubicBezTo>
                  <a:pt x="866" y="63"/>
                  <a:pt x="873" y="69"/>
                  <a:pt x="873" y="82"/>
                </a:cubicBezTo>
                <a:cubicBezTo>
                  <a:pt x="873" y="152"/>
                  <a:pt x="873" y="152"/>
                  <a:pt x="873" y="152"/>
                </a:cubicBezTo>
                <a:cubicBezTo>
                  <a:pt x="897" y="152"/>
                  <a:pt x="897" y="152"/>
                  <a:pt x="897" y="152"/>
                </a:cubicBezTo>
                <a:cubicBezTo>
                  <a:pt x="897" y="78"/>
                  <a:pt x="897" y="78"/>
                  <a:pt x="897" y="78"/>
                </a:cubicBezTo>
                <a:cubicBezTo>
                  <a:pt x="897" y="54"/>
                  <a:pt x="885" y="42"/>
                  <a:pt x="864" y="42"/>
                </a:cubicBezTo>
                <a:cubicBezTo>
                  <a:pt x="848" y="42"/>
                  <a:pt x="837" y="50"/>
                  <a:pt x="832" y="58"/>
                </a:cubicBezTo>
                <a:moveTo>
                  <a:pt x="695" y="16"/>
                </a:moveTo>
                <a:cubicBezTo>
                  <a:pt x="695" y="24"/>
                  <a:pt x="701" y="30"/>
                  <a:pt x="709" y="30"/>
                </a:cubicBezTo>
                <a:cubicBezTo>
                  <a:pt x="717" y="30"/>
                  <a:pt x="724" y="24"/>
                  <a:pt x="724" y="16"/>
                </a:cubicBezTo>
                <a:cubicBezTo>
                  <a:pt x="724" y="7"/>
                  <a:pt x="717" y="1"/>
                  <a:pt x="709" y="1"/>
                </a:cubicBezTo>
                <a:cubicBezTo>
                  <a:pt x="701" y="1"/>
                  <a:pt x="695" y="7"/>
                  <a:pt x="695" y="16"/>
                </a:cubicBezTo>
                <a:moveTo>
                  <a:pt x="698" y="152"/>
                </a:moveTo>
                <a:cubicBezTo>
                  <a:pt x="721" y="152"/>
                  <a:pt x="721" y="152"/>
                  <a:pt x="721" y="152"/>
                </a:cubicBezTo>
                <a:cubicBezTo>
                  <a:pt x="721" y="45"/>
                  <a:pt x="721" y="45"/>
                  <a:pt x="721" y="45"/>
                </a:cubicBezTo>
                <a:cubicBezTo>
                  <a:pt x="698" y="45"/>
                  <a:pt x="698" y="45"/>
                  <a:pt x="698" y="45"/>
                </a:cubicBezTo>
                <a:lnTo>
                  <a:pt x="698" y="152"/>
                </a:lnTo>
                <a:close/>
                <a:moveTo>
                  <a:pt x="586" y="190"/>
                </a:moveTo>
                <a:cubicBezTo>
                  <a:pt x="589" y="191"/>
                  <a:pt x="595" y="193"/>
                  <a:pt x="602" y="193"/>
                </a:cubicBezTo>
                <a:cubicBezTo>
                  <a:pt x="626" y="193"/>
                  <a:pt x="636" y="178"/>
                  <a:pt x="643" y="158"/>
                </a:cubicBezTo>
                <a:cubicBezTo>
                  <a:pt x="679" y="45"/>
                  <a:pt x="679" y="45"/>
                  <a:pt x="679" y="45"/>
                </a:cubicBezTo>
                <a:cubicBezTo>
                  <a:pt x="655" y="45"/>
                  <a:pt x="655" y="45"/>
                  <a:pt x="655" y="45"/>
                </a:cubicBezTo>
                <a:cubicBezTo>
                  <a:pt x="642" y="87"/>
                  <a:pt x="642" y="87"/>
                  <a:pt x="642" y="87"/>
                </a:cubicBezTo>
                <a:cubicBezTo>
                  <a:pt x="637" y="105"/>
                  <a:pt x="635" y="116"/>
                  <a:pt x="633" y="125"/>
                </a:cubicBezTo>
                <a:cubicBezTo>
                  <a:pt x="632" y="125"/>
                  <a:pt x="632" y="125"/>
                  <a:pt x="632" y="125"/>
                </a:cubicBezTo>
                <a:cubicBezTo>
                  <a:pt x="631" y="116"/>
                  <a:pt x="627" y="102"/>
                  <a:pt x="622" y="87"/>
                </a:cubicBezTo>
                <a:cubicBezTo>
                  <a:pt x="608" y="45"/>
                  <a:pt x="608" y="45"/>
                  <a:pt x="608" y="45"/>
                </a:cubicBezTo>
                <a:cubicBezTo>
                  <a:pt x="581" y="45"/>
                  <a:pt x="581" y="45"/>
                  <a:pt x="581" y="45"/>
                </a:cubicBezTo>
                <a:cubicBezTo>
                  <a:pt x="621" y="153"/>
                  <a:pt x="621" y="153"/>
                  <a:pt x="621" y="153"/>
                </a:cubicBezTo>
                <a:cubicBezTo>
                  <a:pt x="619" y="166"/>
                  <a:pt x="613" y="173"/>
                  <a:pt x="601" y="173"/>
                </a:cubicBezTo>
                <a:cubicBezTo>
                  <a:pt x="597" y="173"/>
                  <a:pt x="593" y="172"/>
                  <a:pt x="590" y="170"/>
                </a:cubicBezTo>
                <a:lnTo>
                  <a:pt x="586" y="190"/>
                </a:lnTo>
                <a:close/>
                <a:moveTo>
                  <a:pt x="528" y="61"/>
                </a:moveTo>
                <a:cubicBezTo>
                  <a:pt x="542" y="61"/>
                  <a:pt x="548" y="69"/>
                  <a:pt x="548" y="84"/>
                </a:cubicBezTo>
                <a:cubicBezTo>
                  <a:pt x="548" y="88"/>
                  <a:pt x="548" y="88"/>
                  <a:pt x="548" y="88"/>
                </a:cubicBezTo>
                <a:cubicBezTo>
                  <a:pt x="504" y="88"/>
                  <a:pt x="504" y="88"/>
                  <a:pt x="504" y="88"/>
                </a:cubicBezTo>
                <a:cubicBezTo>
                  <a:pt x="505" y="71"/>
                  <a:pt x="515" y="61"/>
                  <a:pt x="528" y="61"/>
                </a:cubicBezTo>
                <a:moveTo>
                  <a:pt x="557" y="126"/>
                </a:moveTo>
                <a:cubicBezTo>
                  <a:pt x="553" y="130"/>
                  <a:pt x="544" y="135"/>
                  <a:pt x="533" y="135"/>
                </a:cubicBezTo>
                <a:cubicBezTo>
                  <a:pt x="513" y="135"/>
                  <a:pt x="504" y="125"/>
                  <a:pt x="504" y="105"/>
                </a:cubicBezTo>
                <a:cubicBezTo>
                  <a:pt x="569" y="105"/>
                  <a:pt x="569" y="105"/>
                  <a:pt x="569" y="105"/>
                </a:cubicBezTo>
                <a:cubicBezTo>
                  <a:pt x="570" y="97"/>
                  <a:pt x="571" y="91"/>
                  <a:pt x="571" y="86"/>
                </a:cubicBezTo>
                <a:cubicBezTo>
                  <a:pt x="571" y="60"/>
                  <a:pt x="556" y="43"/>
                  <a:pt x="529" y="43"/>
                </a:cubicBezTo>
                <a:cubicBezTo>
                  <a:pt x="501" y="43"/>
                  <a:pt x="480" y="62"/>
                  <a:pt x="480" y="98"/>
                </a:cubicBezTo>
                <a:cubicBezTo>
                  <a:pt x="480" y="136"/>
                  <a:pt x="497" y="154"/>
                  <a:pt x="530" y="154"/>
                </a:cubicBezTo>
                <a:cubicBezTo>
                  <a:pt x="549" y="154"/>
                  <a:pt x="559" y="149"/>
                  <a:pt x="567" y="143"/>
                </a:cubicBezTo>
                <a:lnTo>
                  <a:pt x="557" y="126"/>
                </a:lnTo>
                <a:close/>
                <a:moveTo>
                  <a:pt x="458" y="78"/>
                </a:moveTo>
                <a:cubicBezTo>
                  <a:pt x="458" y="54"/>
                  <a:pt x="446" y="42"/>
                  <a:pt x="424" y="42"/>
                </a:cubicBezTo>
                <a:cubicBezTo>
                  <a:pt x="411" y="42"/>
                  <a:pt x="400" y="49"/>
                  <a:pt x="395" y="55"/>
                </a:cubicBezTo>
                <a:cubicBezTo>
                  <a:pt x="394" y="55"/>
                  <a:pt x="394" y="55"/>
                  <a:pt x="394" y="55"/>
                </a:cubicBezTo>
                <a:cubicBezTo>
                  <a:pt x="389" y="45"/>
                  <a:pt x="389" y="45"/>
                  <a:pt x="389" y="45"/>
                </a:cubicBezTo>
                <a:cubicBezTo>
                  <a:pt x="371" y="45"/>
                  <a:pt x="371" y="45"/>
                  <a:pt x="371" y="45"/>
                </a:cubicBezTo>
                <a:cubicBezTo>
                  <a:pt x="371" y="152"/>
                  <a:pt x="371" y="152"/>
                  <a:pt x="371" y="152"/>
                </a:cubicBezTo>
                <a:cubicBezTo>
                  <a:pt x="395" y="152"/>
                  <a:pt x="395" y="152"/>
                  <a:pt x="395" y="152"/>
                </a:cubicBezTo>
                <a:cubicBezTo>
                  <a:pt x="395" y="78"/>
                  <a:pt x="395" y="78"/>
                  <a:pt x="395" y="78"/>
                </a:cubicBezTo>
                <a:cubicBezTo>
                  <a:pt x="398" y="69"/>
                  <a:pt x="406" y="63"/>
                  <a:pt x="416" y="63"/>
                </a:cubicBezTo>
                <a:cubicBezTo>
                  <a:pt x="428" y="63"/>
                  <a:pt x="434" y="70"/>
                  <a:pt x="434" y="83"/>
                </a:cubicBezTo>
                <a:cubicBezTo>
                  <a:pt x="434" y="152"/>
                  <a:pt x="434" y="152"/>
                  <a:pt x="434" y="152"/>
                </a:cubicBezTo>
                <a:cubicBezTo>
                  <a:pt x="458" y="152"/>
                  <a:pt x="458" y="152"/>
                  <a:pt x="458" y="152"/>
                </a:cubicBezTo>
                <a:lnTo>
                  <a:pt x="458" y="78"/>
                </a:lnTo>
                <a:close/>
                <a:moveTo>
                  <a:pt x="305" y="61"/>
                </a:moveTo>
                <a:cubicBezTo>
                  <a:pt x="318" y="61"/>
                  <a:pt x="325" y="69"/>
                  <a:pt x="325" y="84"/>
                </a:cubicBezTo>
                <a:cubicBezTo>
                  <a:pt x="325" y="88"/>
                  <a:pt x="325" y="88"/>
                  <a:pt x="325" y="88"/>
                </a:cubicBezTo>
                <a:cubicBezTo>
                  <a:pt x="281" y="88"/>
                  <a:pt x="281" y="88"/>
                  <a:pt x="281" y="88"/>
                </a:cubicBezTo>
                <a:cubicBezTo>
                  <a:pt x="282" y="71"/>
                  <a:pt x="291" y="61"/>
                  <a:pt x="305" y="61"/>
                </a:cubicBezTo>
                <a:moveTo>
                  <a:pt x="334" y="126"/>
                </a:moveTo>
                <a:cubicBezTo>
                  <a:pt x="329" y="130"/>
                  <a:pt x="321" y="135"/>
                  <a:pt x="310" y="135"/>
                </a:cubicBezTo>
                <a:cubicBezTo>
                  <a:pt x="290" y="135"/>
                  <a:pt x="281" y="125"/>
                  <a:pt x="280" y="105"/>
                </a:cubicBezTo>
                <a:cubicBezTo>
                  <a:pt x="346" y="105"/>
                  <a:pt x="346" y="105"/>
                  <a:pt x="346" y="105"/>
                </a:cubicBezTo>
                <a:cubicBezTo>
                  <a:pt x="347" y="97"/>
                  <a:pt x="347" y="91"/>
                  <a:pt x="347" y="86"/>
                </a:cubicBezTo>
                <a:cubicBezTo>
                  <a:pt x="347" y="60"/>
                  <a:pt x="332" y="43"/>
                  <a:pt x="306" y="43"/>
                </a:cubicBezTo>
                <a:cubicBezTo>
                  <a:pt x="277" y="43"/>
                  <a:pt x="257" y="62"/>
                  <a:pt x="257" y="98"/>
                </a:cubicBezTo>
                <a:cubicBezTo>
                  <a:pt x="257" y="136"/>
                  <a:pt x="274" y="154"/>
                  <a:pt x="307" y="154"/>
                </a:cubicBezTo>
                <a:cubicBezTo>
                  <a:pt x="325" y="154"/>
                  <a:pt x="336" y="149"/>
                  <a:pt x="344" y="143"/>
                </a:cubicBezTo>
                <a:lnTo>
                  <a:pt x="334" y="126"/>
                </a:lnTo>
                <a:close/>
                <a:moveTo>
                  <a:pt x="161" y="37"/>
                </a:moveTo>
                <a:cubicBezTo>
                  <a:pt x="175" y="37"/>
                  <a:pt x="175" y="37"/>
                  <a:pt x="175" y="37"/>
                </a:cubicBezTo>
                <a:cubicBezTo>
                  <a:pt x="199" y="37"/>
                  <a:pt x="214" y="49"/>
                  <a:pt x="214" y="85"/>
                </a:cubicBezTo>
                <a:cubicBezTo>
                  <a:pt x="214" y="115"/>
                  <a:pt x="204" y="132"/>
                  <a:pt x="175" y="132"/>
                </a:cubicBezTo>
                <a:cubicBezTo>
                  <a:pt x="161" y="132"/>
                  <a:pt x="161" y="132"/>
                  <a:pt x="161" y="132"/>
                </a:cubicBezTo>
                <a:lnTo>
                  <a:pt x="161" y="37"/>
                </a:lnTo>
                <a:close/>
                <a:moveTo>
                  <a:pt x="137" y="152"/>
                </a:moveTo>
                <a:cubicBezTo>
                  <a:pt x="177" y="152"/>
                  <a:pt x="177" y="152"/>
                  <a:pt x="177" y="152"/>
                </a:cubicBezTo>
                <a:cubicBezTo>
                  <a:pt x="223" y="152"/>
                  <a:pt x="239" y="120"/>
                  <a:pt x="239" y="82"/>
                </a:cubicBezTo>
                <a:cubicBezTo>
                  <a:pt x="239" y="38"/>
                  <a:pt x="219" y="17"/>
                  <a:pt x="177" y="17"/>
                </a:cubicBezTo>
                <a:cubicBezTo>
                  <a:pt x="137" y="17"/>
                  <a:pt x="137" y="17"/>
                  <a:pt x="137" y="17"/>
                </a:cubicBezTo>
                <a:lnTo>
                  <a:pt x="137" y="152"/>
                </a:lnTo>
                <a:close/>
                <a:moveTo>
                  <a:pt x="61" y="82"/>
                </a:moveTo>
                <a:cubicBezTo>
                  <a:pt x="0" y="82"/>
                  <a:pt x="0" y="82"/>
                  <a:pt x="0" y="82"/>
                </a:cubicBezTo>
                <a:cubicBezTo>
                  <a:pt x="0" y="102"/>
                  <a:pt x="0" y="102"/>
                  <a:pt x="0" y="102"/>
                </a:cubicBezTo>
                <a:cubicBezTo>
                  <a:pt x="61" y="102"/>
                  <a:pt x="61" y="102"/>
                  <a:pt x="61" y="102"/>
                </a:cubicBezTo>
                <a:lnTo>
                  <a:pt x="61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23C94B6-E982-4625-830E-8C387022EEAF}"/>
              </a:ext>
            </a:extLst>
          </p:cNvPr>
          <p:cNvGrpSpPr/>
          <p:nvPr/>
        </p:nvGrpSpPr>
        <p:grpSpPr>
          <a:xfrm>
            <a:off x="579662" y="2818654"/>
            <a:ext cx="3880791" cy="480885"/>
            <a:chOff x="579662" y="2818654"/>
            <a:chExt cx="3880791" cy="480885"/>
          </a:xfrm>
        </p:grpSpPr>
        <p:sp>
          <p:nvSpPr>
            <p:cNvPr id="213" name="Freeform 42">
              <a:extLst>
                <a:ext uri="{FF2B5EF4-FFF2-40B4-BE49-F238E27FC236}">
                  <a16:creationId xmlns:a16="http://schemas.microsoft.com/office/drawing/2014/main" id="{D87E2EA6-8E98-4413-8A70-820B35E3C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662" y="2818654"/>
              <a:ext cx="378254" cy="335668"/>
            </a:xfrm>
            <a:custGeom>
              <a:avLst/>
              <a:gdLst>
                <a:gd name="T0" fmla="*/ 185 w 213"/>
                <a:gd name="T1" fmla="*/ 0 h 189"/>
                <a:gd name="T2" fmla="*/ 176 w 213"/>
                <a:gd name="T3" fmla="*/ 3 h 189"/>
                <a:gd name="T4" fmla="*/ 85 w 213"/>
                <a:gd name="T5" fmla="*/ 50 h 189"/>
                <a:gd name="T6" fmla="*/ 21 w 213"/>
                <a:gd name="T7" fmla="*/ 121 h 189"/>
                <a:gd name="T8" fmla="*/ 7 w 213"/>
                <a:gd name="T9" fmla="*/ 157 h 189"/>
                <a:gd name="T10" fmla="*/ 27 w 213"/>
                <a:gd name="T11" fmla="*/ 189 h 189"/>
                <a:gd name="T12" fmla="*/ 37 w 213"/>
                <a:gd name="T13" fmla="*/ 186 h 189"/>
                <a:gd name="T14" fmla="*/ 128 w 213"/>
                <a:gd name="T15" fmla="*/ 139 h 189"/>
                <a:gd name="T16" fmla="*/ 192 w 213"/>
                <a:gd name="T17" fmla="*/ 68 h 189"/>
                <a:gd name="T18" fmla="*/ 206 w 213"/>
                <a:gd name="T19" fmla="*/ 32 h 189"/>
                <a:gd name="T20" fmla="*/ 185 w 213"/>
                <a:gd name="T2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189">
                  <a:moveTo>
                    <a:pt x="185" y="0"/>
                  </a:moveTo>
                  <a:cubicBezTo>
                    <a:pt x="182" y="0"/>
                    <a:pt x="179" y="1"/>
                    <a:pt x="176" y="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56" y="65"/>
                    <a:pt x="34" y="90"/>
                    <a:pt x="21" y="121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0" y="173"/>
                    <a:pt x="13" y="189"/>
                    <a:pt x="27" y="189"/>
                  </a:cubicBezTo>
                  <a:cubicBezTo>
                    <a:pt x="30" y="189"/>
                    <a:pt x="34" y="188"/>
                    <a:pt x="37" y="186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57" y="124"/>
                    <a:pt x="179" y="99"/>
                    <a:pt x="192" y="68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3" y="16"/>
                    <a:pt x="200" y="0"/>
                    <a:pt x="18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8">
              <a:extLst>
                <a:ext uri="{FF2B5EF4-FFF2-40B4-BE49-F238E27FC236}">
                  <a16:creationId xmlns:a16="http://schemas.microsoft.com/office/drawing/2014/main" id="{8F9F2403-04F9-4973-9299-B7B03C5EEE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192" y="2963871"/>
              <a:ext cx="3770261" cy="335668"/>
            </a:xfrm>
            <a:custGeom>
              <a:avLst/>
              <a:gdLst>
                <a:gd name="T0" fmla="*/ 2079 w 2113"/>
                <a:gd name="T1" fmla="*/ 75 h 188"/>
                <a:gd name="T2" fmla="*/ 2083 w 2113"/>
                <a:gd name="T3" fmla="*/ 136 h 188"/>
                <a:gd name="T4" fmla="*/ 2102 w 2113"/>
                <a:gd name="T5" fmla="*/ 117 h 188"/>
                <a:gd name="T6" fmla="*/ 2045 w 2113"/>
                <a:gd name="T7" fmla="*/ 117 h 188"/>
                <a:gd name="T8" fmla="*/ 1906 w 2113"/>
                <a:gd name="T9" fmla="*/ 37 h 188"/>
                <a:gd name="T10" fmla="*/ 1854 w 2113"/>
                <a:gd name="T11" fmla="*/ 147 h 188"/>
                <a:gd name="T12" fmla="*/ 1915 w 2113"/>
                <a:gd name="T13" fmla="*/ 147 h 188"/>
                <a:gd name="T14" fmla="*/ 1975 w 2113"/>
                <a:gd name="T15" fmla="*/ 147 h 188"/>
                <a:gd name="T16" fmla="*/ 1796 w 2113"/>
                <a:gd name="T17" fmla="*/ 0 h 188"/>
                <a:gd name="T18" fmla="*/ 1829 w 2113"/>
                <a:gd name="T19" fmla="*/ 128 h 188"/>
                <a:gd name="T20" fmla="*/ 1686 w 2113"/>
                <a:gd name="T21" fmla="*/ 57 h 188"/>
                <a:gd name="T22" fmla="*/ 1684 w 2113"/>
                <a:gd name="T23" fmla="*/ 119 h 188"/>
                <a:gd name="T24" fmla="*/ 1776 w 2113"/>
                <a:gd name="T25" fmla="*/ 145 h 188"/>
                <a:gd name="T26" fmla="*/ 1724 w 2113"/>
                <a:gd name="T27" fmla="*/ 37 h 188"/>
                <a:gd name="T28" fmla="*/ 1742 w 2113"/>
                <a:gd name="T29" fmla="*/ 120 h 188"/>
                <a:gd name="T30" fmla="*/ 1593 w 2113"/>
                <a:gd name="T31" fmla="*/ 59 h 188"/>
                <a:gd name="T32" fmla="*/ 1668 w 2113"/>
                <a:gd name="T33" fmla="*/ 147 h 188"/>
                <a:gd name="T34" fmla="*/ 1487 w 2113"/>
                <a:gd name="T35" fmla="*/ 57 h 188"/>
                <a:gd name="T36" fmla="*/ 1485 w 2113"/>
                <a:gd name="T37" fmla="*/ 119 h 188"/>
                <a:gd name="T38" fmla="*/ 1577 w 2113"/>
                <a:gd name="T39" fmla="*/ 145 h 188"/>
                <a:gd name="T40" fmla="*/ 1525 w 2113"/>
                <a:gd name="T41" fmla="*/ 37 h 188"/>
                <a:gd name="T42" fmla="*/ 1543 w 2113"/>
                <a:gd name="T43" fmla="*/ 120 h 188"/>
                <a:gd name="T44" fmla="*/ 1383 w 2113"/>
                <a:gd name="T45" fmla="*/ 75 h 188"/>
                <a:gd name="T46" fmla="*/ 1387 w 2113"/>
                <a:gd name="T47" fmla="*/ 136 h 188"/>
                <a:gd name="T48" fmla="*/ 1406 w 2113"/>
                <a:gd name="T49" fmla="*/ 117 h 188"/>
                <a:gd name="T50" fmla="*/ 1349 w 2113"/>
                <a:gd name="T51" fmla="*/ 117 h 188"/>
                <a:gd name="T52" fmla="*/ 1265 w 2113"/>
                <a:gd name="T53" fmla="*/ 59 h 188"/>
                <a:gd name="T54" fmla="*/ 1261 w 2113"/>
                <a:gd name="T55" fmla="*/ 39 h 188"/>
                <a:gd name="T56" fmla="*/ 1284 w 2113"/>
                <a:gd name="T57" fmla="*/ 147 h 188"/>
                <a:gd name="T58" fmla="*/ 1191 w 2113"/>
                <a:gd name="T59" fmla="*/ 72 h 188"/>
                <a:gd name="T60" fmla="*/ 1104 w 2113"/>
                <a:gd name="T61" fmla="*/ 39 h 188"/>
                <a:gd name="T62" fmla="*/ 1167 w 2113"/>
                <a:gd name="T63" fmla="*/ 78 h 188"/>
                <a:gd name="T64" fmla="*/ 1073 w 2113"/>
                <a:gd name="T65" fmla="*/ 147 h 188"/>
                <a:gd name="T66" fmla="*/ 985 w 2113"/>
                <a:gd name="T67" fmla="*/ 129 h 188"/>
                <a:gd name="T68" fmla="*/ 972 w 2113"/>
                <a:gd name="T69" fmla="*/ 68 h 188"/>
                <a:gd name="T70" fmla="*/ 949 w 2113"/>
                <a:gd name="T71" fmla="*/ 69 h 188"/>
                <a:gd name="T72" fmla="*/ 899 w 2113"/>
                <a:gd name="T73" fmla="*/ 39 h 188"/>
                <a:gd name="T74" fmla="*/ 880 w 2113"/>
                <a:gd name="T75" fmla="*/ 39 h 188"/>
                <a:gd name="T76" fmla="*/ 823 w 2113"/>
                <a:gd name="T77" fmla="*/ 82 h 188"/>
                <a:gd name="T78" fmla="*/ 791 w 2113"/>
                <a:gd name="T79" fmla="*/ 165 h 188"/>
                <a:gd name="T80" fmla="*/ 724 w 2113"/>
                <a:gd name="T81" fmla="*/ 57 h 188"/>
                <a:gd name="T82" fmla="*/ 745 w 2113"/>
                <a:gd name="T83" fmla="*/ 136 h 188"/>
                <a:gd name="T84" fmla="*/ 773 w 2113"/>
                <a:gd name="T85" fmla="*/ 129 h 188"/>
                <a:gd name="T86" fmla="*/ 722 w 2113"/>
                <a:gd name="T87" fmla="*/ 130 h 188"/>
                <a:gd name="T88" fmla="*/ 628 w 2113"/>
                <a:gd name="T89" fmla="*/ 129 h 188"/>
                <a:gd name="T90" fmla="*/ 615 w 2113"/>
                <a:gd name="T91" fmla="*/ 68 h 188"/>
                <a:gd name="T92" fmla="*/ 592 w 2113"/>
                <a:gd name="T93" fmla="*/ 69 h 188"/>
                <a:gd name="T94" fmla="*/ 436 w 2113"/>
                <a:gd name="T95" fmla="*/ 133 h 188"/>
                <a:gd name="T96" fmla="*/ 503 w 2113"/>
                <a:gd name="T97" fmla="*/ 66 h 188"/>
                <a:gd name="T98" fmla="*/ 432 w 2113"/>
                <a:gd name="T99" fmla="*/ 38 h 188"/>
                <a:gd name="T100" fmla="*/ 371 w 2113"/>
                <a:gd name="T101" fmla="*/ 39 h 188"/>
                <a:gd name="T102" fmla="*/ 432 w 2113"/>
                <a:gd name="T103" fmla="*/ 62 h 188"/>
                <a:gd name="T104" fmla="*/ 281 w 2113"/>
                <a:gd name="T105" fmla="*/ 83 h 188"/>
                <a:gd name="T106" fmla="*/ 346 w 2113"/>
                <a:gd name="T107" fmla="*/ 99 h 188"/>
                <a:gd name="T108" fmla="*/ 344 w 2113"/>
                <a:gd name="T109" fmla="*/ 137 h 188"/>
                <a:gd name="T110" fmla="*/ 175 w 2113"/>
                <a:gd name="T111" fmla="*/ 126 h 188"/>
                <a:gd name="T112" fmla="*/ 239 w 2113"/>
                <a:gd name="T113" fmla="*/ 77 h 188"/>
                <a:gd name="T114" fmla="*/ 0 w 2113"/>
                <a:gd name="T115" fmla="*/ 7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88">
                  <a:moveTo>
                    <a:pt x="2061" y="37"/>
                  </a:moveTo>
                  <a:cubicBezTo>
                    <a:pt x="2038" y="37"/>
                    <a:pt x="2028" y="51"/>
                    <a:pt x="2024" y="57"/>
                  </a:cubicBezTo>
                  <a:cubicBezTo>
                    <a:pt x="2041" y="69"/>
                    <a:pt x="2041" y="69"/>
                    <a:pt x="2041" y="69"/>
                  </a:cubicBezTo>
                  <a:cubicBezTo>
                    <a:pt x="2043" y="64"/>
                    <a:pt x="2049" y="57"/>
                    <a:pt x="2061" y="57"/>
                  </a:cubicBezTo>
                  <a:cubicBezTo>
                    <a:pt x="2072" y="57"/>
                    <a:pt x="2079" y="61"/>
                    <a:pt x="2079" y="75"/>
                  </a:cubicBezTo>
                  <a:cubicBezTo>
                    <a:pt x="2079" y="85"/>
                    <a:pt x="2079" y="85"/>
                    <a:pt x="2079" y="85"/>
                  </a:cubicBezTo>
                  <a:cubicBezTo>
                    <a:pt x="2044" y="83"/>
                    <a:pt x="2021" y="95"/>
                    <a:pt x="2021" y="119"/>
                  </a:cubicBezTo>
                  <a:cubicBezTo>
                    <a:pt x="2021" y="134"/>
                    <a:pt x="2032" y="149"/>
                    <a:pt x="2053" y="149"/>
                  </a:cubicBezTo>
                  <a:cubicBezTo>
                    <a:pt x="2069" y="149"/>
                    <a:pt x="2077" y="141"/>
                    <a:pt x="2082" y="136"/>
                  </a:cubicBezTo>
                  <a:cubicBezTo>
                    <a:pt x="2083" y="136"/>
                    <a:pt x="2083" y="136"/>
                    <a:pt x="2083" y="136"/>
                  </a:cubicBezTo>
                  <a:cubicBezTo>
                    <a:pt x="2086" y="143"/>
                    <a:pt x="2092" y="148"/>
                    <a:pt x="2102" y="148"/>
                  </a:cubicBezTo>
                  <a:cubicBezTo>
                    <a:pt x="2106" y="148"/>
                    <a:pt x="2110" y="147"/>
                    <a:pt x="2113" y="145"/>
                  </a:cubicBezTo>
                  <a:cubicBezTo>
                    <a:pt x="2113" y="129"/>
                    <a:pt x="2113" y="129"/>
                    <a:pt x="2113" y="129"/>
                  </a:cubicBezTo>
                  <a:cubicBezTo>
                    <a:pt x="2110" y="129"/>
                    <a:pt x="2110" y="129"/>
                    <a:pt x="2110" y="129"/>
                  </a:cubicBezTo>
                  <a:cubicBezTo>
                    <a:pt x="2104" y="129"/>
                    <a:pt x="2102" y="124"/>
                    <a:pt x="2102" y="117"/>
                  </a:cubicBezTo>
                  <a:cubicBezTo>
                    <a:pt x="2102" y="72"/>
                    <a:pt x="2102" y="72"/>
                    <a:pt x="2102" y="72"/>
                  </a:cubicBezTo>
                  <a:cubicBezTo>
                    <a:pt x="2102" y="47"/>
                    <a:pt x="2087" y="37"/>
                    <a:pt x="2061" y="37"/>
                  </a:cubicBezTo>
                  <a:moveTo>
                    <a:pt x="2079" y="120"/>
                  </a:moveTo>
                  <a:cubicBezTo>
                    <a:pt x="2075" y="125"/>
                    <a:pt x="2068" y="130"/>
                    <a:pt x="2059" y="130"/>
                  </a:cubicBezTo>
                  <a:cubicBezTo>
                    <a:pt x="2050" y="130"/>
                    <a:pt x="2045" y="125"/>
                    <a:pt x="2045" y="117"/>
                  </a:cubicBezTo>
                  <a:cubicBezTo>
                    <a:pt x="2045" y="105"/>
                    <a:pt x="2058" y="100"/>
                    <a:pt x="2079" y="101"/>
                  </a:cubicBezTo>
                  <a:lnTo>
                    <a:pt x="2079" y="120"/>
                  </a:lnTo>
                  <a:close/>
                  <a:moveTo>
                    <a:pt x="1934" y="52"/>
                  </a:moveTo>
                  <a:cubicBezTo>
                    <a:pt x="1934" y="52"/>
                    <a:pt x="1934" y="52"/>
                    <a:pt x="1934" y="52"/>
                  </a:cubicBezTo>
                  <a:cubicBezTo>
                    <a:pt x="1930" y="44"/>
                    <a:pt x="1922" y="37"/>
                    <a:pt x="1906" y="37"/>
                  </a:cubicBezTo>
                  <a:cubicBezTo>
                    <a:pt x="1893" y="37"/>
                    <a:pt x="1883" y="43"/>
                    <a:pt x="1878" y="50"/>
                  </a:cubicBezTo>
                  <a:cubicBezTo>
                    <a:pt x="1877" y="50"/>
                    <a:pt x="1877" y="50"/>
                    <a:pt x="1877" y="50"/>
                  </a:cubicBezTo>
                  <a:cubicBezTo>
                    <a:pt x="1873" y="39"/>
                    <a:pt x="1873" y="39"/>
                    <a:pt x="1873" y="39"/>
                  </a:cubicBezTo>
                  <a:cubicBezTo>
                    <a:pt x="1854" y="39"/>
                    <a:pt x="1854" y="39"/>
                    <a:pt x="1854" y="39"/>
                  </a:cubicBezTo>
                  <a:cubicBezTo>
                    <a:pt x="1854" y="147"/>
                    <a:pt x="1854" y="147"/>
                    <a:pt x="1854" y="147"/>
                  </a:cubicBezTo>
                  <a:cubicBezTo>
                    <a:pt x="1878" y="147"/>
                    <a:pt x="1878" y="147"/>
                    <a:pt x="1878" y="147"/>
                  </a:cubicBezTo>
                  <a:cubicBezTo>
                    <a:pt x="1878" y="72"/>
                    <a:pt x="1878" y="72"/>
                    <a:pt x="1878" y="72"/>
                  </a:cubicBezTo>
                  <a:cubicBezTo>
                    <a:pt x="1880" y="64"/>
                    <a:pt x="1888" y="57"/>
                    <a:pt x="1897" y="57"/>
                  </a:cubicBezTo>
                  <a:cubicBezTo>
                    <a:pt x="1909" y="57"/>
                    <a:pt x="1915" y="64"/>
                    <a:pt x="1915" y="79"/>
                  </a:cubicBezTo>
                  <a:cubicBezTo>
                    <a:pt x="1915" y="147"/>
                    <a:pt x="1915" y="147"/>
                    <a:pt x="1915" y="147"/>
                  </a:cubicBezTo>
                  <a:cubicBezTo>
                    <a:pt x="1938" y="147"/>
                    <a:pt x="1938" y="147"/>
                    <a:pt x="1938" y="147"/>
                  </a:cubicBezTo>
                  <a:cubicBezTo>
                    <a:pt x="1938" y="71"/>
                    <a:pt x="1938" y="71"/>
                    <a:pt x="1938" y="71"/>
                  </a:cubicBezTo>
                  <a:cubicBezTo>
                    <a:pt x="1941" y="64"/>
                    <a:pt x="1949" y="57"/>
                    <a:pt x="1959" y="57"/>
                  </a:cubicBezTo>
                  <a:cubicBezTo>
                    <a:pt x="1968" y="57"/>
                    <a:pt x="1975" y="63"/>
                    <a:pt x="1975" y="77"/>
                  </a:cubicBezTo>
                  <a:cubicBezTo>
                    <a:pt x="1975" y="147"/>
                    <a:pt x="1975" y="147"/>
                    <a:pt x="1975" y="147"/>
                  </a:cubicBezTo>
                  <a:cubicBezTo>
                    <a:pt x="1999" y="147"/>
                    <a:pt x="1999" y="147"/>
                    <a:pt x="1999" y="147"/>
                  </a:cubicBezTo>
                  <a:cubicBezTo>
                    <a:pt x="1999" y="73"/>
                    <a:pt x="1999" y="73"/>
                    <a:pt x="1999" y="73"/>
                  </a:cubicBezTo>
                  <a:cubicBezTo>
                    <a:pt x="1999" y="48"/>
                    <a:pt x="1987" y="37"/>
                    <a:pt x="1966" y="37"/>
                  </a:cubicBezTo>
                  <a:cubicBezTo>
                    <a:pt x="1950" y="37"/>
                    <a:pt x="1939" y="44"/>
                    <a:pt x="1934" y="52"/>
                  </a:cubicBezTo>
                  <a:moveTo>
                    <a:pt x="1796" y="0"/>
                  </a:moveTo>
                  <a:cubicBezTo>
                    <a:pt x="1796" y="122"/>
                    <a:pt x="1796" y="122"/>
                    <a:pt x="1796" y="122"/>
                  </a:cubicBezTo>
                  <a:cubicBezTo>
                    <a:pt x="1796" y="139"/>
                    <a:pt x="1805" y="148"/>
                    <a:pt x="1821" y="148"/>
                  </a:cubicBezTo>
                  <a:cubicBezTo>
                    <a:pt x="1827" y="148"/>
                    <a:pt x="1831" y="147"/>
                    <a:pt x="1835" y="146"/>
                  </a:cubicBezTo>
                  <a:cubicBezTo>
                    <a:pt x="1835" y="127"/>
                    <a:pt x="1835" y="127"/>
                    <a:pt x="1835" y="127"/>
                  </a:cubicBezTo>
                  <a:cubicBezTo>
                    <a:pt x="1834" y="127"/>
                    <a:pt x="1832" y="128"/>
                    <a:pt x="1829" y="128"/>
                  </a:cubicBezTo>
                  <a:cubicBezTo>
                    <a:pt x="1823" y="128"/>
                    <a:pt x="1819" y="125"/>
                    <a:pt x="1819" y="116"/>
                  </a:cubicBezTo>
                  <a:cubicBezTo>
                    <a:pt x="1819" y="0"/>
                    <a:pt x="1819" y="0"/>
                    <a:pt x="1819" y="0"/>
                  </a:cubicBezTo>
                  <a:lnTo>
                    <a:pt x="1796" y="0"/>
                  </a:lnTo>
                  <a:close/>
                  <a:moveTo>
                    <a:pt x="1724" y="37"/>
                  </a:moveTo>
                  <a:cubicBezTo>
                    <a:pt x="1701" y="37"/>
                    <a:pt x="1690" y="51"/>
                    <a:pt x="1686" y="57"/>
                  </a:cubicBezTo>
                  <a:cubicBezTo>
                    <a:pt x="1703" y="69"/>
                    <a:pt x="1703" y="69"/>
                    <a:pt x="1703" y="69"/>
                  </a:cubicBezTo>
                  <a:cubicBezTo>
                    <a:pt x="1706" y="64"/>
                    <a:pt x="1712" y="57"/>
                    <a:pt x="1724" y="57"/>
                  </a:cubicBezTo>
                  <a:cubicBezTo>
                    <a:pt x="1735" y="57"/>
                    <a:pt x="1742" y="61"/>
                    <a:pt x="1742" y="75"/>
                  </a:cubicBezTo>
                  <a:cubicBezTo>
                    <a:pt x="1742" y="85"/>
                    <a:pt x="1742" y="85"/>
                    <a:pt x="1742" y="85"/>
                  </a:cubicBezTo>
                  <a:cubicBezTo>
                    <a:pt x="1707" y="83"/>
                    <a:pt x="1684" y="95"/>
                    <a:pt x="1684" y="119"/>
                  </a:cubicBezTo>
                  <a:cubicBezTo>
                    <a:pt x="1684" y="134"/>
                    <a:pt x="1695" y="149"/>
                    <a:pt x="1715" y="149"/>
                  </a:cubicBezTo>
                  <a:cubicBezTo>
                    <a:pt x="1732" y="149"/>
                    <a:pt x="1740" y="141"/>
                    <a:pt x="1744" y="136"/>
                  </a:cubicBezTo>
                  <a:cubicBezTo>
                    <a:pt x="1745" y="136"/>
                    <a:pt x="1745" y="136"/>
                    <a:pt x="1745" y="136"/>
                  </a:cubicBezTo>
                  <a:cubicBezTo>
                    <a:pt x="1748" y="143"/>
                    <a:pt x="1754" y="148"/>
                    <a:pt x="1765" y="148"/>
                  </a:cubicBezTo>
                  <a:cubicBezTo>
                    <a:pt x="1768" y="148"/>
                    <a:pt x="1772" y="147"/>
                    <a:pt x="1776" y="145"/>
                  </a:cubicBezTo>
                  <a:cubicBezTo>
                    <a:pt x="1776" y="129"/>
                    <a:pt x="1776" y="129"/>
                    <a:pt x="1776" y="129"/>
                  </a:cubicBezTo>
                  <a:cubicBezTo>
                    <a:pt x="1773" y="129"/>
                    <a:pt x="1773" y="129"/>
                    <a:pt x="1773" y="129"/>
                  </a:cubicBezTo>
                  <a:cubicBezTo>
                    <a:pt x="1767" y="129"/>
                    <a:pt x="1764" y="124"/>
                    <a:pt x="1764" y="117"/>
                  </a:cubicBezTo>
                  <a:cubicBezTo>
                    <a:pt x="1764" y="72"/>
                    <a:pt x="1764" y="72"/>
                    <a:pt x="1764" y="72"/>
                  </a:cubicBezTo>
                  <a:cubicBezTo>
                    <a:pt x="1764" y="47"/>
                    <a:pt x="1750" y="37"/>
                    <a:pt x="1724" y="37"/>
                  </a:cubicBezTo>
                  <a:moveTo>
                    <a:pt x="1742" y="120"/>
                  </a:moveTo>
                  <a:cubicBezTo>
                    <a:pt x="1738" y="125"/>
                    <a:pt x="1731" y="130"/>
                    <a:pt x="1722" y="130"/>
                  </a:cubicBezTo>
                  <a:cubicBezTo>
                    <a:pt x="1712" y="130"/>
                    <a:pt x="1707" y="125"/>
                    <a:pt x="1707" y="117"/>
                  </a:cubicBezTo>
                  <a:cubicBezTo>
                    <a:pt x="1707" y="105"/>
                    <a:pt x="1721" y="100"/>
                    <a:pt x="1742" y="101"/>
                  </a:cubicBezTo>
                  <a:lnTo>
                    <a:pt x="1742" y="120"/>
                  </a:lnTo>
                  <a:close/>
                  <a:moveTo>
                    <a:pt x="1618" y="126"/>
                  </a:moveTo>
                  <a:cubicBezTo>
                    <a:pt x="1666" y="59"/>
                    <a:pt x="1666" y="59"/>
                    <a:pt x="1666" y="59"/>
                  </a:cubicBezTo>
                  <a:cubicBezTo>
                    <a:pt x="1662" y="39"/>
                    <a:pt x="1662" y="39"/>
                    <a:pt x="1662" y="39"/>
                  </a:cubicBezTo>
                  <a:cubicBezTo>
                    <a:pt x="1593" y="39"/>
                    <a:pt x="1593" y="39"/>
                    <a:pt x="1593" y="39"/>
                  </a:cubicBezTo>
                  <a:cubicBezTo>
                    <a:pt x="1593" y="59"/>
                    <a:pt x="1593" y="59"/>
                    <a:pt x="1593" y="59"/>
                  </a:cubicBezTo>
                  <a:cubicBezTo>
                    <a:pt x="1638" y="59"/>
                    <a:pt x="1638" y="59"/>
                    <a:pt x="1638" y="59"/>
                  </a:cubicBezTo>
                  <a:cubicBezTo>
                    <a:pt x="1638" y="59"/>
                    <a:pt x="1638" y="59"/>
                    <a:pt x="1638" y="59"/>
                  </a:cubicBezTo>
                  <a:cubicBezTo>
                    <a:pt x="1589" y="127"/>
                    <a:pt x="1589" y="127"/>
                    <a:pt x="1589" y="127"/>
                  </a:cubicBezTo>
                  <a:cubicBezTo>
                    <a:pt x="1593" y="147"/>
                    <a:pt x="1593" y="147"/>
                    <a:pt x="1593" y="147"/>
                  </a:cubicBezTo>
                  <a:cubicBezTo>
                    <a:pt x="1668" y="147"/>
                    <a:pt x="1668" y="147"/>
                    <a:pt x="1668" y="147"/>
                  </a:cubicBezTo>
                  <a:cubicBezTo>
                    <a:pt x="1668" y="127"/>
                    <a:pt x="1668" y="127"/>
                    <a:pt x="1668" y="127"/>
                  </a:cubicBezTo>
                  <a:cubicBezTo>
                    <a:pt x="1618" y="127"/>
                    <a:pt x="1618" y="127"/>
                    <a:pt x="1618" y="127"/>
                  </a:cubicBezTo>
                  <a:lnTo>
                    <a:pt x="1618" y="126"/>
                  </a:lnTo>
                  <a:close/>
                  <a:moveTo>
                    <a:pt x="1525" y="37"/>
                  </a:moveTo>
                  <a:cubicBezTo>
                    <a:pt x="1502" y="37"/>
                    <a:pt x="1492" y="51"/>
                    <a:pt x="1487" y="57"/>
                  </a:cubicBezTo>
                  <a:cubicBezTo>
                    <a:pt x="1504" y="69"/>
                    <a:pt x="1504" y="69"/>
                    <a:pt x="1504" y="69"/>
                  </a:cubicBezTo>
                  <a:cubicBezTo>
                    <a:pt x="1507" y="64"/>
                    <a:pt x="1513" y="57"/>
                    <a:pt x="1525" y="57"/>
                  </a:cubicBezTo>
                  <a:cubicBezTo>
                    <a:pt x="1536" y="57"/>
                    <a:pt x="1543" y="61"/>
                    <a:pt x="1543" y="75"/>
                  </a:cubicBezTo>
                  <a:cubicBezTo>
                    <a:pt x="1543" y="85"/>
                    <a:pt x="1543" y="85"/>
                    <a:pt x="1543" y="85"/>
                  </a:cubicBezTo>
                  <a:cubicBezTo>
                    <a:pt x="1508" y="83"/>
                    <a:pt x="1485" y="95"/>
                    <a:pt x="1485" y="119"/>
                  </a:cubicBezTo>
                  <a:cubicBezTo>
                    <a:pt x="1485" y="134"/>
                    <a:pt x="1496" y="149"/>
                    <a:pt x="1517" y="149"/>
                  </a:cubicBezTo>
                  <a:cubicBezTo>
                    <a:pt x="1533" y="149"/>
                    <a:pt x="1541" y="141"/>
                    <a:pt x="1546" y="136"/>
                  </a:cubicBezTo>
                  <a:cubicBezTo>
                    <a:pt x="1547" y="136"/>
                    <a:pt x="1547" y="136"/>
                    <a:pt x="1547" y="136"/>
                  </a:cubicBezTo>
                  <a:cubicBezTo>
                    <a:pt x="1550" y="143"/>
                    <a:pt x="1556" y="148"/>
                    <a:pt x="1566" y="148"/>
                  </a:cubicBezTo>
                  <a:cubicBezTo>
                    <a:pt x="1570" y="148"/>
                    <a:pt x="1574" y="147"/>
                    <a:pt x="1577" y="145"/>
                  </a:cubicBezTo>
                  <a:cubicBezTo>
                    <a:pt x="1577" y="129"/>
                    <a:pt x="1577" y="129"/>
                    <a:pt x="1577" y="129"/>
                  </a:cubicBezTo>
                  <a:cubicBezTo>
                    <a:pt x="1574" y="129"/>
                    <a:pt x="1574" y="129"/>
                    <a:pt x="1574" y="129"/>
                  </a:cubicBezTo>
                  <a:cubicBezTo>
                    <a:pt x="1568" y="129"/>
                    <a:pt x="1566" y="124"/>
                    <a:pt x="1566" y="117"/>
                  </a:cubicBezTo>
                  <a:cubicBezTo>
                    <a:pt x="1566" y="72"/>
                    <a:pt x="1566" y="72"/>
                    <a:pt x="1566" y="72"/>
                  </a:cubicBezTo>
                  <a:cubicBezTo>
                    <a:pt x="1566" y="47"/>
                    <a:pt x="1551" y="37"/>
                    <a:pt x="1525" y="37"/>
                  </a:cubicBezTo>
                  <a:moveTo>
                    <a:pt x="1543" y="120"/>
                  </a:moveTo>
                  <a:cubicBezTo>
                    <a:pt x="1539" y="125"/>
                    <a:pt x="1532" y="130"/>
                    <a:pt x="1523" y="130"/>
                  </a:cubicBezTo>
                  <a:cubicBezTo>
                    <a:pt x="1514" y="130"/>
                    <a:pt x="1508" y="125"/>
                    <a:pt x="1508" y="117"/>
                  </a:cubicBezTo>
                  <a:cubicBezTo>
                    <a:pt x="1508" y="105"/>
                    <a:pt x="1522" y="100"/>
                    <a:pt x="1543" y="101"/>
                  </a:cubicBezTo>
                  <a:lnTo>
                    <a:pt x="1543" y="120"/>
                  </a:lnTo>
                  <a:close/>
                  <a:moveTo>
                    <a:pt x="1365" y="37"/>
                  </a:moveTo>
                  <a:cubicBezTo>
                    <a:pt x="1342" y="37"/>
                    <a:pt x="1332" y="51"/>
                    <a:pt x="1327" y="57"/>
                  </a:cubicBezTo>
                  <a:cubicBezTo>
                    <a:pt x="1344" y="69"/>
                    <a:pt x="1344" y="69"/>
                    <a:pt x="1344" y="69"/>
                  </a:cubicBezTo>
                  <a:cubicBezTo>
                    <a:pt x="1347" y="64"/>
                    <a:pt x="1353" y="57"/>
                    <a:pt x="1365" y="57"/>
                  </a:cubicBezTo>
                  <a:cubicBezTo>
                    <a:pt x="1376" y="57"/>
                    <a:pt x="1383" y="61"/>
                    <a:pt x="1383" y="75"/>
                  </a:cubicBezTo>
                  <a:cubicBezTo>
                    <a:pt x="1383" y="85"/>
                    <a:pt x="1383" y="85"/>
                    <a:pt x="1383" y="85"/>
                  </a:cubicBezTo>
                  <a:cubicBezTo>
                    <a:pt x="1348" y="83"/>
                    <a:pt x="1325" y="95"/>
                    <a:pt x="1325" y="119"/>
                  </a:cubicBezTo>
                  <a:cubicBezTo>
                    <a:pt x="1325" y="134"/>
                    <a:pt x="1336" y="149"/>
                    <a:pt x="1357" y="149"/>
                  </a:cubicBezTo>
                  <a:cubicBezTo>
                    <a:pt x="1373" y="149"/>
                    <a:pt x="1381" y="141"/>
                    <a:pt x="1386" y="136"/>
                  </a:cubicBezTo>
                  <a:cubicBezTo>
                    <a:pt x="1387" y="136"/>
                    <a:pt x="1387" y="136"/>
                    <a:pt x="1387" y="136"/>
                  </a:cubicBezTo>
                  <a:cubicBezTo>
                    <a:pt x="1390" y="143"/>
                    <a:pt x="1396" y="148"/>
                    <a:pt x="1406" y="148"/>
                  </a:cubicBezTo>
                  <a:cubicBezTo>
                    <a:pt x="1410" y="148"/>
                    <a:pt x="1414" y="147"/>
                    <a:pt x="1417" y="145"/>
                  </a:cubicBezTo>
                  <a:cubicBezTo>
                    <a:pt x="1417" y="129"/>
                    <a:pt x="1417" y="129"/>
                    <a:pt x="1417" y="129"/>
                  </a:cubicBezTo>
                  <a:cubicBezTo>
                    <a:pt x="1414" y="129"/>
                    <a:pt x="1414" y="129"/>
                    <a:pt x="1414" y="129"/>
                  </a:cubicBezTo>
                  <a:cubicBezTo>
                    <a:pt x="1408" y="129"/>
                    <a:pt x="1406" y="124"/>
                    <a:pt x="1406" y="117"/>
                  </a:cubicBezTo>
                  <a:cubicBezTo>
                    <a:pt x="1406" y="72"/>
                    <a:pt x="1406" y="72"/>
                    <a:pt x="1406" y="72"/>
                  </a:cubicBezTo>
                  <a:cubicBezTo>
                    <a:pt x="1406" y="47"/>
                    <a:pt x="1391" y="37"/>
                    <a:pt x="1365" y="37"/>
                  </a:cubicBezTo>
                  <a:moveTo>
                    <a:pt x="1383" y="120"/>
                  </a:moveTo>
                  <a:cubicBezTo>
                    <a:pt x="1379" y="125"/>
                    <a:pt x="1372" y="130"/>
                    <a:pt x="1363" y="130"/>
                  </a:cubicBezTo>
                  <a:cubicBezTo>
                    <a:pt x="1354" y="130"/>
                    <a:pt x="1349" y="125"/>
                    <a:pt x="1349" y="117"/>
                  </a:cubicBezTo>
                  <a:cubicBezTo>
                    <a:pt x="1349" y="105"/>
                    <a:pt x="1362" y="100"/>
                    <a:pt x="1383" y="101"/>
                  </a:cubicBezTo>
                  <a:lnTo>
                    <a:pt x="1383" y="120"/>
                  </a:lnTo>
                  <a:close/>
                  <a:moveTo>
                    <a:pt x="1259" y="129"/>
                  </a:moveTo>
                  <a:cubicBezTo>
                    <a:pt x="1247" y="129"/>
                    <a:pt x="1237" y="120"/>
                    <a:pt x="1237" y="96"/>
                  </a:cubicBezTo>
                  <a:cubicBezTo>
                    <a:pt x="1237" y="67"/>
                    <a:pt x="1248" y="59"/>
                    <a:pt x="1265" y="59"/>
                  </a:cubicBezTo>
                  <a:cubicBezTo>
                    <a:pt x="1270" y="59"/>
                    <a:pt x="1276" y="60"/>
                    <a:pt x="1280" y="62"/>
                  </a:cubicBezTo>
                  <a:cubicBezTo>
                    <a:pt x="1280" y="117"/>
                    <a:pt x="1280" y="117"/>
                    <a:pt x="1280" y="117"/>
                  </a:cubicBezTo>
                  <a:cubicBezTo>
                    <a:pt x="1275" y="125"/>
                    <a:pt x="1269" y="129"/>
                    <a:pt x="1259" y="129"/>
                  </a:cubicBezTo>
                  <a:moveTo>
                    <a:pt x="1279" y="41"/>
                  </a:moveTo>
                  <a:cubicBezTo>
                    <a:pt x="1275" y="40"/>
                    <a:pt x="1270" y="39"/>
                    <a:pt x="1261" y="39"/>
                  </a:cubicBezTo>
                  <a:cubicBezTo>
                    <a:pt x="1236" y="39"/>
                    <a:pt x="1213" y="55"/>
                    <a:pt x="1213" y="98"/>
                  </a:cubicBezTo>
                  <a:cubicBezTo>
                    <a:pt x="1213" y="133"/>
                    <a:pt x="1229" y="149"/>
                    <a:pt x="1252" y="149"/>
                  </a:cubicBezTo>
                  <a:cubicBezTo>
                    <a:pt x="1267" y="149"/>
                    <a:pt x="1276" y="141"/>
                    <a:pt x="1279" y="137"/>
                  </a:cubicBezTo>
                  <a:cubicBezTo>
                    <a:pt x="1280" y="137"/>
                    <a:pt x="1280" y="137"/>
                    <a:pt x="1280" y="137"/>
                  </a:cubicBezTo>
                  <a:cubicBezTo>
                    <a:pt x="1284" y="147"/>
                    <a:pt x="1284" y="147"/>
                    <a:pt x="1284" y="147"/>
                  </a:cubicBezTo>
                  <a:cubicBezTo>
                    <a:pt x="1303" y="147"/>
                    <a:pt x="1303" y="147"/>
                    <a:pt x="1303" y="147"/>
                  </a:cubicBezTo>
                  <a:cubicBezTo>
                    <a:pt x="1303" y="0"/>
                    <a:pt x="1303" y="0"/>
                    <a:pt x="1303" y="0"/>
                  </a:cubicBezTo>
                  <a:cubicBezTo>
                    <a:pt x="1279" y="0"/>
                    <a:pt x="1279" y="0"/>
                    <a:pt x="1279" y="0"/>
                  </a:cubicBezTo>
                  <a:lnTo>
                    <a:pt x="1279" y="41"/>
                  </a:lnTo>
                  <a:close/>
                  <a:moveTo>
                    <a:pt x="1191" y="72"/>
                  </a:moveTo>
                  <a:cubicBezTo>
                    <a:pt x="1191" y="48"/>
                    <a:pt x="1178" y="37"/>
                    <a:pt x="1157" y="37"/>
                  </a:cubicBezTo>
                  <a:cubicBezTo>
                    <a:pt x="1144" y="37"/>
                    <a:pt x="1133" y="43"/>
                    <a:pt x="1128" y="50"/>
                  </a:cubicBezTo>
                  <a:cubicBezTo>
                    <a:pt x="1127" y="50"/>
                    <a:pt x="1127" y="50"/>
                    <a:pt x="1127" y="50"/>
                  </a:cubicBezTo>
                  <a:cubicBezTo>
                    <a:pt x="1122" y="39"/>
                    <a:pt x="1122" y="39"/>
                    <a:pt x="1122" y="39"/>
                  </a:cubicBezTo>
                  <a:cubicBezTo>
                    <a:pt x="1104" y="39"/>
                    <a:pt x="1104" y="39"/>
                    <a:pt x="1104" y="39"/>
                  </a:cubicBezTo>
                  <a:cubicBezTo>
                    <a:pt x="1104" y="147"/>
                    <a:pt x="1104" y="147"/>
                    <a:pt x="1104" y="147"/>
                  </a:cubicBezTo>
                  <a:cubicBezTo>
                    <a:pt x="1127" y="147"/>
                    <a:pt x="1127" y="147"/>
                    <a:pt x="1127" y="147"/>
                  </a:cubicBezTo>
                  <a:cubicBezTo>
                    <a:pt x="1127" y="72"/>
                    <a:pt x="1127" y="72"/>
                    <a:pt x="1127" y="72"/>
                  </a:cubicBezTo>
                  <a:cubicBezTo>
                    <a:pt x="1131" y="64"/>
                    <a:pt x="1139" y="57"/>
                    <a:pt x="1149" y="57"/>
                  </a:cubicBezTo>
                  <a:cubicBezTo>
                    <a:pt x="1161" y="57"/>
                    <a:pt x="1167" y="64"/>
                    <a:pt x="1167" y="78"/>
                  </a:cubicBezTo>
                  <a:cubicBezTo>
                    <a:pt x="1167" y="147"/>
                    <a:pt x="1167" y="147"/>
                    <a:pt x="1167" y="147"/>
                  </a:cubicBezTo>
                  <a:cubicBezTo>
                    <a:pt x="1191" y="147"/>
                    <a:pt x="1191" y="147"/>
                    <a:pt x="1191" y="147"/>
                  </a:cubicBezTo>
                  <a:lnTo>
                    <a:pt x="1191" y="72"/>
                  </a:lnTo>
                  <a:close/>
                  <a:moveTo>
                    <a:pt x="1049" y="147"/>
                  </a:moveTo>
                  <a:cubicBezTo>
                    <a:pt x="1073" y="147"/>
                    <a:pt x="1073" y="147"/>
                    <a:pt x="1073" y="147"/>
                  </a:cubicBezTo>
                  <a:cubicBezTo>
                    <a:pt x="1073" y="39"/>
                    <a:pt x="1073" y="39"/>
                    <a:pt x="1073" y="39"/>
                  </a:cubicBezTo>
                  <a:cubicBezTo>
                    <a:pt x="1049" y="39"/>
                    <a:pt x="1049" y="39"/>
                    <a:pt x="1049" y="39"/>
                  </a:cubicBezTo>
                  <a:lnTo>
                    <a:pt x="1049" y="147"/>
                  </a:lnTo>
                  <a:close/>
                  <a:moveTo>
                    <a:pt x="1001" y="117"/>
                  </a:moveTo>
                  <a:cubicBezTo>
                    <a:pt x="1001" y="124"/>
                    <a:pt x="996" y="129"/>
                    <a:pt x="985" y="129"/>
                  </a:cubicBezTo>
                  <a:cubicBezTo>
                    <a:pt x="972" y="129"/>
                    <a:pt x="962" y="123"/>
                    <a:pt x="956" y="117"/>
                  </a:cubicBezTo>
                  <a:cubicBezTo>
                    <a:pt x="942" y="133"/>
                    <a:pt x="942" y="133"/>
                    <a:pt x="942" y="133"/>
                  </a:cubicBezTo>
                  <a:cubicBezTo>
                    <a:pt x="948" y="140"/>
                    <a:pt x="962" y="149"/>
                    <a:pt x="984" y="149"/>
                  </a:cubicBezTo>
                  <a:cubicBezTo>
                    <a:pt x="1013" y="149"/>
                    <a:pt x="1025" y="130"/>
                    <a:pt x="1025" y="116"/>
                  </a:cubicBezTo>
                  <a:cubicBezTo>
                    <a:pt x="1025" y="80"/>
                    <a:pt x="972" y="87"/>
                    <a:pt x="972" y="68"/>
                  </a:cubicBezTo>
                  <a:cubicBezTo>
                    <a:pt x="972" y="62"/>
                    <a:pt x="977" y="57"/>
                    <a:pt x="987" y="57"/>
                  </a:cubicBezTo>
                  <a:cubicBezTo>
                    <a:pt x="996" y="57"/>
                    <a:pt x="1004" y="62"/>
                    <a:pt x="1008" y="66"/>
                  </a:cubicBezTo>
                  <a:cubicBezTo>
                    <a:pt x="1024" y="51"/>
                    <a:pt x="1024" y="51"/>
                    <a:pt x="1024" y="51"/>
                  </a:cubicBezTo>
                  <a:cubicBezTo>
                    <a:pt x="1017" y="43"/>
                    <a:pt x="1005" y="37"/>
                    <a:pt x="988" y="37"/>
                  </a:cubicBezTo>
                  <a:cubicBezTo>
                    <a:pt x="963" y="37"/>
                    <a:pt x="949" y="53"/>
                    <a:pt x="949" y="69"/>
                  </a:cubicBezTo>
                  <a:cubicBezTo>
                    <a:pt x="949" y="105"/>
                    <a:pt x="1001" y="98"/>
                    <a:pt x="1001" y="117"/>
                  </a:cubicBezTo>
                  <a:moveTo>
                    <a:pt x="899" y="147"/>
                  </a:moveTo>
                  <a:cubicBezTo>
                    <a:pt x="922" y="147"/>
                    <a:pt x="922" y="147"/>
                    <a:pt x="922" y="147"/>
                  </a:cubicBezTo>
                  <a:cubicBezTo>
                    <a:pt x="922" y="39"/>
                    <a:pt x="922" y="39"/>
                    <a:pt x="922" y="39"/>
                  </a:cubicBezTo>
                  <a:cubicBezTo>
                    <a:pt x="899" y="39"/>
                    <a:pt x="899" y="39"/>
                    <a:pt x="899" y="39"/>
                  </a:cubicBezTo>
                  <a:lnTo>
                    <a:pt x="899" y="147"/>
                  </a:lnTo>
                  <a:close/>
                  <a:moveTo>
                    <a:pt x="787" y="185"/>
                  </a:moveTo>
                  <a:cubicBezTo>
                    <a:pt x="790" y="186"/>
                    <a:pt x="796" y="188"/>
                    <a:pt x="803" y="188"/>
                  </a:cubicBezTo>
                  <a:cubicBezTo>
                    <a:pt x="827" y="188"/>
                    <a:pt x="837" y="172"/>
                    <a:pt x="844" y="153"/>
                  </a:cubicBezTo>
                  <a:cubicBezTo>
                    <a:pt x="880" y="39"/>
                    <a:pt x="880" y="39"/>
                    <a:pt x="880" y="39"/>
                  </a:cubicBezTo>
                  <a:cubicBezTo>
                    <a:pt x="856" y="39"/>
                    <a:pt x="856" y="39"/>
                    <a:pt x="856" y="39"/>
                  </a:cubicBezTo>
                  <a:cubicBezTo>
                    <a:pt x="843" y="82"/>
                    <a:pt x="843" y="82"/>
                    <a:pt x="843" y="82"/>
                  </a:cubicBezTo>
                  <a:cubicBezTo>
                    <a:pt x="838" y="99"/>
                    <a:pt x="836" y="111"/>
                    <a:pt x="834" y="120"/>
                  </a:cubicBezTo>
                  <a:cubicBezTo>
                    <a:pt x="833" y="120"/>
                    <a:pt x="833" y="120"/>
                    <a:pt x="833" y="120"/>
                  </a:cubicBezTo>
                  <a:cubicBezTo>
                    <a:pt x="832" y="111"/>
                    <a:pt x="828" y="97"/>
                    <a:pt x="823" y="82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783" y="39"/>
                    <a:pt x="783" y="39"/>
                    <a:pt x="783" y="39"/>
                  </a:cubicBezTo>
                  <a:cubicBezTo>
                    <a:pt x="822" y="148"/>
                    <a:pt x="822" y="148"/>
                    <a:pt x="822" y="148"/>
                  </a:cubicBezTo>
                  <a:cubicBezTo>
                    <a:pt x="820" y="161"/>
                    <a:pt x="814" y="167"/>
                    <a:pt x="802" y="167"/>
                  </a:cubicBezTo>
                  <a:cubicBezTo>
                    <a:pt x="798" y="167"/>
                    <a:pt x="794" y="166"/>
                    <a:pt x="791" y="165"/>
                  </a:cubicBezTo>
                  <a:lnTo>
                    <a:pt x="787" y="185"/>
                  </a:lnTo>
                  <a:close/>
                  <a:moveTo>
                    <a:pt x="724" y="37"/>
                  </a:moveTo>
                  <a:cubicBezTo>
                    <a:pt x="701" y="37"/>
                    <a:pt x="690" y="51"/>
                    <a:pt x="686" y="57"/>
                  </a:cubicBezTo>
                  <a:cubicBezTo>
                    <a:pt x="703" y="69"/>
                    <a:pt x="703" y="69"/>
                    <a:pt x="703" y="69"/>
                  </a:cubicBezTo>
                  <a:cubicBezTo>
                    <a:pt x="706" y="64"/>
                    <a:pt x="712" y="57"/>
                    <a:pt x="724" y="57"/>
                  </a:cubicBezTo>
                  <a:cubicBezTo>
                    <a:pt x="735" y="57"/>
                    <a:pt x="742" y="61"/>
                    <a:pt x="742" y="75"/>
                  </a:cubicBezTo>
                  <a:cubicBezTo>
                    <a:pt x="742" y="85"/>
                    <a:pt x="742" y="85"/>
                    <a:pt x="742" y="85"/>
                  </a:cubicBezTo>
                  <a:cubicBezTo>
                    <a:pt x="707" y="83"/>
                    <a:pt x="684" y="95"/>
                    <a:pt x="684" y="119"/>
                  </a:cubicBezTo>
                  <a:cubicBezTo>
                    <a:pt x="684" y="134"/>
                    <a:pt x="695" y="149"/>
                    <a:pt x="715" y="149"/>
                  </a:cubicBezTo>
                  <a:cubicBezTo>
                    <a:pt x="732" y="149"/>
                    <a:pt x="740" y="141"/>
                    <a:pt x="745" y="136"/>
                  </a:cubicBezTo>
                  <a:cubicBezTo>
                    <a:pt x="745" y="136"/>
                    <a:pt x="745" y="136"/>
                    <a:pt x="745" y="136"/>
                  </a:cubicBezTo>
                  <a:cubicBezTo>
                    <a:pt x="748" y="143"/>
                    <a:pt x="754" y="148"/>
                    <a:pt x="765" y="148"/>
                  </a:cubicBezTo>
                  <a:cubicBezTo>
                    <a:pt x="768" y="148"/>
                    <a:pt x="772" y="147"/>
                    <a:pt x="776" y="145"/>
                  </a:cubicBezTo>
                  <a:cubicBezTo>
                    <a:pt x="776" y="129"/>
                    <a:pt x="776" y="129"/>
                    <a:pt x="776" y="129"/>
                  </a:cubicBezTo>
                  <a:cubicBezTo>
                    <a:pt x="773" y="129"/>
                    <a:pt x="773" y="129"/>
                    <a:pt x="773" y="129"/>
                  </a:cubicBezTo>
                  <a:cubicBezTo>
                    <a:pt x="767" y="129"/>
                    <a:pt x="764" y="124"/>
                    <a:pt x="764" y="117"/>
                  </a:cubicBezTo>
                  <a:cubicBezTo>
                    <a:pt x="764" y="72"/>
                    <a:pt x="764" y="72"/>
                    <a:pt x="764" y="72"/>
                  </a:cubicBezTo>
                  <a:cubicBezTo>
                    <a:pt x="764" y="47"/>
                    <a:pt x="750" y="37"/>
                    <a:pt x="724" y="37"/>
                  </a:cubicBezTo>
                  <a:moveTo>
                    <a:pt x="742" y="120"/>
                  </a:moveTo>
                  <a:cubicBezTo>
                    <a:pt x="738" y="125"/>
                    <a:pt x="731" y="130"/>
                    <a:pt x="722" y="130"/>
                  </a:cubicBezTo>
                  <a:cubicBezTo>
                    <a:pt x="712" y="130"/>
                    <a:pt x="707" y="125"/>
                    <a:pt x="707" y="117"/>
                  </a:cubicBezTo>
                  <a:cubicBezTo>
                    <a:pt x="707" y="105"/>
                    <a:pt x="721" y="100"/>
                    <a:pt x="742" y="101"/>
                  </a:cubicBezTo>
                  <a:lnTo>
                    <a:pt x="742" y="120"/>
                  </a:lnTo>
                  <a:close/>
                  <a:moveTo>
                    <a:pt x="644" y="117"/>
                  </a:moveTo>
                  <a:cubicBezTo>
                    <a:pt x="644" y="124"/>
                    <a:pt x="639" y="129"/>
                    <a:pt x="628" y="129"/>
                  </a:cubicBezTo>
                  <a:cubicBezTo>
                    <a:pt x="615" y="129"/>
                    <a:pt x="604" y="123"/>
                    <a:pt x="599" y="117"/>
                  </a:cubicBezTo>
                  <a:cubicBezTo>
                    <a:pt x="585" y="133"/>
                    <a:pt x="585" y="133"/>
                    <a:pt x="585" y="133"/>
                  </a:cubicBezTo>
                  <a:cubicBezTo>
                    <a:pt x="591" y="140"/>
                    <a:pt x="605" y="149"/>
                    <a:pt x="626" y="149"/>
                  </a:cubicBezTo>
                  <a:cubicBezTo>
                    <a:pt x="656" y="149"/>
                    <a:pt x="667" y="130"/>
                    <a:pt x="667" y="116"/>
                  </a:cubicBezTo>
                  <a:cubicBezTo>
                    <a:pt x="667" y="80"/>
                    <a:pt x="615" y="87"/>
                    <a:pt x="615" y="68"/>
                  </a:cubicBezTo>
                  <a:cubicBezTo>
                    <a:pt x="615" y="62"/>
                    <a:pt x="620" y="57"/>
                    <a:pt x="630" y="57"/>
                  </a:cubicBezTo>
                  <a:cubicBezTo>
                    <a:pt x="639" y="57"/>
                    <a:pt x="647" y="62"/>
                    <a:pt x="651" y="66"/>
                  </a:cubicBezTo>
                  <a:cubicBezTo>
                    <a:pt x="667" y="51"/>
                    <a:pt x="667" y="51"/>
                    <a:pt x="667" y="51"/>
                  </a:cubicBezTo>
                  <a:cubicBezTo>
                    <a:pt x="660" y="43"/>
                    <a:pt x="647" y="37"/>
                    <a:pt x="630" y="37"/>
                  </a:cubicBezTo>
                  <a:cubicBezTo>
                    <a:pt x="606" y="37"/>
                    <a:pt x="592" y="53"/>
                    <a:pt x="592" y="69"/>
                  </a:cubicBezTo>
                  <a:cubicBezTo>
                    <a:pt x="592" y="105"/>
                    <a:pt x="644" y="98"/>
                    <a:pt x="644" y="117"/>
                  </a:cubicBezTo>
                  <a:moveTo>
                    <a:pt x="495" y="117"/>
                  </a:moveTo>
                  <a:cubicBezTo>
                    <a:pt x="495" y="124"/>
                    <a:pt x="490" y="129"/>
                    <a:pt x="479" y="129"/>
                  </a:cubicBezTo>
                  <a:cubicBezTo>
                    <a:pt x="466" y="129"/>
                    <a:pt x="456" y="123"/>
                    <a:pt x="450" y="117"/>
                  </a:cubicBezTo>
                  <a:cubicBezTo>
                    <a:pt x="436" y="133"/>
                    <a:pt x="436" y="133"/>
                    <a:pt x="436" y="133"/>
                  </a:cubicBezTo>
                  <a:cubicBezTo>
                    <a:pt x="442" y="140"/>
                    <a:pt x="456" y="149"/>
                    <a:pt x="478" y="149"/>
                  </a:cubicBezTo>
                  <a:cubicBezTo>
                    <a:pt x="507" y="149"/>
                    <a:pt x="519" y="130"/>
                    <a:pt x="519" y="116"/>
                  </a:cubicBezTo>
                  <a:cubicBezTo>
                    <a:pt x="519" y="80"/>
                    <a:pt x="466" y="87"/>
                    <a:pt x="466" y="68"/>
                  </a:cubicBezTo>
                  <a:cubicBezTo>
                    <a:pt x="466" y="62"/>
                    <a:pt x="471" y="57"/>
                    <a:pt x="481" y="57"/>
                  </a:cubicBezTo>
                  <a:cubicBezTo>
                    <a:pt x="490" y="57"/>
                    <a:pt x="498" y="62"/>
                    <a:pt x="503" y="66"/>
                  </a:cubicBezTo>
                  <a:cubicBezTo>
                    <a:pt x="518" y="51"/>
                    <a:pt x="518" y="51"/>
                    <a:pt x="518" y="51"/>
                  </a:cubicBezTo>
                  <a:cubicBezTo>
                    <a:pt x="511" y="43"/>
                    <a:pt x="499" y="37"/>
                    <a:pt x="482" y="37"/>
                  </a:cubicBezTo>
                  <a:cubicBezTo>
                    <a:pt x="457" y="37"/>
                    <a:pt x="443" y="53"/>
                    <a:pt x="443" y="69"/>
                  </a:cubicBezTo>
                  <a:cubicBezTo>
                    <a:pt x="443" y="105"/>
                    <a:pt x="495" y="98"/>
                    <a:pt x="495" y="117"/>
                  </a:cubicBezTo>
                  <a:moveTo>
                    <a:pt x="432" y="38"/>
                  </a:moveTo>
                  <a:cubicBezTo>
                    <a:pt x="430" y="37"/>
                    <a:pt x="426" y="37"/>
                    <a:pt x="423" y="37"/>
                  </a:cubicBezTo>
                  <a:cubicBezTo>
                    <a:pt x="409" y="37"/>
                    <a:pt x="399" y="44"/>
                    <a:pt x="395" y="53"/>
                  </a:cubicBezTo>
                  <a:cubicBezTo>
                    <a:pt x="394" y="53"/>
                    <a:pt x="394" y="53"/>
                    <a:pt x="394" y="53"/>
                  </a:cubicBezTo>
                  <a:cubicBezTo>
                    <a:pt x="389" y="39"/>
                    <a:pt x="389" y="39"/>
                    <a:pt x="389" y="39"/>
                  </a:cubicBezTo>
                  <a:cubicBezTo>
                    <a:pt x="371" y="39"/>
                    <a:pt x="371" y="39"/>
                    <a:pt x="371" y="39"/>
                  </a:cubicBezTo>
                  <a:cubicBezTo>
                    <a:pt x="371" y="147"/>
                    <a:pt x="371" y="147"/>
                    <a:pt x="371" y="147"/>
                  </a:cubicBezTo>
                  <a:cubicBezTo>
                    <a:pt x="394" y="147"/>
                    <a:pt x="394" y="147"/>
                    <a:pt x="394" y="147"/>
                  </a:cubicBezTo>
                  <a:cubicBezTo>
                    <a:pt x="394" y="71"/>
                    <a:pt x="394" y="71"/>
                    <a:pt x="394" y="71"/>
                  </a:cubicBezTo>
                  <a:cubicBezTo>
                    <a:pt x="400" y="64"/>
                    <a:pt x="410" y="61"/>
                    <a:pt x="420" y="61"/>
                  </a:cubicBezTo>
                  <a:cubicBezTo>
                    <a:pt x="424" y="61"/>
                    <a:pt x="428" y="61"/>
                    <a:pt x="432" y="62"/>
                  </a:cubicBezTo>
                  <a:lnTo>
                    <a:pt x="432" y="38"/>
                  </a:lnTo>
                  <a:close/>
                  <a:moveTo>
                    <a:pt x="305" y="56"/>
                  </a:moveTo>
                  <a:cubicBezTo>
                    <a:pt x="318" y="56"/>
                    <a:pt x="325" y="64"/>
                    <a:pt x="325" y="78"/>
                  </a:cubicBezTo>
                  <a:cubicBezTo>
                    <a:pt x="325" y="83"/>
                    <a:pt x="325" y="83"/>
                    <a:pt x="325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2" y="65"/>
                    <a:pt x="291" y="56"/>
                    <a:pt x="305" y="56"/>
                  </a:cubicBezTo>
                  <a:moveTo>
                    <a:pt x="334" y="120"/>
                  </a:moveTo>
                  <a:cubicBezTo>
                    <a:pt x="329" y="124"/>
                    <a:pt x="321" y="129"/>
                    <a:pt x="310" y="129"/>
                  </a:cubicBezTo>
                  <a:cubicBezTo>
                    <a:pt x="290" y="129"/>
                    <a:pt x="281" y="120"/>
                    <a:pt x="280" y="99"/>
                  </a:cubicBezTo>
                  <a:cubicBezTo>
                    <a:pt x="346" y="99"/>
                    <a:pt x="346" y="99"/>
                    <a:pt x="346" y="99"/>
                  </a:cubicBezTo>
                  <a:cubicBezTo>
                    <a:pt x="347" y="92"/>
                    <a:pt x="347" y="86"/>
                    <a:pt x="347" y="80"/>
                  </a:cubicBezTo>
                  <a:cubicBezTo>
                    <a:pt x="347" y="54"/>
                    <a:pt x="332" y="37"/>
                    <a:pt x="306" y="37"/>
                  </a:cubicBezTo>
                  <a:cubicBezTo>
                    <a:pt x="277" y="37"/>
                    <a:pt x="257" y="56"/>
                    <a:pt x="257" y="93"/>
                  </a:cubicBezTo>
                  <a:cubicBezTo>
                    <a:pt x="257" y="131"/>
                    <a:pt x="274" y="149"/>
                    <a:pt x="307" y="149"/>
                  </a:cubicBezTo>
                  <a:cubicBezTo>
                    <a:pt x="325" y="149"/>
                    <a:pt x="336" y="144"/>
                    <a:pt x="344" y="137"/>
                  </a:cubicBezTo>
                  <a:lnTo>
                    <a:pt x="334" y="120"/>
                  </a:lnTo>
                  <a:close/>
                  <a:moveTo>
                    <a:pt x="161" y="32"/>
                  </a:moveTo>
                  <a:cubicBezTo>
                    <a:pt x="175" y="32"/>
                    <a:pt x="175" y="32"/>
                    <a:pt x="175" y="32"/>
                  </a:cubicBezTo>
                  <a:cubicBezTo>
                    <a:pt x="199" y="32"/>
                    <a:pt x="214" y="43"/>
                    <a:pt x="214" y="79"/>
                  </a:cubicBezTo>
                  <a:cubicBezTo>
                    <a:pt x="214" y="110"/>
                    <a:pt x="204" y="126"/>
                    <a:pt x="175" y="126"/>
                  </a:cubicBezTo>
                  <a:cubicBezTo>
                    <a:pt x="161" y="126"/>
                    <a:pt x="161" y="126"/>
                    <a:pt x="161" y="126"/>
                  </a:cubicBezTo>
                  <a:lnTo>
                    <a:pt x="161" y="32"/>
                  </a:lnTo>
                  <a:close/>
                  <a:moveTo>
                    <a:pt x="137" y="147"/>
                  </a:moveTo>
                  <a:cubicBezTo>
                    <a:pt x="177" y="147"/>
                    <a:pt x="177" y="147"/>
                    <a:pt x="177" y="147"/>
                  </a:cubicBezTo>
                  <a:cubicBezTo>
                    <a:pt x="223" y="147"/>
                    <a:pt x="239" y="115"/>
                    <a:pt x="239" y="77"/>
                  </a:cubicBezTo>
                  <a:cubicBezTo>
                    <a:pt x="239" y="33"/>
                    <a:pt x="219" y="11"/>
                    <a:pt x="177" y="11"/>
                  </a:cubicBezTo>
                  <a:cubicBezTo>
                    <a:pt x="137" y="11"/>
                    <a:pt x="137" y="11"/>
                    <a:pt x="137" y="11"/>
                  </a:cubicBezTo>
                  <a:lnTo>
                    <a:pt x="137" y="147"/>
                  </a:lnTo>
                  <a:close/>
                  <a:moveTo>
                    <a:pt x="6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61" y="96"/>
                    <a:pt x="61" y="96"/>
                    <a:pt x="61" y="96"/>
                  </a:cubicBezTo>
                  <a:lnTo>
                    <a:pt x="6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951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3A06A974-821B-4A98-95FC-1AE6CF16075C}"/>
              </a:ext>
            </a:extLst>
          </p:cNvPr>
          <p:cNvGrpSpPr/>
          <p:nvPr/>
        </p:nvGrpSpPr>
        <p:grpSpPr>
          <a:xfrm>
            <a:off x="1359808" y="2868613"/>
            <a:ext cx="922337" cy="250825"/>
            <a:chOff x="1185863" y="2868613"/>
            <a:chExt cx="922337" cy="2508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91CB87F-83B8-4DAD-A02C-9876F2E0C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5863" y="2894013"/>
              <a:ext cx="146050" cy="222250"/>
            </a:xfrm>
            <a:custGeom>
              <a:avLst/>
              <a:gdLst>
                <a:gd name="T0" fmla="*/ 57 w 85"/>
                <a:gd name="T1" fmla="*/ 58 h 125"/>
                <a:gd name="T2" fmla="*/ 58 w 85"/>
                <a:gd name="T3" fmla="*/ 48 h 125"/>
                <a:gd name="T4" fmla="*/ 42 w 85"/>
                <a:gd name="T5" fmla="*/ 22 h 125"/>
                <a:gd name="T6" fmla="*/ 27 w 85"/>
                <a:gd name="T7" fmla="*/ 41 h 125"/>
                <a:gd name="T8" fmla="*/ 45 w 85"/>
                <a:gd name="T9" fmla="*/ 60 h 125"/>
                <a:gd name="T10" fmla="*/ 57 w 85"/>
                <a:gd name="T11" fmla="*/ 58 h 125"/>
                <a:gd name="T12" fmla="*/ 50 w 85"/>
                <a:gd name="T13" fmla="*/ 81 h 125"/>
                <a:gd name="T14" fmla="*/ 39 w 85"/>
                <a:gd name="T15" fmla="*/ 82 h 125"/>
                <a:gd name="T16" fmla="*/ 0 w 85"/>
                <a:gd name="T17" fmla="*/ 44 h 125"/>
                <a:gd name="T18" fmla="*/ 44 w 85"/>
                <a:gd name="T19" fmla="*/ 0 h 125"/>
                <a:gd name="T20" fmla="*/ 85 w 85"/>
                <a:gd name="T21" fmla="*/ 47 h 125"/>
                <a:gd name="T22" fmla="*/ 45 w 85"/>
                <a:gd name="T23" fmla="*/ 125 h 125"/>
                <a:gd name="T24" fmla="*/ 11 w 85"/>
                <a:gd name="T25" fmla="*/ 125 h 125"/>
                <a:gd name="T26" fmla="*/ 11 w 85"/>
                <a:gd name="T27" fmla="*/ 122 h 125"/>
                <a:gd name="T28" fmla="*/ 50 w 85"/>
                <a:gd name="T29" fmla="*/ 82 h 125"/>
                <a:gd name="T30" fmla="*/ 50 w 85"/>
                <a:gd name="T31" fmla="*/ 8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25">
                  <a:moveTo>
                    <a:pt x="57" y="58"/>
                  </a:moveTo>
                  <a:cubicBezTo>
                    <a:pt x="58" y="54"/>
                    <a:pt x="58" y="52"/>
                    <a:pt x="58" y="48"/>
                  </a:cubicBezTo>
                  <a:cubicBezTo>
                    <a:pt x="58" y="28"/>
                    <a:pt x="50" y="22"/>
                    <a:pt x="42" y="22"/>
                  </a:cubicBezTo>
                  <a:cubicBezTo>
                    <a:pt x="32" y="22"/>
                    <a:pt x="27" y="27"/>
                    <a:pt x="27" y="41"/>
                  </a:cubicBezTo>
                  <a:cubicBezTo>
                    <a:pt x="27" y="53"/>
                    <a:pt x="33" y="60"/>
                    <a:pt x="45" y="60"/>
                  </a:cubicBezTo>
                  <a:cubicBezTo>
                    <a:pt x="50" y="60"/>
                    <a:pt x="54" y="59"/>
                    <a:pt x="57" y="58"/>
                  </a:cubicBezTo>
                  <a:moveTo>
                    <a:pt x="50" y="81"/>
                  </a:moveTo>
                  <a:cubicBezTo>
                    <a:pt x="47" y="82"/>
                    <a:pt x="43" y="82"/>
                    <a:pt x="39" y="82"/>
                  </a:cubicBezTo>
                  <a:cubicBezTo>
                    <a:pt x="18" y="82"/>
                    <a:pt x="0" y="71"/>
                    <a:pt x="0" y="44"/>
                  </a:cubicBezTo>
                  <a:cubicBezTo>
                    <a:pt x="0" y="16"/>
                    <a:pt x="18" y="0"/>
                    <a:pt x="44" y="0"/>
                  </a:cubicBezTo>
                  <a:cubicBezTo>
                    <a:pt x="74" y="0"/>
                    <a:pt x="85" y="19"/>
                    <a:pt x="85" y="47"/>
                  </a:cubicBezTo>
                  <a:cubicBezTo>
                    <a:pt x="85" y="78"/>
                    <a:pt x="67" y="109"/>
                    <a:pt x="45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31" y="110"/>
                    <a:pt x="44" y="95"/>
                    <a:pt x="50" y="82"/>
                  </a:cubicBezTo>
                  <a:lnTo>
                    <a:pt x="50" y="8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E8E5752-1C15-4F48-AABA-C1CBE6F11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3057525"/>
              <a:ext cx="60325" cy="61913"/>
            </a:xfrm>
            <a:custGeom>
              <a:avLst/>
              <a:gdLst>
                <a:gd name="T0" fmla="*/ 17 w 35"/>
                <a:gd name="T1" fmla="*/ 0 h 35"/>
                <a:gd name="T2" fmla="*/ 35 w 35"/>
                <a:gd name="T3" fmla="*/ 18 h 35"/>
                <a:gd name="T4" fmla="*/ 17 w 35"/>
                <a:gd name="T5" fmla="*/ 35 h 35"/>
                <a:gd name="T6" fmla="*/ 0 w 35"/>
                <a:gd name="T7" fmla="*/ 18 h 35"/>
                <a:gd name="T8" fmla="*/ 17 w 3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28" y="0"/>
                    <a:pt x="35" y="7"/>
                    <a:pt x="35" y="18"/>
                  </a:cubicBezTo>
                  <a:cubicBezTo>
                    <a:pt x="35" y="27"/>
                    <a:pt x="28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7"/>
                    <a:pt x="8" y="0"/>
                    <a:pt x="17" y="0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ACD43FF-79BF-40F9-BE55-58741DE50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838" y="2889250"/>
              <a:ext cx="157163" cy="230188"/>
            </a:xfrm>
            <a:custGeom>
              <a:avLst/>
              <a:gdLst>
                <a:gd name="T0" fmla="*/ 63 w 91"/>
                <a:gd name="T1" fmla="*/ 94 h 129"/>
                <a:gd name="T2" fmla="*/ 6 w 91"/>
                <a:gd name="T3" fmla="*/ 37 h 129"/>
                <a:gd name="T4" fmla="*/ 50 w 91"/>
                <a:gd name="T5" fmla="*/ 0 h 129"/>
                <a:gd name="T6" fmla="*/ 88 w 91"/>
                <a:gd name="T7" fmla="*/ 15 h 129"/>
                <a:gd name="T8" fmla="*/ 71 w 91"/>
                <a:gd name="T9" fmla="*/ 35 h 129"/>
                <a:gd name="T10" fmla="*/ 47 w 91"/>
                <a:gd name="T11" fmla="*/ 24 h 129"/>
                <a:gd name="T12" fmla="*/ 33 w 91"/>
                <a:gd name="T13" fmla="*/ 35 h 129"/>
                <a:gd name="T14" fmla="*/ 91 w 91"/>
                <a:gd name="T15" fmla="*/ 92 h 129"/>
                <a:gd name="T16" fmla="*/ 44 w 91"/>
                <a:gd name="T17" fmla="*/ 129 h 129"/>
                <a:gd name="T18" fmla="*/ 0 w 91"/>
                <a:gd name="T19" fmla="*/ 113 h 129"/>
                <a:gd name="T20" fmla="*/ 16 w 91"/>
                <a:gd name="T21" fmla="*/ 91 h 129"/>
                <a:gd name="T22" fmla="*/ 47 w 91"/>
                <a:gd name="T23" fmla="*/ 106 h 129"/>
                <a:gd name="T24" fmla="*/ 63 w 91"/>
                <a:gd name="T25" fmla="*/ 9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29">
                  <a:moveTo>
                    <a:pt x="63" y="94"/>
                  </a:moveTo>
                  <a:cubicBezTo>
                    <a:pt x="63" y="74"/>
                    <a:pt x="6" y="77"/>
                    <a:pt x="6" y="37"/>
                  </a:cubicBezTo>
                  <a:cubicBezTo>
                    <a:pt x="6" y="17"/>
                    <a:pt x="24" y="0"/>
                    <a:pt x="50" y="0"/>
                  </a:cubicBezTo>
                  <a:cubicBezTo>
                    <a:pt x="71" y="0"/>
                    <a:pt x="84" y="10"/>
                    <a:pt x="88" y="1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68" y="32"/>
                    <a:pt x="61" y="24"/>
                    <a:pt x="47" y="24"/>
                  </a:cubicBezTo>
                  <a:cubicBezTo>
                    <a:pt x="38" y="24"/>
                    <a:pt x="33" y="29"/>
                    <a:pt x="33" y="35"/>
                  </a:cubicBezTo>
                  <a:cubicBezTo>
                    <a:pt x="33" y="55"/>
                    <a:pt x="91" y="52"/>
                    <a:pt x="91" y="92"/>
                  </a:cubicBezTo>
                  <a:cubicBezTo>
                    <a:pt x="91" y="111"/>
                    <a:pt x="75" y="129"/>
                    <a:pt x="44" y="129"/>
                  </a:cubicBezTo>
                  <a:cubicBezTo>
                    <a:pt x="20" y="129"/>
                    <a:pt x="5" y="118"/>
                    <a:pt x="0" y="11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21" y="96"/>
                    <a:pt x="32" y="106"/>
                    <a:pt x="47" y="106"/>
                  </a:cubicBezTo>
                  <a:cubicBezTo>
                    <a:pt x="58" y="106"/>
                    <a:pt x="63" y="100"/>
                    <a:pt x="63" y="94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49514F-AF0A-4262-9806-1B29A53C3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225" y="2936875"/>
              <a:ext cx="47625" cy="179388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4964F14-0EBB-4887-BEA1-FCD02D02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5" y="2932113"/>
              <a:ext cx="147638" cy="184150"/>
            </a:xfrm>
            <a:custGeom>
              <a:avLst/>
              <a:gdLst>
                <a:gd name="T0" fmla="*/ 85 w 85"/>
                <a:gd name="T1" fmla="*/ 103 h 103"/>
                <a:gd name="T2" fmla="*/ 59 w 85"/>
                <a:gd name="T3" fmla="*/ 103 h 103"/>
                <a:gd name="T4" fmla="*/ 59 w 85"/>
                <a:gd name="T5" fmla="*/ 39 h 103"/>
                <a:gd name="T6" fmla="*/ 45 w 85"/>
                <a:gd name="T7" fmla="*/ 23 h 103"/>
                <a:gd name="T8" fmla="*/ 27 w 85"/>
                <a:gd name="T9" fmla="*/ 35 h 103"/>
                <a:gd name="T10" fmla="*/ 27 w 85"/>
                <a:gd name="T11" fmla="*/ 103 h 103"/>
                <a:gd name="T12" fmla="*/ 0 w 85"/>
                <a:gd name="T13" fmla="*/ 103 h 103"/>
                <a:gd name="T14" fmla="*/ 0 w 85"/>
                <a:gd name="T15" fmla="*/ 2 h 103"/>
                <a:gd name="T16" fmla="*/ 21 w 85"/>
                <a:gd name="T17" fmla="*/ 2 h 103"/>
                <a:gd name="T18" fmla="*/ 27 w 85"/>
                <a:gd name="T19" fmla="*/ 12 h 103"/>
                <a:gd name="T20" fmla="*/ 27 w 85"/>
                <a:gd name="T21" fmla="*/ 12 h 103"/>
                <a:gd name="T22" fmla="*/ 55 w 85"/>
                <a:gd name="T23" fmla="*/ 0 h 103"/>
                <a:gd name="T24" fmla="*/ 85 w 85"/>
                <a:gd name="T25" fmla="*/ 33 h 103"/>
                <a:gd name="T26" fmla="*/ 85 w 85"/>
                <a:gd name="T2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3">
                  <a:moveTo>
                    <a:pt x="85" y="103"/>
                  </a:moveTo>
                  <a:cubicBezTo>
                    <a:pt x="59" y="103"/>
                    <a:pt x="59" y="103"/>
                    <a:pt x="59" y="103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29"/>
                    <a:pt x="54" y="23"/>
                    <a:pt x="45" y="23"/>
                  </a:cubicBezTo>
                  <a:cubicBezTo>
                    <a:pt x="37" y="23"/>
                    <a:pt x="30" y="27"/>
                    <a:pt x="27" y="3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4" y="4"/>
                    <a:pt x="44" y="0"/>
                    <a:pt x="55" y="0"/>
                  </a:cubicBezTo>
                  <a:cubicBezTo>
                    <a:pt x="74" y="0"/>
                    <a:pt x="85" y="11"/>
                    <a:pt x="85" y="33"/>
                  </a:cubicBezTo>
                  <a:lnTo>
                    <a:pt x="85" y="103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646ED5-3EA4-41CF-9DD3-0C9D23B02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225" y="2936875"/>
              <a:ext cx="47625" cy="179388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7C60129-913D-4EC4-9373-34B69223A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725" y="2868613"/>
              <a:ext cx="117475" cy="247650"/>
            </a:xfrm>
            <a:custGeom>
              <a:avLst/>
              <a:gdLst>
                <a:gd name="T0" fmla="*/ 64 w 68"/>
                <a:gd name="T1" fmla="*/ 23 h 139"/>
                <a:gd name="T2" fmla="*/ 52 w 68"/>
                <a:gd name="T3" fmla="*/ 21 h 139"/>
                <a:gd name="T4" fmla="*/ 42 w 68"/>
                <a:gd name="T5" fmla="*/ 32 h 139"/>
                <a:gd name="T6" fmla="*/ 42 w 68"/>
                <a:gd name="T7" fmla="*/ 38 h 139"/>
                <a:gd name="T8" fmla="*/ 64 w 68"/>
                <a:gd name="T9" fmla="*/ 38 h 139"/>
                <a:gd name="T10" fmla="*/ 64 w 68"/>
                <a:gd name="T11" fmla="*/ 57 h 139"/>
                <a:gd name="T12" fmla="*/ 42 w 68"/>
                <a:gd name="T13" fmla="*/ 57 h 139"/>
                <a:gd name="T14" fmla="*/ 42 w 68"/>
                <a:gd name="T15" fmla="*/ 139 h 139"/>
                <a:gd name="T16" fmla="*/ 15 w 68"/>
                <a:gd name="T17" fmla="*/ 139 h 139"/>
                <a:gd name="T18" fmla="*/ 15 w 68"/>
                <a:gd name="T19" fmla="*/ 57 h 139"/>
                <a:gd name="T20" fmla="*/ 0 w 68"/>
                <a:gd name="T21" fmla="*/ 57 h 139"/>
                <a:gd name="T22" fmla="*/ 0 w 68"/>
                <a:gd name="T23" fmla="*/ 38 h 139"/>
                <a:gd name="T24" fmla="*/ 15 w 68"/>
                <a:gd name="T25" fmla="*/ 38 h 139"/>
                <a:gd name="T26" fmla="*/ 15 w 68"/>
                <a:gd name="T27" fmla="*/ 31 h 139"/>
                <a:gd name="T28" fmla="*/ 51 w 68"/>
                <a:gd name="T29" fmla="*/ 0 h 139"/>
                <a:gd name="T30" fmla="*/ 68 w 68"/>
                <a:gd name="T31" fmla="*/ 1 h 139"/>
                <a:gd name="T32" fmla="*/ 64 w 68"/>
                <a:gd name="T33" fmla="*/ 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39">
                  <a:moveTo>
                    <a:pt x="64" y="23"/>
                  </a:moveTo>
                  <a:cubicBezTo>
                    <a:pt x="60" y="22"/>
                    <a:pt x="56" y="21"/>
                    <a:pt x="52" y="21"/>
                  </a:cubicBezTo>
                  <a:cubicBezTo>
                    <a:pt x="45" y="21"/>
                    <a:pt x="42" y="25"/>
                    <a:pt x="42" y="3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14"/>
                    <a:pt x="26" y="0"/>
                    <a:pt x="51" y="0"/>
                  </a:cubicBezTo>
                  <a:cubicBezTo>
                    <a:pt x="59" y="0"/>
                    <a:pt x="63" y="0"/>
                    <a:pt x="68" y="1"/>
                  </a:cubicBezTo>
                  <a:lnTo>
                    <a:pt x="64" y="23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0B6899D-8282-489B-A155-29C05A67604D}"/>
              </a:ext>
            </a:extLst>
          </p:cNvPr>
          <p:cNvGrpSpPr/>
          <p:nvPr/>
        </p:nvGrpSpPr>
        <p:grpSpPr>
          <a:xfrm>
            <a:off x="3091181" y="2868613"/>
            <a:ext cx="1076325" cy="250825"/>
            <a:chOff x="2908300" y="2868613"/>
            <a:chExt cx="1076325" cy="25082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8577D55-4AF6-4800-82E1-14A385F41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300" y="2897188"/>
              <a:ext cx="114300" cy="219075"/>
            </a:xfrm>
            <a:custGeom>
              <a:avLst/>
              <a:gdLst>
                <a:gd name="T0" fmla="*/ 66 w 66"/>
                <a:gd name="T1" fmla="*/ 0 h 123"/>
                <a:gd name="T2" fmla="*/ 66 w 66"/>
                <a:gd name="T3" fmla="*/ 123 h 123"/>
                <a:gd name="T4" fmla="*/ 39 w 66"/>
                <a:gd name="T5" fmla="*/ 123 h 123"/>
                <a:gd name="T6" fmla="*/ 39 w 66"/>
                <a:gd name="T7" fmla="*/ 66 h 123"/>
                <a:gd name="T8" fmla="*/ 40 w 66"/>
                <a:gd name="T9" fmla="*/ 29 h 123"/>
                <a:gd name="T10" fmla="*/ 40 w 66"/>
                <a:gd name="T11" fmla="*/ 29 h 123"/>
                <a:gd name="T12" fmla="*/ 27 w 66"/>
                <a:gd name="T13" fmla="*/ 38 h 123"/>
                <a:gd name="T14" fmla="*/ 15 w 66"/>
                <a:gd name="T15" fmla="*/ 46 h 123"/>
                <a:gd name="T16" fmla="*/ 0 w 66"/>
                <a:gd name="T17" fmla="*/ 25 h 123"/>
                <a:gd name="T18" fmla="*/ 39 w 66"/>
                <a:gd name="T19" fmla="*/ 0 h 123"/>
                <a:gd name="T20" fmla="*/ 66 w 66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3">
                  <a:moveTo>
                    <a:pt x="66" y="0"/>
                  </a:moveTo>
                  <a:cubicBezTo>
                    <a:pt x="66" y="123"/>
                    <a:pt x="66" y="123"/>
                    <a:pt x="66" y="123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54"/>
                    <a:pt x="40" y="41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E26F60E-964F-4E3E-8C1A-6387F6AC9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763" y="2894013"/>
              <a:ext cx="155575" cy="225425"/>
            </a:xfrm>
            <a:custGeom>
              <a:avLst/>
              <a:gdLst>
                <a:gd name="T0" fmla="*/ 45 w 90"/>
                <a:gd name="T1" fmla="*/ 104 h 127"/>
                <a:gd name="T2" fmla="*/ 64 w 90"/>
                <a:gd name="T3" fmla="*/ 64 h 127"/>
                <a:gd name="T4" fmla="*/ 44 w 90"/>
                <a:gd name="T5" fmla="*/ 23 h 127"/>
                <a:gd name="T6" fmla="*/ 27 w 90"/>
                <a:gd name="T7" fmla="*/ 63 h 127"/>
                <a:gd name="T8" fmla="*/ 45 w 90"/>
                <a:gd name="T9" fmla="*/ 104 h 127"/>
                <a:gd name="T10" fmla="*/ 0 w 90"/>
                <a:gd name="T11" fmla="*/ 64 h 127"/>
                <a:gd name="T12" fmla="*/ 46 w 90"/>
                <a:gd name="T13" fmla="*/ 0 h 127"/>
                <a:gd name="T14" fmla="*/ 90 w 90"/>
                <a:gd name="T15" fmla="*/ 63 h 127"/>
                <a:gd name="T16" fmla="*/ 44 w 90"/>
                <a:gd name="T17" fmla="*/ 127 h 127"/>
                <a:gd name="T18" fmla="*/ 0 w 90"/>
                <a:gd name="T19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27">
                  <a:moveTo>
                    <a:pt x="45" y="104"/>
                  </a:moveTo>
                  <a:cubicBezTo>
                    <a:pt x="60" y="104"/>
                    <a:pt x="64" y="92"/>
                    <a:pt x="64" y="64"/>
                  </a:cubicBezTo>
                  <a:cubicBezTo>
                    <a:pt x="64" y="36"/>
                    <a:pt x="58" y="23"/>
                    <a:pt x="44" y="23"/>
                  </a:cubicBezTo>
                  <a:cubicBezTo>
                    <a:pt x="30" y="23"/>
                    <a:pt x="27" y="35"/>
                    <a:pt x="27" y="63"/>
                  </a:cubicBezTo>
                  <a:cubicBezTo>
                    <a:pt x="27" y="92"/>
                    <a:pt x="32" y="104"/>
                    <a:pt x="45" y="104"/>
                  </a:cubicBezTo>
                  <a:moveTo>
                    <a:pt x="0" y="64"/>
                  </a:moveTo>
                  <a:cubicBezTo>
                    <a:pt x="0" y="20"/>
                    <a:pt x="16" y="0"/>
                    <a:pt x="46" y="0"/>
                  </a:cubicBezTo>
                  <a:cubicBezTo>
                    <a:pt x="78" y="0"/>
                    <a:pt x="90" y="21"/>
                    <a:pt x="90" y="63"/>
                  </a:cubicBezTo>
                  <a:cubicBezTo>
                    <a:pt x="90" y="107"/>
                    <a:pt x="74" y="127"/>
                    <a:pt x="44" y="127"/>
                  </a:cubicBezTo>
                  <a:cubicBezTo>
                    <a:pt x="12" y="127"/>
                    <a:pt x="0" y="106"/>
                    <a:pt x="0" y="64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5BEA283-C39A-4569-8894-57B99221C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800" y="3057525"/>
              <a:ext cx="60325" cy="61913"/>
            </a:xfrm>
            <a:custGeom>
              <a:avLst/>
              <a:gdLst>
                <a:gd name="T0" fmla="*/ 17 w 35"/>
                <a:gd name="T1" fmla="*/ 0 h 35"/>
                <a:gd name="T2" fmla="*/ 35 w 35"/>
                <a:gd name="T3" fmla="*/ 18 h 35"/>
                <a:gd name="T4" fmla="*/ 17 w 35"/>
                <a:gd name="T5" fmla="*/ 35 h 35"/>
                <a:gd name="T6" fmla="*/ 0 w 35"/>
                <a:gd name="T7" fmla="*/ 18 h 35"/>
                <a:gd name="T8" fmla="*/ 17 w 3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27" y="0"/>
                    <a:pt x="35" y="7"/>
                    <a:pt x="35" y="18"/>
                  </a:cubicBezTo>
                  <a:cubicBezTo>
                    <a:pt x="35" y="27"/>
                    <a:pt x="27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  <a:cubicBezTo>
                    <a:pt x="0" y="7"/>
                    <a:pt x="7" y="0"/>
                    <a:pt x="17" y="0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6FCC814-4C9C-46E3-9A63-DF09D034F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850" y="2889250"/>
              <a:ext cx="155575" cy="230188"/>
            </a:xfrm>
            <a:custGeom>
              <a:avLst/>
              <a:gdLst>
                <a:gd name="T0" fmla="*/ 63 w 90"/>
                <a:gd name="T1" fmla="*/ 94 h 129"/>
                <a:gd name="T2" fmla="*/ 5 w 90"/>
                <a:gd name="T3" fmla="*/ 37 h 129"/>
                <a:gd name="T4" fmla="*/ 49 w 90"/>
                <a:gd name="T5" fmla="*/ 0 h 129"/>
                <a:gd name="T6" fmla="*/ 87 w 90"/>
                <a:gd name="T7" fmla="*/ 15 h 129"/>
                <a:gd name="T8" fmla="*/ 70 w 90"/>
                <a:gd name="T9" fmla="*/ 35 h 129"/>
                <a:gd name="T10" fmla="*/ 47 w 90"/>
                <a:gd name="T11" fmla="*/ 24 h 129"/>
                <a:gd name="T12" fmla="*/ 33 w 90"/>
                <a:gd name="T13" fmla="*/ 35 h 129"/>
                <a:gd name="T14" fmla="*/ 90 w 90"/>
                <a:gd name="T15" fmla="*/ 92 h 129"/>
                <a:gd name="T16" fmla="*/ 43 w 90"/>
                <a:gd name="T17" fmla="*/ 129 h 129"/>
                <a:gd name="T18" fmla="*/ 0 w 90"/>
                <a:gd name="T19" fmla="*/ 113 h 129"/>
                <a:gd name="T20" fmla="*/ 15 w 90"/>
                <a:gd name="T21" fmla="*/ 91 h 129"/>
                <a:gd name="T22" fmla="*/ 47 w 90"/>
                <a:gd name="T23" fmla="*/ 106 h 129"/>
                <a:gd name="T24" fmla="*/ 63 w 90"/>
                <a:gd name="T25" fmla="*/ 9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29">
                  <a:moveTo>
                    <a:pt x="63" y="94"/>
                  </a:moveTo>
                  <a:cubicBezTo>
                    <a:pt x="63" y="74"/>
                    <a:pt x="5" y="77"/>
                    <a:pt x="5" y="37"/>
                  </a:cubicBezTo>
                  <a:cubicBezTo>
                    <a:pt x="5" y="17"/>
                    <a:pt x="23" y="0"/>
                    <a:pt x="49" y="0"/>
                  </a:cubicBezTo>
                  <a:cubicBezTo>
                    <a:pt x="70" y="0"/>
                    <a:pt x="83" y="10"/>
                    <a:pt x="87" y="1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67" y="32"/>
                    <a:pt x="60" y="24"/>
                    <a:pt x="47" y="24"/>
                  </a:cubicBezTo>
                  <a:cubicBezTo>
                    <a:pt x="38" y="24"/>
                    <a:pt x="33" y="29"/>
                    <a:pt x="33" y="35"/>
                  </a:cubicBezTo>
                  <a:cubicBezTo>
                    <a:pt x="33" y="55"/>
                    <a:pt x="90" y="52"/>
                    <a:pt x="90" y="92"/>
                  </a:cubicBezTo>
                  <a:cubicBezTo>
                    <a:pt x="90" y="111"/>
                    <a:pt x="75" y="129"/>
                    <a:pt x="43" y="129"/>
                  </a:cubicBezTo>
                  <a:cubicBezTo>
                    <a:pt x="19" y="129"/>
                    <a:pt x="4" y="118"/>
                    <a:pt x="0" y="113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21" y="96"/>
                    <a:pt x="32" y="106"/>
                    <a:pt x="47" y="106"/>
                  </a:cubicBezTo>
                  <a:cubicBezTo>
                    <a:pt x="58" y="106"/>
                    <a:pt x="63" y="100"/>
                    <a:pt x="63" y="94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B83865-054F-41BB-B9C4-8925ECE9F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0" y="2936875"/>
              <a:ext cx="47625" cy="179388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6203AB7-8C87-4501-A3EA-858B4CF08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438" y="2932113"/>
              <a:ext cx="147638" cy="184150"/>
            </a:xfrm>
            <a:custGeom>
              <a:avLst/>
              <a:gdLst>
                <a:gd name="T0" fmla="*/ 85 w 85"/>
                <a:gd name="T1" fmla="*/ 103 h 103"/>
                <a:gd name="T2" fmla="*/ 58 w 85"/>
                <a:gd name="T3" fmla="*/ 103 h 103"/>
                <a:gd name="T4" fmla="*/ 58 w 85"/>
                <a:gd name="T5" fmla="*/ 39 h 103"/>
                <a:gd name="T6" fmla="*/ 44 w 85"/>
                <a:gd name="T7" fmla="*/ 23 h 103"/>
                <a:gd name="T8" fmla="*/ 27 w 85"/>
                <a:gd name="T9" fmla="*/ 35 h 103"/>
                <a:gd name="T10" fmla="*/ 27 w 85"/>
                <a:gd name="T11" fmla="*/ 103 h 103"/>
                <a:gd name="T12" fmla="*/ 0 w 85"/>
                <a:gd name="T13" fmla="*/ 103 h 103"/>
                <a:gd name="T14" fmla="*/ 0 w 85"/>
                <a:gd name="T15" fmla="*/ 2 h 103"/>
                <a:gd name="T16" fmla="*/ 21 w 85"/>
                <a:gd name="T17" fmla="*/ 2 h 103"/>
                <a:gd name="T18" fmla="*/ 26 w 85"/>
                <a:gd name="T19" fmla="*/ 12 h 103"/>
                <a:gd name="T20" fmla="*/ 27 w 85"/>
                <a:gd name="T21" fmla="*/ 12 h 103"/>
                <a:gd name="T22" fmla="*/ 54 w 85"/>
                <a:gd name="T23" fmla="*/ 0 h 103"/>
                <a:gd name="T24" fmla="*/ 85 w 85"/>
                <a:gd name="T25" fmla="*/ 33 h 103"/>
                <a:gd name="T26" fmla="*/ 85 w 85"/>
                <a:gd name="T2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3">
                  <a:moveTo>
                    <a:pt x="85" y="103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29"/>
                    <a:pt x="53" y="23"/>
                    <a:pt x="44" y="23"/>
                  </a:cubicBezTo>
                  <a:cubicBezTo>
                    <a:pt x="36" y="23"/>
                    <a:pt x="30" y="27"/>
                    <a:pt x="27" y="3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3" y="4"/>
                    <a:pt x="44" y="0"/>
                    <a:pt x="54" y="0"/>
                  </a:cubicBezTo>
                  <a:cubicBezTo>
                    <a:pt x="74" y="0"/>
                    <a:pt x="85" y="11"/>
                    <a:pt x="85" y="33"/>
                  </a:cubicBezTo>
                  <a:lnTo>
                    <a:pt x="85" y="103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3926B5-0B51-45FB-BC6E-4C15CFC06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650" y="2936875"/>
              <a:ext cx="47625" cy="179388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2CFBF5C-FCB3-4CEC-883D-8EDC579A6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2868613"/>
              <a:ext cx="117475" cy="247650"/>
            </a:xfrm>
            <a:custGeom>
              <a:avLst/>
              <a:gdLst>
                <a:gd name="T0" fmla="*/ 64 w 68"/>
                <a:gd name="T1" fmla="*/ 23 h 139"/>
                <a:gd name="T2" fmla="*/ 53 w 68"/>
                <a:gd name="T3" fmla="*/ 21 h 139"/>
                <a:gd name="T4" fmla="*/ 43 w 68"/>
                <a:gd name="T5" fmla="*/ 32 h 139"/>
                <a:gd name="T6" fmla="*/ 43 w 68"/>
                <a:gd name="T7" fmla="*/ 38 h 139"/>
                <a:gd name="T8" fmla="*/ 65 w 68"/>
                <a:gd name="T9" fmla="*/ 38 h 139"/>
                <a:gd name="T10" fmla="*/ 65 w 68"/>
                <a:gd name="T11" fmla="*/ 57 h 139"/>
                <a:gd name="T12" fmla="*/ 42 w 68"/>
                <a:gd name="T13" fmla="*/ 57 h 139"/>
                <a:gd name="T14" fmla="*/ 42 w 68"/>
                <a:gd name="T15" fmla="*/ 139 h 139"/>
                <a:gd name="T16" fmla="*/ 15 w 68"/>
                <a:gd name="T17" fmla="*/ 139 h 139"/>
                <a:gd name="T18" fmla="*/ 15 w 68"/>
                <a:gd name="T19" fmla="*/ 57 h 139"/>
                <a:gd name="T20" fmla="*/ 0 w 68"/>
                <a:gd name="T21" fmla="*/ 57 h 139"/>
                <a:gd name="T22" fmla="*/ 0 w 68"/>
                <a:gd name="T23" fmla="*/ 38 h 139"/>
                <a:gd name="T24" fmla="*/ 16 w 68"/>
                <a:gd name="T25" fmla="*/ 38 h 139"/>
                <a:gd name="T26" fmla="*/ 16 w 68"/>
                <a:gd name="T27" fmla="*/ 31 h 139"/>
                <a:gd name="T28" fmla="*/ 52 w 68"/>
                <a:gd name="T29" fmla="*/ 0 h 139"/>
                <a:gd name="T30" fmla="*/ 68 w 68"/>
                <a:gd name="T31" fmla="*/ 1 h 139"/>
                <a:gd name="T32" fmla="*/ 64 w 68"/>
                <a:gd name="T33" fmla="*/ 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39">
                  <a:moveTo>
                    <a:pt x="64" y="23"/>
                  </a:moveTo>
                  <a:cubicBezTo>
                    <a:pt x="60" y="22"/>
                    <a:pt x="56" y="21"/>
                    <a:pt x="53" y="21"/>
                  </a:cubicBezTo>
                  <a:cubicBezTo>
                    <a:pt x="45" y="21"/>
                    <a:pt x="43" y="25"/>
                    <a:pt x="43" y="3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14"/>
                    <a:pt x="27" y="0"/>
                    <a:pt x="52" y="0"/>
                  </a:cubicBezTo>
                  <a:cubicBezTo>
                    <a:pt x="59" y="0"/>
                    <a:pt x="64" y="0"/>
                    <a:pt x="68" y="1"/>
                  </a:cubicBezTo>
                  <a:lnTo>
                    <a:pt x="64" y="23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8A890D3-45B5-41B3-B693-60B5BAC66426}"/>
              </a:ext>
            </a:extLst>
          </p:cNvPr>
          <p:cNvGrpSpPr/>
          <p:nvPr/>
        </p:nvGrpSpPr>
        <p:grpSpPr>
          <a:xfrm>
            <a:off x="5044074" y="2868613"/>
            <a:ext cx="1041400" cy="250825"/>
            <a:chOff x="4764088" y="2868613"/>
            <a:chExt cx="1041400" cy="250825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9F2CF2C-2504-4886-A798-59E13FDBA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2897188"/>
              <a:ext cx="112713" cy="219075"/>
            </a:xfrm>
            <a:custGeom>
              <a:avLst/>
              <a:gdLst>
                <a:gd name="T0" fmla="*/ 66 w 66"/>
                <a:gd name="T1" fmla="*/ 0 h 123"/>
                <a:gd name="T2" fmla="*/ 66 w 66"/>
                <a:gd name="T3" fmla="*/ 123 h 123"/>
                <a:gd name="T4" fmla="*/ 39 w 66"/>
                <a:gd name="T5" fmla="*/ 123 h 123"/>
                <a:gd name="T6" fmla="*/ 39 w 66"/>
                <a:gd name="T7" fmla="*/ 66 h 123"/>
                <a:gd name="T8" fmla="*/ 40 w 66"/>
                <a:gd name="T9" fmla="*/ 29 h 123"/>
                <a:gd name="T10" fmla="*/ 40 w 66"/>
                <a:gd name="T11" fmla="*/ 29 h 123"/>
                <a:gd name="T12" fmla="*/ 27 w 66"/>
                <a:gd name="T13" fmla="*/ 38 h 123"/>
                <a:gd name="T14" fmla="*/ 15 w 66"/>
                <a:gd name="T15" fmla="*/ 46 h 123"/>
                <a:gd name="T16" fmla="*/ 0 w 66"/>
                <a:gd name="T17" fmla="*/ 25 h 123"/>
                <a:gd name="T18" fmla="*/ 39 w 66"/>
                <a:gd name="T19" fmla="*/ 0 h 123"/>
                <a:gd name="T20" fmla="*/ 66 w 66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3">
                  <a:moveTo>
                    <a:pt x="66" y="0"/>
                  </a:moveTo>
                  <a:cubicBezTo>
                    <a:pt x="66" y="123"/>
                    <a:pt x="66" y="123"/>
                    <a:pt x="66" y="123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54"/>
                    <a:pt x="40" y="41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759749E-5099-48CD-BD80-0BF37E00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2897188"/>
              <a:ext cx="114300" cy="219075"/>
            </a:xfrm>
            <a:custGeom>
              <a:avLst/>
              <a:gdLst>
                <a:gd name="T0" fmla="*/ 66 w 66"/>
                <a:gd name="T1" fmla="*/ 0 h 123"/>
                <a:gd name="T2" fmla="*/ 66 w 66"/>
                <a:gd name="T3" fmla="*/ 123 h 123"/>
                <a:gd name="T4" fmla="*/ 39 w 66"/>
                <a:gd name="T5" fmla="*/ 123 h 123"/>
                <a:gd name="T6" fmla="*/ 39 w 66"/>
                <a:gd name="T7" fmla="*/ 66 h 123"/>
                <a:gd name="T8" fmla="*/ 40 w 66"/>
                <a:gd name="T9" fmla="*/ 29 h 123"/>
                <a:gd name="T10" fmla="*/ 40 w 66"/>
                <a:gd name="T11" fmla="*/ 29 h 123"/>
                <a:gd name="T12" fmla="*/ 27 w 66"/>
                <a:gd name="T13" fmla="*/ 38 h 123"/>
                <a:gd name="T14" fmla="*/ 15 w 66"/>
                <a:gd name="T15" fmla="*/ 46 h 123"/>
                <a:gd name="T16" fmla="*/ 0 w 66"/>
                <a:gd name="T17" fmla="*/ 25 h 123"/>
                <a:gd name="T18" fmla="*/ 39 w 66"/>
                <a:gd name="T19" fmla="*/ 0 h 123"/>
                <a:gd name="T20" fmla="*/ 66 w 66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3">
                  <a:moveTo>
                    <a:pt x="66" y="0"/>
                  </a:moveTo>
                  <a:cubicBezTo>
                    <a:pt x="66" y="123"/>
                    <a:pt x="66" y="123"/>
                    <a:pt x="66" y="123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54"/>
                    <a:pt x="40" y="41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58C1191-9BBA-49BD-BCAC-6DC17D093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3057525"/>
              <a:ext cx="60325" cy="61913"/>
            </a:xfrm>
            <a:custGeom>
              <a:avLst/>
              <a:gdLst>
                <a:gd name="T0" fmla="*/ 17 w 35"/>
                <a:gd name="T1" fmla="*/ 0 h 35"/>
                <a:gd name="T2" fmla="*/ 35 w 35"/>
                <a:gd name="T3" fmla="*/ 18 h 35"/>
                <a:gd name="T4" fmla="*/ 17 w 35"/>
                <a:gd name="T5" fmla="*/ 35 h 35"/>
                <a:gd name="T6" fmla="*/ 0 w 35"/>
                <a:gd name="T7" fmla="*/ 18 h 35"/>
                <a:gd name="T8" fmla="*/ 17 w 3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28" y="0"/>
                    <a:pt x="35" y="7"/>
                    <a:pt x="35" y="18"/>
                  </a:cubicBezTo>
                  <a:cubicBezTo>
                    <a:pt x="35" y="27"/>
                    <a:pt x="28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7"/>
                    <a:pt x="8" y="0"/>
                    <a:pt x="17" y="0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F0F994A-E638-4495-957A-316F7C3FA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2889250"/>
              <a:ext cx="157163" cy="230188"/>
            </a:xfrm>
            <a:custGeom>
              <a:avLst/>
              <a:gdLst>
                <a:gd name="T0" fmla="*/ 63 w 91"/>
                <a:gd name="T1" fmla="*/ 94 h 129"/>
                <a:gd name="T2" fmla="*/ 6 w 91"/>
                <a:gd name="T3" fmla="*/ 37 h 129"/>
                <a:gd name="T4" fmla="*/ 50 w 91"/>
                <a:gd name="T5" fmla="*/ 0 h 129"/>
                <a:gd name="T6" fmla="*/ 88 w 91"/>
                <a:gd name="T7" fmla="*/ 15 h 129"/>
                <a:gd name="T8" fmla="*/ 71 w 91"/>
                <a:gd name="T9" fmla="*/ 35 h 129"/>
                <a:gd name="T10" fmla="*/ 48 w 91"/>
                <a:gd name="T11" fmla="*/ 24 h 129"/>
                <a:gd name="T12" fmla="*/ 34 w 91"/>
                <a:gd name="T13" fmla="*/ 35 h 129"/>
                <a:gd name="T14" fmla="*/ 91 w 91"/>
                <a:gd name="T15" fmla="*/ 92 h 129"/>
                <a:gd name="T16" fmla="*/ 44 w 91"/>
                <a:gd name="T17" fmla="*/ 129 h 129"/>
                <a:gd name="T18" fmla="*/ 0 w 91"/>
                <a:gd name="T19" fmla="*/ 113 h 129"/>
                <a:gd name="T20" fmla="*/ 16 w 91"/>
                <a:gd name="T21" fmla="*/ 91 h 129"/>
                <a:gd name="T22" fmla="*/ 47 w 91"/>
                <a:gd name="T23" fmla="*/ 106 h 129"/>
                <a:gd name="T24" fmla="*/ 63 w 91"/>
                <a:gd name="T25" fmla="*/ 9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29">
                  <a:moveTo>
                    <a:pt x="63" y="94"/>
                  </a:moveTo>
                  <a:cubicBezTo>
                    <a:pt x="63" y="74"/>
                    <a:pt x="6" y="77"/>
                    <a:pt x="6" y="37"/>
                  </a:cubicBezTo>
                  <a:cubicBezTo>
                    <a:pt x="6" y="17"/>
                    <a:pt x="24" y="0"/>
                    <a:pt x="50" y="0"/>
                  </a:cubicBezTo>
                  <a:cubicBezTo>
                    <a:pt x="71" y="0"/>
                    <a:pt x="84" y="10"/>
                    <a:pt x="88" y="1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68" y="32"/>
                    <a:pt x="61" y="24"/>
                    <a:pt x="48" y="24"/>
                  </a:cubicBezTo>
                  <a:cubicBezTo>
                    <a:pt x="39" y="24"/>
                    <a:pt x="34" y="29"/>
                    <a:pt x="34" y="35"/>
                  </a:cubicBezTo>
                  <a:cubicBezTo>
                    <a:pt x="34" y="55"/>
                    <a:pt x="91" y="52"/>
                    <a:pt x="91" y="92"/>
                  </a:cubicBezTo>
                  <a:cubicBezTo>
                    <a:pt x="91" y="111"/>
                    <a:pt x="76" y="129"/>
                    <a:pt x="44" y="129"/>
                  </a:cubicBezTo>
                  <a:cubicBezTo>
                    <a:pt x="20" y="129"/>
                    <a:pt x="5" y="118"/>
                    <a:pt x="0" y="11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21" y="96"/>
                    <a:pt x="32" y="106"/>
                    <a:pt x="47" y="106"/>
                  </a:cubicBezTo>
                  <a:cubicBezTo>
                    <a:pt x="58" y="106"/>
                    <a:pt x="63" y="100"/>
                    <a:pt x="63" y="94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5433777-1BEA-49DB-BAFF-166375B6C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3" y="2936875"/>
              <a:ext cx="47625" cy="179388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F449CE-20D1-404A-A3C9-C19A3B530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300" y="2932113"/>
              <a:ext cx="147638" cy="184150"/>
            </a:xfrm>
            <a:custGeom>
              <a:avLst/>
              <a:gdLst>
                <a:gd name="T0" fmla="*/ 85 w 85"/>
                <a:gd name="T1" fmla="*/ 103 h 103"/>
                <a:gd name="T2" fmla="*/ 58 w 85"/>
                <a:gd name="T3" fmla="*/ 103 h 103"/>
                <a:gd name="T4" fmla="*/ 58 w 85"/>
                <a:gd name="T5" fmla="*/ 39 h 103"/>
                <a:gd name="T6" fmla="*/ 44 w 85"/>
                <a:gd name="T7" fmla="*/ 23 h 103"/>
                <a:gd name="T8" fmla="*/ 26 w 85"/>
                <a:gd name="T9" fmla="*/ 35 h 103"/>
                <a:gd name="T10" fmla="*/ 26 w 85"/>
                <a:gd name="T11" fmla="*/ 103 h 103"/>
                <a:gd name="T12" fmla="*/ 0 w 85"/>
                <a:gd name="T13" fmla="*/ 103 h 103"/>
                <a:gd name="T14" fmla="*/ 0 w 85"/>
                <a:gd name="T15" fmla="*/ 2 h 103"/>
                <a:gd name="T16" fmla="*/ 21 w 85"/>
                <a:gd name="T17" fmla="*/ 2 h 103"/>
                <a:gd name="T18" fmla="*/ 26 w 85"/>
                <a:gd name="T19" fmla="*/ 12 h 103"/>
                <a:gd name="T20" fmla="*/ 27 w 85"/>
                <a:gd name="T21" fmla="*/ 12 h 103"/>
                <a:gd name="T22" fmla="*/ 54 w 85"/>
                <a:gd name="T23" fmla="*/ 0 h 103"/>
                <a:gd name="T24" fmla="*/ 85 w 85"/>
                <a:gd name="T25" fmla="*/ 33 h 103"/>
                <a:gd name="T26" fmla="*/ 85 w 85"/>
                <a:gd name="T2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3">
                  <a:moveTo>
                    <a:pt x="85" y="103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29"/>
                    <a:pt x="53" y="23"/>
                    <a:pt x="44" y="23"/>
                  </a:cubicBezTo>
                  <a:cubicBezTo>
                    <a:pt x="36" y="23"/>
                    <a:pt x="29" y="27"/>
                    <a:pt x="26" y="35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3" y="4"/>
                    <a:pt x="43" y="0"/>
                    <a:pt x="54" y="0"/>
                  </a:cubicBezTo>
                  <a:cubicBezTo>
                    <a:pt x="73" y="0"/>
                    <a:pt x="85" y="11"/>
                    <a:pt x="85" y="33"/>
                  </a:cubicBezTo>
                  <a:lnTo>
                    <a:pt x="85" y="103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3C55B6-E200-4EF3-986B-CC5B9D125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100" y="2936875"/>
              <a:ext cx="46038" cy="179388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3CC25D6-8C85-4DF7-8C9D-FED1BDE79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013" y="2868613"/>
              <a:ext cx="117475" cy="247650"/>
            </a:xfrm>
            <a:custGeom>
              <a:avLst/>
              <a:gdLst>
                <a:gd name="T0" fmla="*/ 64 w 68"/>
                <a:gd name="T1" fmla="*/ 23 h 139"/>
                <a:gd name="T2" fmla="*/ 52 w 68"/>
                <a:gd name="T3" fmla="*/ 21 h 139"/>
                <a:gd name="T4" fmla="*/ 42 w 68"/>
                <a:gd name="T5" fmla="*/ 32 h 139"/>
                <a:gd name="T6" fmla="*/ 42 w 68"/>
                <a:gd name="T7" fmla="*/ 38 h 139"/>
                <a:gd name="T8" fmla="*/ 64 w 68"/>
                <a:gd name="T9" fmla="*/ 38 h 139"/>
                <a:gd name="T10" fmla="*/ 64 w 68"/>
                <a:gd name="T11" fmla="*/ 57 h 139"/>
                <a:gd name="T12" fmla="*/ 42 w 68"/>
                <a:gd name="T13" fmla="*/ 57 h 139"/>
                <a:gd name="T14" fmla="*/ 42 w 68"/>
                <a:gd name="T15" fmla="*/ 139 h 139"/>
                <a:gd name="T16" fmla="*/ 15 w 68"/>
                <a:gd name="T17" fmla="*/ 139 h 139"/>
                <a:gd name="T18" fmla="*/ 15 w 68"/>
                <a:gd name="T19" fmla="*/ 57 h 139"/>
                <a:gd name="T20" fmla="*/ 0 w 68"/>
                <a:gd name="T21" fmla="*/ 57 h 139"/>
                <a:gd name="T22" fmla="*/ 0 w 68"/>
                <a:gd name="T23" fmla="*/ 38 h 139"/>
                <a:gd name="T24" fmla="*/ 15 w 68"/>
                <a:gd name="T25" fmla="*/ 38 h 139"/>
                <a:gd name="T26" fmla="*/ 15 w 68"/>
                <a:gd name="T27" fmla="*/ 31 h 139"/>
                <a:gd name="T28" fmla="*/ 51 w 68"/>
                <a:gd name="T29" fmla="*/ 0 h 139"/>
                <a:gd name="T30" fmla="*/ 68 w 68"/>
                <a:gd name="T31" fmla="*/ 1 h 139"/>
                <a:gd name="T32" fmla="*/ 64 w 68"/>
                <a:gd name="T33" fmla="*/ 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39">
                  <a:moveTo>
                    <a:pt x="64" y="23"/>
                  </a:moveTo>
                  <a:cubicBezTo>
                    <a:pt x="60" y="22"/>
                    <a:pt x="56" y="21"/>
                    <a:pt x="52" y="21"/>
                  </a:cubicBezTo>
                  <a:cubicBezTo>
                    <a:pt x="45" y="21"/>
                    <a:pt x="42" y="25"/>
                    <a:pt x="42" y="3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14"/>
                    <a:pt x="26" y="0"/>
                    <a:pt x="51" y="0"/>
                  </a:cubicBezTo>
                  <a:cubicBezTo>
                    <a:pt x="59" y="0"/>
                    <a:pt x="63" y="0"/>
                    <a:pt x="68" y="1"/>
                  </a:cubicBezTo>
                  <a:lnTo>
                    <a:pt x="64" y="23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E02AA01-B823-44A0-AAE9-ED93DE244879}"/>
              </a:ext>
            </a:extLst>
          </p:cNvPr>
          <p:cNvGrpSpPr/>
          <p:nvPr/>
        </p:nvGrpSpPr>
        <p:grpSpPr>
          <a:xfrm>
            <a:off x="6886120" y="2868613"/>
            <a:ext cx="1062038" cy="250825"/>
            <a:chOff x="6729413" y="2868613"/>
            <a:chExt cx="1062038" cy="250825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2ADB19C-8124-4BAF-AC60-0F8E2F2CE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413" y="2897188"/>
              <a:ext cx="115888" cy="219075"/>
            </a:xfrm>
            <a:custGeom>
              <a:avLst/>
              <a:gdLst>
                <a:gd name="T0" fmla="*/ 67 w 67"/>
                <a:gd name="T1" fmla="*/ 0 h 123"/>
                <a:gd name="T2" fmla="*/ 67 w 67"/>
                <a:gd name="T3" fmla="*/ 123 h 123"/>
                <a:gd name="T4" fmla="*/ 40 w 67"/>
                <a:gd name="T5" fmla="*/ 123 h 123"/>
                <a:gd name="T6" fmla="*/ 40 w 67"/>
                <a:gd name="T7" fmla="*/ 66 h 123"/>
                <a:gd name="T8" fmla="*/ 41 w 67"/>
                <a:gd name="T9" fmla="*/ 29 h 123"/>
                <a:gd name="T10" fmla="*/ 40 w 67"/>
                <a:gd name="T11" fmla="*/ 29 h 123"/>
                <a:gd name="T12" fmla="*/ 28 w 67"/>
                <a:gd name="T13" fmla="*/ 38 h 123"/>
                <a:gd name="T14" fmla="*/ 15 w 67"/>
                <a:gd name="T15" fmla="*/ 46 h 123"/>
                <a:gd name="T16" fmla="*/ 0 w 67"/>
                <a:gd name="T17" fmla="*/ 25 h 123"/>
                <a:gd name="T18" fmla="*/ 40 w 67"/>
                <a:gd name="T19" fmla="*/ 0 h 123"/>
                <a:gd name="T20" fmla="*/ 67 w 67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23">
                  <a:moveTo>
                    <a:pt x="67" y="0"/>
                  </a:moveTo>
                  <a:cubicBezTo>
                    <a:pt x="67" y="123"/>
                    <a:pt x="67" y="123"/>
                    <a:pt x="67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54"/>
                    <a:pt x="40" y="41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38C7C97-35AC-4D4F-8411-73981A2A7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5463" y="2894013"/>
              <a:ext cx="139700" cy="222250"/>
            </a:xfrm>
            <a:custGeom>
              <a:avLst/>
              <a:gdLst>
                <a:gd name="T0" fmla="*/ 33 w 81"/>
                <a:gd name="T1" fmla="*/ 104 h 125"/>
                <a:gd name="T2" fmla="*/ 62 w 81"/>
                <a:gd name="T3" fmla="*/ 103 h 125"/>
                <a:gd name="T4" fmla="*/ 81 w 81"/>
                <a:gd name="T5" fmla="*/ 103 h 125"/>
                <a:gd name="T6" fmla="*/ 81 w 81"/>
                <a:gd name="T7" fmla="*/ 125 h 125"/>
                <a:gd name="T8" fmla="*/ 5 w 81"/>
                <a:gd name="T9" fmla="*/ 125 h 125"/>
                <a:gd name="T10" fmla="*/ 0 w 81"/>
                <a:gd name="T11" fmla="*/ 103 h 125"/>
                <a:gd name="T12" fmla="*/ 43 w 81"/>
                <a:gd name="T13" fmla="*/ 57 h 125"/>
                <a:gd name="T14" fmla="*/ 52 w 81"/>
                <a:gd name="T15" fmla="*/ 37 h 125"/>
                <a:gd name="T16" fmla="*/ 40 w 81"/>
                <a:gd name="T17" fmla="*/ 23 h 125"/>
                <a:gd name="T18" fmla="*/ 28 w 81"/>
                <a:gd name="T19" fmla="*/ 39 h 125"/>
                <a:gd name="T20" fmla="*/ 1 w 81"/>
                <a:gd name="T21" fmla="*/ 34 h 125"/>
                <a:gd name="T22" fmla="*/ 42 w 81"/>
                <a:gd name="T23" fmla="*/ 0 h 125"/>
                <a:gd name="T24" fmla="*/ 80 w 81"/>
                <a:gd name="T25" fmla="*/ 33 h 125"/>
                <a:gd name="T26" fmla="*/ 64 w 81"/>
                <a:gd name="T27" fmla="*/ 72 h 125"/>
                <a:gd name="T28" fmla="*/ 48 w 81"/>
                <a:gd name="T29" fmla="*/ 90 h 125"/>
                <a:gd name="T30" fmla="*/ 33 w 81"/>
                <a:gd name="T31" fmla="*/ 103 h 125"/>
                <a:gd name="T32" fmla="*/ 33 w 81"/>
                <a:gd name="T33" fmla="*/ 10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125">
                  <a:moveTo>
                    <a:pt x="33" y="104"/>
                  </a:moveTo>
                  <a:cubicBezTo>
                    <a:pt x="40" y="103"/>
                    <a:pt x="54" y="103"/>
                    <a:pt x="62" y="103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0" y="84"/>
                    <a:pt x="35" y="69"/>
                    <a:pt x="43" y="57"/>
                  </a:cubicBezTo>
                  <a:cubicBezTo>
                    <a:pt x="49" y="49"/>
                    <a:pt x="52" y="43"/>
                    <a:pt x="52" y="37"/>
                  </a:cubicBezTo>
                  <a:cubicBezTo>
                    <a:pt x="52" y="27"/>
                    <a:pt x="47" y="23"/>
                    <a:pt x="40" y="23"/>
                  </a:cubicBezTo>
                  <a:cubicBezTo>
                    <a:pt x="32" y="23"/>
                    <a:pt x="28" y="31"/>
                    <a:pt x="28" y="39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3" y="16"/>
                    <a:pt x="16" y="0"/>
                    <a:pt x="42" y="0"/>
                  </a:cubicBezTo>
                  <a:cubicBezTo>
                    <a:pt x="65" y="0"/>
                    <a:pt x="80" y="13"/>
                    <a:pt x="80" y="33"/>
                  </a:cubicBezTo>
                  <a:cubicBezTo>
                    <a:pt x="80" y="46"/>
                    <a:pt x="76" y="58"/>
                    <a:pt x="64" y="72"/>
                  </a:cubicBezTo>
                  <a:cubicBezTo>
                    <a:pt x="60" y="77"/>
                    <a:pt x="54" y="83"/>
                    <a:pt x="48" y="90"/>
                  </a:cubicBezTo>
                  <a:cubicBezTo>
                    <a:pt x="43" y="94"/>
                    <a:pt x="38" y="99"/>
                    <a:pt x="33" y="103"/>
                  </a:cubicBezTo>
                  <a:lnTo>
                    <a:pt x="33" y="104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28E6B29-3D5C-4479-BF2F-B3ABDBD99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038" y="3057525"/>
              <a:ext cx="60325" cy="61913"/>
            </a:xfrm>
            <a:custGeom>
              <a:avLst/>
              <a:gdLst>
                <a:gd name="T0" fmla="*/ 17 w 35"/>
                <a:gd name="T1" fmla="*/ 0 h 35"/>
                <a:gd name="T2" fmla="*/ 35 w 35"/>
                <a:gd name="T3" fmla="*/ 18 h 35"/>
                <a:gd name="T4" fmla="*/ 17 w 35"/>
                <a:gd name="T5" fmla="*/ 35 h 35"/>
                <a:gd name="T6" fmla="*/ 0 w 35"/>
                <a:gd name="T7" fmla="*/ 18 h 35"/>
                <a:gd name="T8" fmla="*/ 17 w 3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28" y="0"/>
                    <a:pt x="35" y="7"/>
                    <a:pt x="35" y="18"/>
                  </a:cubicBezTo>
                  <a:cubicBezTo>
                    <a:pt x="35" y="27"/>
                    <a:pt x="28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7"/>
                    <a:pt x="8" y="0"/>
                    <a:pt x="17" y="0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C005D77-313B-4245-ACAF-04E1FFC52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88" y="2889250"/>
              <a:ext cx="157163" cy="230188"/>
            </a:xfrm>
            <a:custGeom>
              <a:avLst/>
              <a:gdLst>
                <a:gd name="T0" fmla="*/ 63 w 91"/>
                <a:gd name="T1" fmla="*/ 94 h 129"/>
                <a:gd name="T2" fmla="*/ 6 w 91"/>
                <a:gd name="T3" fmla="*/ 37 h 129"/>
                <a:gd name="T4" fmla="*/ 50 w 91"/>
                <a:gd name="T5" fmla="*/ 0 h 129"/>
                <a:gd name="T6" fmla="*/ 88 w 91"/>
                <a:gd name="T7" fmla="*/ 15 h 129"/>
                <a:gd name="T8" fmla="*/ 71 w 91"/>
                <a:gd name="T9" fmla="*/ 35 h 129"/>
                <a:gd name="T10" fmla="*/ 47 w 91"/>
                <a:gd name="T11" fmla="*/ 24 h 129"/>
                <a:gd name="T12" fmla="*/ 34 w 91"/>
                <a:gd name="T13" fmla="*/ 35 h 129"/>
                <a:gd name="T14" fmla="*/ 91 w 91"/>
                <a:gd name="T15" fmla="*/ 92 h 129"/>
                <a:gd name="T16" fmla="*/ 44 w 91"/>
                <a:gd name="T17" fmla="*/ 129 h 129"/>
                <a:gd name="T18" fmla="*/ 0 w 91"/>
                <a:gd name="T19" fmla="*/ 113 h 129"/>
                <a:gd name="T20" fmla="*/ 16 w 91"/>
                <a:gd name="T21" fmla="*/ 91 h 129"/>
                <a:gd name="T22" fmla="*/ 47 w 91"/>
                <a:gd name="T23" fmla="*/ 106 h 129"/>
                <a:gd name="T24" fmla="*/ 63 w 91"/>
                <a:gd name="T25" fmla="*/ 9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29">
                  <a:moveTo>
                    <a:pt x="63" y="94"/>
                  </a:moveTo>
                  <a:cubicBezTo>
                    <a:pt x="63" y="74"/>
                    <a:pt x="6" y="77"/>
                    <a:pt x="6" y="37"/>
                  </a:cubicBezTo>
                  <a:cubicBezTo>
                    <a:pt x="6" y="17"/>
                    <a:pt x="24" y="0"/>
                    <a:pt x="50" y="0"/>
                  </a:cubicBezTo>
                  <a:cubicBezTo>
                    <a:pt x="71" y="0"/>
                    <a:pt x="84" y="10"/>
                    <a:pt x="88" y="1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68" y="32"/>
                    <a:pt x="61" y="24"/>
                    <a:pt x="47" y="24"/>
                  </a:cubicBezTo>
                  <a:cubicBezTo>
                    <a:pt x="39" y="24"/>
                    <a:pt x="34" y="29"/>
                    <a:pt x="34" y="35"/>
                  </a:cubicBezTo>
                  <a:cubicBezTo>
                    <a:pt x="34" y="55"/>
                    <a:pt x="91" y="52"/>
                    <a:pt x="91" y="92"/>
                  </a:cubicBezTo>
                  <a:cubicBezTo>
                    <a:pt x="91" y="111"/>
                    <a:pt x="75" y="129"/>
                    <a:pt x="44" y="129"/>
                  </a:cubicBezTo>
                  <a:cubicBezTo>
                    <a:pt x="20" y="129"/>
                    <a:pt x="5" y="118"/>
                    <a:pt x="0" y="11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21" y="96"/>
                    <a:pt x="32" y="106"/>
                    <a:pt x="47" y="106"/>
                  </a:cubicBezTo>
                  <a:cubicBezTo>
                    <a:pt x="58" y="106"/>
                    <a:pt x="63" y="100"/>
                    <a:pt x="63" y="94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E35C34E-7025-438C-B649-3854B83F6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475" y="2936875"/>
              <a:ext cx="46038" cy="179388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49982BF-E6A2-48F9-8B0C-E39285DD6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2932113"/>
              <a:ext cx="149225" cy="184150"/>
            </a:xfrm>
            <a:custGeom>
              <a:avLst/>
              <a:gdLst>
                <a:gd name="T0" fmla="*/ 86 w 86"/>
                <a:gd name="T1" fmla="*/ 103 h 103"/>
                <a:gd name="T2" fmla="*/ 59 w 86"/>
                <a:gd name="T3" fmla="*/ 103 h 103"/>
                <a:gd name="T4" fmla="*/ 59 w 86"/>
                <a:gd name="T5" fmla="*/ 39 h 103"/>
                <a:gd name="T6" fmla="*/ 45 w 86"/>
                <a:gd name="T7" fmla="*/ 23 h 103"/>
                <a:gd name="T8" fmla="*/ 27 w 86"/>
                <a:gd name="T9" fmla="*/ 35 h 103"/>
                <a:gd name="T10" fmla="*/ 27 w 86"/>
                <a:gd name="T11" fmla="*/ 103 h 103"/>
                <a:gd name="T12" fmla="*/ 0 w 86"/>
                <a:gd name="T13" fmla="*/ 103 h 103"/>
                <a:gd name="T14" fmla="*/ 0 w 86"/>
                <a:gd name="T15" fmla="*/ 2 h 103"/>
                <a:gd name="T16" fmla="*/ 21 w 86"/>
                <a:gd name="T17" fmla="*/ 2 h 103"/>
                <a:gd name="T18" fmla="*/ 27 w 86"/>
                <a:gd name="T19" fmla="*/ 12 h 103"/>
                <a:gd name="T20" fmla="*/ 28 w 86"/>
                <a:gd name="T21" fmla="*/ 12 h 103"/>
                <a:gd name="T22" fmla="*/ 55 w 86"/>
                <a:gd name="T23" fmla="*/ 0 h 103"/>
                <a:gd name="T24" fmla="*/ 86 w 86"/>
                <a:gd name="T25" fmla="*/ 33 h 103"/>
                <a:gd name="T26" fmla="*/ 86 w 86"/>
                <a:gd name="T2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103">
                  <a:moveTo>
                    <a:pt x="86" y="103"/>
                  </a:moveTo>
                  <a:cubicBezTo>
                    <a:pt x="59" y="103"/>
                    <a:pt x="59" y="103"/>
                    <a:pt x="59" y="103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29"/>
                    <a:pt x="54" y="23"/>
                    <a:pt x="45" y="23"/>
                  </a:cubicBezTo>
                  <a:cubicBezTo>
                    <a:pt x="37" y="23"/>
                    <a:pt x="30" y="27"/>
                    <a:pt x="27" y="35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4" y="4"/>
                    <a:pt x="44" y="0"/>
                    <a:pt x="55" y="0"/>
                  </a:cubicBezTo>
                  <a:cubicBezTo>
                    <a:pt x="74" y="0"/>
                    <a:pt x="86" y="11"/>
                    <a:pt x="86" y="33"/>
                  </a:cubicBezTo>
                  <a:lnTo>
                    <a:pt x="86" y="103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F232D1-F71F-4F69-BDBF-22131AD2F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0475" y="2936875"/>
              <a:ext cx="47625" cy="179388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D39D431-1000-414E-A15E-5FF08B4B1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388" y="2868613"/>
              <a:ext cx="119063" cy="247650"/>
            </a:xfrm>
            <a:custGeom>
              <a:avLst/>
              <a:gdLst>
                <a:gd name="T0" fmla="*/ 64 w 68"/>
                <a:gd name="T1" fmla="*/ 23 h 139"/>
                <a:gd name="T2" fmla="*/ 52 w 68"/>
                <a:gd name="T3" fmla="*/ 21 h 139"/>
                <a:gd name="T4" fmla="*/ 42 w 68"/>
                <a:gd name="T5" fmla="*/ 32 h 139"/>
                <a:gd name="T6" fmla="*/ 42 w 68"/>
                <a:gd name="T7" fmla="*/ 38 h 139"/>
                <a:gd name="T8" fmla="*/ 64 w 68"/>
                <a:gd name="T9" fmla="*/ 38 h 139"/>
                <a:gd name="T10" fmla="*/ 64 w 68"/>
                <a:gd name="T11" fmla="*/ 57 h 139"/>
                <a:gd name="T12" fmla="*/ 42 w 68"/>
                <a:gd name="T13" fmla="*/ 57 h 139"/>
                <a:gd name="T14" fmla="*/ 42 w 68"/>
                <a:gd name="T15" fmla="*/ 139 h 139"/>
                <a:gd name="T16" fmla="*/ 15 w 68"/>
                <a:gd name="T17" fmla="*/ 139 h 139"/>
                <a:gd name="T18" fmla="*/ 15 w 68"/>
                <a:gd name="T19" fmla="*/ 57 h 139"/>
                <a:gd name="T20" fmla="*/ 0 w 68"/>
                <a:gd name="T21" fmla="*/ 57 h 139"/>
                <a:gd name="T22" fmla="*/ 0 w 68"/>
                <a:gd name="T23" fmla="*/ 38 h 139"/>
                <a:gd name="T24" fmla="*/ 15 w 68"/>
                <a:gd name="T25" fmla="*/ 38 h 139"/>
                <a:gd name="T26" fmla="*/ 15 w 68"/>
                <a:gd name="T27" fmla="*/ 31 h 139"/>
                <a:gd name="T28" fmla="*/ 51 w 68"/>
                <a:gd name="T29" fmla="*/ 0 h 139"/>
                <a:gd name="T30" fmla="*/ 68 w 68"/>
                <a:gd name="T31" fmla="*/ 1 h 139"/>
                <a:gd name="T32" fmla="*/ 64 w 68"/>
                <a:gd name="T33" fmla="*/ 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39">
                  <a:moveTo>
                    <a:pt x="64" y="23"/>
                  </a:moveTo>
                  <a:cubicBezTo>
                    <a:pt x="60" y="22"/>
                    <a:pt x="56" y="21"/>
                    <a:pt x="52" y="21"/>
                  </a:cubicBezTo>
                  <a:cubicBezTo>
                    <a:pt x="45" y="21"/>
                    <a:pt x="42" y="25"/>
                    <a:pt x="42" y="3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14"/>
                    <a:pt x="26" y="0"/>
                    <a:pt x="51" y="0"/>
                  </a:cubicBezTo>
                  <a:cubicBezTo>
                    <a:pt x="59" y="0"/>
                    <a:pt x="63" y="0"/>
                    <a:pt x="68" y="1"/>
                  </a:cubicBezTo>
                  <a:lnTo>
                    <a:pt x="64" y="23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Freeform 36">
            <a:extLst>
              <a:ext uri="{FF2B5EF4-FFF2-40B4-BE49-F238E27FC236}">
                <a16:creationId xmlns:a16="http://schemas.microsoft.com/office/drawing/2014/main" id="{6FE82C12-604F-42DA-9082-2CFFAF108271}"/>
              </a:ext>
            </a:extLst>
          </p:cNvPr>
          <p:cNvSpPr>
            <a:spLocks noEditPoints="1"/>
          </p:cNvSpPr>
          <p:nvPr/>
        </p:nvSpPr>
        <p:spPr bwMode="auto">
          <a:xfrm>
            <a:off x="968375" y="3265488"/>
            <a:ext cx="7205663" cy="0"/>
          </a:xfrm>
          <a:custGeom>
            <a:avLst/>
            <a:gdLst>
              <a:gd name="T0" fmla="*/ 3628 w 4539"/>
              <a:gd name="T1" fmla="*/ 4539 w 4539"/>
              <a:gd name="T2" fmla="*/ 2388 w 4539"/>
              <a:gd name="T3" fmla="*/ 3489 w 4539"/>
              <a:gd name="T4" fmla="*/ 1188 w 4539"/>
              <a:gd name="T5" fmla="*/ 2240 w 4539"/>
              <a:gd name="T6" fmla="*/ 0 w 4539"/>
              <a:gd name="T7" fmla="*/ 1054 w 45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4539">
                <a:moveTo>
                  <a:pt x="3628" y="0"/>
                </a:moveTo>
                <a:lnTo>
                  <a:pt x="4539" y="0"/>
                </a:lnTo>
                <a:moveTo>
                  <a:pt x="2388" y="0"/>
                </a:moveTo>
                <a:lnTo>
                  <a:pt x="3489" y="0"/>
                </a:lnTo>
                <a:moveTo>
                  <a:pt x="1188" y="0"/>
                </a:moveTo>
                <a:lnTo>
                  <a:pt x="2240" y="0"/>
                </a:lnTo>
                <a:moveTo>
                  <a:pt x="0" y="0"/>
                </a:moveTo>
                <a:lnTo>
                  <a:pt x="1054" y="0"/>
                </a:lnTo>
              </a:path>
            </a:pathLst>
          </a:custGeom>
          <a:noFill/>
          <a:ln w="6350" cap="flat">
            <a:solidFill>
              <a:srgbClr val="3C3C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0F6CA5-79A6-4A6A-A366-C714B156A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3968750"/>
            <a:ext cx="7192963" cy="58738"/>
          </a:xfrm>
          <a:prstGeom prst="rect">
            <a:avLst/>
          </a:prstGeom>
          <a:solidFill>
            <a:srgbClr val="62B1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C95D7B0-EE18-4C3C-89BC-27734D80D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4659313"/>
            <a:ext cx="7192963" cy="58738"/>
          </a:xfrm>
          <a:prstGeom prst="rect">
            <a:avLst/>
          </a:prstGeom>
          <a:solidFill>
            <a:srgbClr val="CDD6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FC6050BD-EE64-4781-A2DA-4BD2B9B3AFE1}"/>
              </a:ext>
            </a:extLst>
          </p:cNvPr>
          <p:cNvSpPr>
            <a:spLocks noEditPoints="1"/>
          </p:cNvSpPr>
          <p:nvPr/>
        </p:nvSpPr>
        <p:spPr bwMode="auto">
          <a:xfrm>
            <a:off x="2400300" y="1995488"/>
            <a:ext cx="4364038" cy="371475"/>
          </a:xfrm>
          <a:custGeom>
            <a:avLst/>
            <a:gdLst>
              <a:gd name="T0" fmla="*/ 2481 w 2521"/>
              <a:gd name="T1" fmla="*/ 97 h 208"/>
              <a:gd name="T2" fmla="*/ 2521 w 2521"/>
              <a:gd name="T3" fmla="*/ 162 h 208"/>
              <a:gd name="T4" fmla="*/ 2481 w 2521"/>
              <a:gd name="T5" fmla="*/ 134 h 208"/>
              <a:gd name="T6" fmla="*/ 2328 w 2521"/>
              <a:gd name="T7" fmla="*/ 61 h 208"/>
              <a:gd name="T8" fmla="*/ 2237 w 2521"/>
              <a:gd name="T9" fmla="*/ 164 h 208"/>
              <a:gd name="T10" fmla="*/ 2334 w 2521"/>
              <a:gd name="T11" fmla="*/ 164 h 208"/>
              <a:gd name="T12" fmla="*/ 2399 w 2521"/>
              <a:gd name="T13" fmla="*/ 84 h 208"/>
              <a:gd name="T14" fmla="*/ 2218 w 2521"/>
              <a:gd name="T15" fmla="*/ 163 h 208"/>
              <a:gd name="T16" fmla="*/ 2098 w 2521"/>
              <a:gd name="T17" fmla="*/ 46 h 208"/>
              <a:gd name="T18" fmla="*/ 2054 w 2521"/>
              <a:gd name="T19" fmla="*/ 134 h 208"/>
              <a:gd name="T20" fmla="*/ 2155 w 2521"/>
              <a:gd name="T21" fmla="*/ 140 h 208"/>
              <a:gd name="T22" fmla="*/ 2097 w 2521"/>
              <a:gd name="T23" fmla="*/ 142 h 208"/>
              <a:gd name="T24" fmla="*/ 2033 w 2521"/>
              <a:gd name="T25" fmla="*/ 48 h 208"/>
              <a:gd name="T26" fmla="*/ 1955 w 2521"/>
              <a:gd name="T27" fmla="*/ 164 h 208"/>
              <a:gd name="T28" fmla="*/ 1840 w 2521"/>
              <a:gd name="T29" fmla="*/ 164 h 208"/>
              <a:gd name="T30" fmla="*/ 1852 w 2521"/>
              <a:gd name="T31" fmla="*/ 20 h 208"/>
              <a:gd name="T32" fmla="*/ 1857 w 2521"/>
              <a:gd name="T33" fmla="*/ 105 h 208"/>
              <a:gd name="T34" fmla="*/ 1700 w 2521"/>
              <a:gd name="T35" fmla="*/ 18 h 208"/>
              <a:gd name="T36" fmla="*/ 1616 w 2521"/>
              <a:gd name="T37" fmla="*/ 103 h 208"/>
              <a:gd name="T38" fmla="*/ 1648 w 2521"/>
              <a:gd name="T39" fmla="*/ 48 h 208"/>
              <a:gd name="T40" fmla="*/ 1615 w 2521"/>
              <a:gd name="T41" fmla="*/ 164 h 208"/>
              <a:gd name="T42" fmla="*/ 1526 w 2521"/>
              <a:gd name="T43" fmla="*/ 88 h 208"/>
              <a:gd name="T44" fmla="*/ 1551 w 2521"/>
              <a:gd name="T45" fmla="*/ 166 h 208"/>
              <a:gd name="T46" fmla="*/ 1509 w 2521"/>
              <a:gd name="T47" fmla="*/ 46 h 208"/>
              <a:gd name="T48" fmla="*/ 1395 w 2521"/>
              <a:gd name="T49" fmla="*/ 142 h 208"/>
              <a:gd name="T50" fmla="*/ 1413 w 2521"/>
              <a:gd name="T51" fmla="*/ 50 h 208"/>
              <a:gd name="T52" fmla="*/ 1420 w 2521"/>
              <a:gd name="T53" fmla="*/ 164 h 208"/>
              <a:gd name="T54" fmla="*/ 1287 w 2521"/>
              <a:gd name="T55" fmla="*/ 45 h 208"/>
              <a:gd name="T56" fmla="*/ 1255 w 2521"/>
              <a:gd name="T57" fmla="*/ 164 h 208"/>
              <a:gd name="T58" fmla="*/ 1322 w 2521"/>
              <a:gd name="T59" fmla="*/ 84 h 208"/>
              <a:gd name="T60" fmla="*/ 1149 w 2521"/>
              <a:gd name="T61" fmla="*/ 47 h 208"/>
              <a:gd name="T62" fmla="*/ 1078 w 2521"/>
              <a:gd name="T63" fmla="*/ 164 h 208"/>
              <a:gd name="T64" fmla="*/ 1003 w 2521"/>
              <a:gd name="T65" fmla="*/ 46 h 208"/>
              <a:gd name="T66" fmla="*/ 959 w 2521"/>
              <a:gd name="T67" fmla="*/ 134 h 208"/>
              <a:gd name="T68" fmla="*/ 1060 w 2521"/>
              <a:gd name="T69" fmla="*/ 140 h 208"/>
              <a:gd name="T70" fmla="*/ 1002 w 2521"/>
              <a:gd name="T71" fmla="*/ 142 h 208"/>
              <a:gd name="T72" fmla="*/ 931 w 2521"/>
              <a:gd name="T73" fmla="*/ 166 h 208"/>
              <a:gd name="T74" fmla="*/ 901 w 2521"/>
              <a:gd name="T75" fmla="*/ 9 h 208"/>
              <a:gd name="T76" fmla="*/ 723 w 2521"/>
              <a:gd name="T77" fmla="*/ 204 h 208"/>
              <a:gd name="T78" fmla="*/ 774 w 2521"/>
              <a:gd name="T79" fmla="*/ 128 h 208"/>
              <a:gd name="T80" fmla="*/ 740 w 2521"/>
              <a:gd name="T81" fmla="*/ 182 h 208"/>
              <a:gd name="T82" fmla="*/ 654 w 2521"/>
              <a:gd name="T83" fmla="*/ 71 h 208"/>
              <a:gd name="T84" fmla="*/ 675 w 2521"/>
              <a:gd name="T85" fmla="*/ 153 h 208"/>
              <a:gd name="T86" fmla="*/ 700 w 2521"/>
              <a:gd name="T87" fmla="*/ 85 h 208"/>
              <a:gd name="T88" fmla="*/ 670 w 2521"/>
              <a:gd name="T89" fmla="*/ 134 h 208"/>
              <a:gd name="T90" fmla="*/ 528 w 2521"/>
              <a:gd name="T91" fmla="*/ 58 h 208"/>
              <a:gd name="T92" fmla="*/ 562 w 2521"/>
              <a:gd name="T93" fmla="*/ 126 h 208"/>
              <a:gd name="T94" fmla="*/ 374 w 2521"/>
              <a:gd name="T95" fmla="*/ 166 h 208"/>
              <a:gd name="T96" fmla="*/ 378 w 2521"/>
              <a:gd name="T97" fmla="*/ 46 h 208"/>
              <a:gd name="T98" fmla="*/ 284 w 2521"/>
              <a:gd name="T99" fmla="*/ 65 h 208"/>
              <a:gd name="T100" fmla="*/ 311 w 2521"/>
              <a:gd name="T101" fmla="*/ 76 h 208"/>
              <a:gd name="T102" fmla="*/ 161 w 2521"/>
              <a:gd name="T103" fmla="*/ 93 h 208"/>
              <a:gd name="T104" fmla="*/ 231 w 2521"/>
              <a:gd name="T105" fmla="*/ 93 h 208"/>
              <a:gd name="T106" fmla="*/ 31 w 2521"/>
              <a:gd name="T107" fmla="*/ 46 h 208"/>
              <a:gd name="T108" fmla="*/ 0 w 2521"/>
              <a:gd name="T109" fmla="*/ 16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21" h="208">
                <a:moveTo>
                  <a:pt x="2464" y="46"/>
                </a:moveTo>
                <a:cubicBezTo>
                  <a:pt x="2438" y="46"/>
                  <a:pt x="2427" y="62"/>
                  <a:pt x="2422" y="68"/>
                </a:cubicBezTo>
                <a:cubicBezTo>
                  <a:pt x="2444" y="84"/>
                  <a:pt x="2444" y="84"/>
                  <a:pt x="2444" y="84"/>
                </a:cubicBezTo>
                <a:cubicBezTo>
                  <a:pt x="2447" y="77"/>
                  <a:pt x="2453" y="71"/>
                  <a:pt x="2464" y="71"/>
                </a:cubicBezTo>
                <a:cubicBezTo>
                  <a:pt x="2473" y="71"/>
                  <a:pt x="2481" y="75"/>
                  <a:pt x="2481" y="88"/>
                </a:cubicBezTo>
                <a:cubicBezTo>
                  <a:pt x="2481" y="97"/>
                  <a:pt x="2481" y="97"/>
                  <a:pt x="2481" y="97"/>
                </a:cubicBezTo>
                <a:cubicBezTo>
                  <a:pt x="2444" y="95"/>
                  <a:pt x="2420" y="107"/>
                  <a:pt x="2420" y="134"/>
                </a:cubicBezTo>
                <a:cubicBezTo>
                  <a:pt x="2420" y="151"/>
                  <a:pt x="2432" y="166"/>
                  <a:pt x="2454" y="166"/>
                </a:cubicBezTo>
                <a:cubicBezTo>
                  <a:pt x="2471" y="166"/>
                  <a:pt x="2479" y="159"/>
                  <a:pt x="2484" y="153"/>
                </a:cubicBezTo>
                <a:cubicBezTo>
                  <a:pt x="2485" y="153"/>
                  <a:pt x="2485" y="153"/>
                  <a:pt x="2485" y="153"/>
                </a:cubicBezTo>
                <a:cubicBezTo>
                  <a:pt x="2488" y="160"/>
                  <a:pt x="2494" y="166"/>
                  <a:pt x="2506" y="166"/>
                </a:cubicBezTo>
                <a:cubicBezTo>
                  <a:pt x="2511" y="166"/>
                  <a:pt x="2516" y="165"/>
                  <a:pt x="2521" y="162"/>
                </a:cubicBezTo>
                <a:cubicBezTo>
                  <a:pt x="2521" y="140"/>
                  <a:pt x="2521" y="140"/>
                  <a:pt x="2521" y="140"/>
                </a:cubicBezTo>
                <a:cubicBezTo>
                  <a:pt x="2518" y="140"/>
                  <a:pt x="2518" y="140"/>
                  <a:pt x="2518" y="140"/>
                </a:cubicBezTo>
                <a:cubicBezTo>
                  <a:pt x="2512" y="140"/>
                  <a:pt x="2510" y="137"/>
                  <a:pt x="2510" y="131"/>
                </a:cubicBezTo>
                <a:cubicBezTo>
                  <a:pt x="2510" y="85"/>
                  <a:pt x="2510" y="85"/>
                  <a:pt x="2510" y="85"/>
                </a:cubicBezTo>
                <a:cubicBezTo>
                  <a:pt x="2510" y="56"/>
                  <a:pt x="2493" y="46"/>
                  <a:pt x="2464" y="46"/>
                </a:cubicBezTo>
                <a:moveTo>
                  <a:pt x="2481" y="134"/>
                </a:moveTo>
                <a:cubicBezTo>
                  <a:pt x="2477" y="139"/>
                  <a:pt x="2470" y="142"/>
                  <a:pt x="2463" y="142"/>
                </a:cubicBezTo>
                <a:cubicBezTo>
                  <a:pt x="2455" y="142"/>
                  <a:pt x="2450" y="138"/>
                  <a:pt x="2450" y="131"/>
                </a:cubicBezTo>
                <a:cubicBezTo>
                  <a:pt x="2450" y="121"/>
                  <a:pt x="2460" y="116"/>
                  <a:pt x="2481" y="118"/>
                </a:cubicBezTo>
                <a:lnTo>
                  <a:pt x="2481" y="134"/>
                </a:lnTo>
                <a:close/>
                <a:moveTo>
                  <a:pt x="2329" y="61"/>
                </a:moveTo>
                <a:cubicBezTo>
                  <a:pt x="2328" y="61"/>
                  <a:pt x="2328" y="61"/>
                  <a:pt x="2328" y="61"/>
                </a:cubicBezTo>
                <a:cubicBezTo>
                  <a:pt x="2324" y="53"/>
                  <a:pt x="2317" y="46"/>
                  <a:pt x="2299" y="46"/>
                </a:cubicBezTo>
                <a:cubicBezTo>
                  <a:pt x="2288" y="46"/>
                  <a:pt x="2276" y="50"/>
                  <a:pt x="2269" y="59"/>
                </a:cubicBezTo>
                <a:cubicBezTo>
                  <a:pt x="2268" y="59"/>
                  <a:pt x="2268" y="59"/>
                  <a:pt x="2268" y="59"/>
                </a:cubicBezTo>
                <a:cubicBezTo>
                  <a:pt x="2263" y="48"/>
                  <a:pt x="2263" y="48"/>
                  <a:pt x="2263" y="48"/>
                </a:cubicBezTo>
                <a:cubicBezTo>
                  <a:pt x="2237" y="48"/>
                  <a:pt x="2237" y="48"/>
                  <a:pt x="2237" y="48"/>
                </a:cubicBezTo>
                <a:cubicBezTo>
                  <a:pt x="2237" y="164"/>
                  <a:pt x="2237" y="164"/>
                  <a:pt x="2237" y="164"/>
                </a:cubicBezTo>
                <a:cubicBezTo>
                  <a:pt x="2268" y="164"/>
                  <a:pt x="2268" y="164"/>
                  <a:pt x="2268" y="164"/>
                </a:cubicBezTo>
                <a:cubicBezTo>
                  <a:pt x="2268" y="85"/>
                  <a:pt x="2268" y="85"/>
                  <a:pt x="2268" y="85"/>
                </a:cubicBezTo>
                <a:cubicBezTo>
                  <a:pt x="2271" y="78"/>
                  <a:pt x="2279" y="72"/>
                  <a:pt x="2286" y="72"/>
                </a:cubicBezTo>
                <a:cubicBezTo>
                  <a:pt x="2297" y="72"/>
                  <a:pt x="2303" y="78"/>
                  <a:pt x="2303" y="92"/>
                </a:cubicBezTo>
                <a:cubicBezTo>
                  <a:pt x="2303" y="164"/>
                  <a:pt x="2303" y="164"/>
                  <a:pt x="2303" y="164"/>
                </a:cubicBezTo>
                <a:cubicBezTo>
                  <a:pt x="2334" y="164"/>
                  <a:pt x="2334" y="164"/>
                  <a:pt x="2334" y="164"/>
                </a:cubicBezTo>
                <a:cubicBezTo>
                  <a:pt x="2334" y="85"/>
                  <a:pt x="2334" y="85"/>
                  <a:pt x="2334" y="85"/>
                </a:cubicBezTo>
                <a:cubicBezTo>
                  <a:pt x="2337" y="77"/>
                  <a:pt x="2345" y="72"/>
                  <a:pt x="2353" y="72"/>
                </a:cubicBezTo>
                <a:cubicBezTo>
                  <a:pt x="2361" y="72"/>
                  <a:pt x="2368" y="76"/>
                  <a:pt x="2368" y="90"/>
                </a:cubicBezTo>
                <a:cubicBezTo>
                  <a:pt x="2368" y="164"/>
                  <a:pt x="2368" y="164"/>
                  <a:pt x="2368" y="164"/>
                </a:cubicBezTo>
                <a:cubicBezTo>
                  <a:pt x="2399" y="164"/>
                  <a:pt x="2399" y="164"/>
                  <a:pt x="2399" y="164"/>
                </a:cubicBezTo>
                <a:cubicBezTo>
                  <a:pt x="2399" y="84"/>
                  <a:pt x="2399" y="84"/>
                  <a:pt x="2399" y="84"/>
                </a:cubicBezTo>
                <a:cubicBezTo>
                  <a:pt x="2399" y="58"/>
                  <a:pt x="2386" y="46"/>
                  <a:pt x="2363" y="46"/>
                </a:cubicBezTo>
                <a:cubicBezTo>
                  <a:pt x="2347" y="46"/>
                  <a:pt x="2335" y="53"/>
                  <a:pt x="2329" y="61"/>
                </a:cubicBezTo>
                <a:moveTo>
                  <a:pt x="2173" y="9"/>
                </a:moveTo>
                <a:cubicBezTo>
                  <a:pt x="2173" y="136"/>
                  <a:pt x="2173" y="136"/>
                  <a:pt x="2173" y="136"/>
                </a:cubicBezTo>
                <a:cubicBezTo>
                  <a:pt x="2173" y="155"/>
                  <a:pt x="2184" y="166"/>
                  <a:pt x="2203" y="166"/>
                </a:cubicBezTo>
                <a:cubicBezTo>
                  <a:pt x="2210" y="166"/>
                  <a:pt x="2214" y="165"/>
                  <a:pt x="2218" y="163"/>
                </a:cubicBezTo>
                <a:cubicBezTo>
                  <a:pt x="2218" y="139"/>
                  <a:pt x="2218" y="139"/>
                  <a:pt x="2218" y="139"/>
                </a:cubicBezTo>
                <a:cubicBezTo>
                  <a:pt x="2217" y="139"/>
                  <a:pt x="2216" y="139"/>
                  <a:pt x="2213" y="139"/>
                </a:cubicBezTo>
                <a:cubicBezTo>
                  <a:pt x="2208" y="139"/>
                  <a:pt x="2204" y="136"/>
                  <a:pt x="2204" y="128"/>
                </a:cubicBezTo>
                <a:cubicBezTo>
                  <a:pt x="2204" y="9"/>
                  <a:pt x="2204" y="9"/>
                  <a:pt x="2204" y="9"/>
                </a:cubicBezTo>
                <a:lnTo>
                  <a:pt x="2173" y="9"/>
                </a:lnTo>
                <a:close/>
                <a:moveTo>
                  <a:pt x="2098" y="46"/>
                </a:moveTo>
                <a:cubicBezTo>
                  <a:pt x="2072" y="46"/>
                  <a:pt x="2061" y="62"/>
                  <a:pt x="2056" y="68"/>
                </a:cubicBezTo>
                <a:cubicBezTo>
                  <a:pt x="2078" y="84"/>
                  <a:pt x="2078" y="84"/>
                  <a:pt x="2078" y="84"/>
                </a:cubicBezTo>
                <a:cubicBezTo>
                  <a:pt x="2081" y="77"/>
                  <a:pt x="2087" y="71"/>
                  <a:pt x="2098" y="71"/>
                </a:cubicBezTo>
                <a:cubicBezTo>
                  <a:pt x="2108" y="71"/>
                  <a:pt x="2115" y="75"/>
                  <a:pt x="2115" y="88"/>
                </a:cubicBezTo>
                <a:cubicBezTo>
                  <a:pt x="2115" y="97"/>
                  <a:pt x="2115" y="97"/>
                  <a:pt x="2115" y="97"/>
                </a:cubicBezTo>
                <a:cubicBezTo>
                  <a:pt x="2078" y="95"/>
                  <a:pt x="2054" y="107"/>
                  <a:pt x="2054" y="134"/>
                </a:cubicBezTo>
                <a:cubicBezTo>
                  <a:pt x="2054" y="151"/>
                  <a:pt x="2066" y="166"/>
                  <a:pt x="2088" y="166"/>
                </a:cubicBezTo>
                <a:cubicBezTo>
                  <a:pt x="2105" y="166"/>
                  <a:pt x="2114" y="159"/>
                  <a:pt x="2118" y="153"/>
                </a:cubicBezTo>
                <a:cubicBezTo>
                  <a:pt x="2119" y="153"/>
                  <a:pt x="2119" y="153"/>
                  <a:pt x="2119" y="153"/>
                </a:cubicBezTo>
                <a:cubicBezTo>
                  <a:pt x="2122" y="160"/>
                  <a:pt x="2129" y="166"/>
                  <a:pt x="2140" y="166"/>
                </a:cubicBezTo>
                <a:cubicBezTo>
                  <a:pt x="2145" y="166"/>
                  <a:pt x="2150" y="165"/>
                  <a:pt x="2155" y="162"/>
                </a:cubicBezTo>
                <a:cubicBezTo>
                  <a:pt x="2155" y="140"/>
                  <a:pt x="2155" y="140"/>
                  <a:pt x="2155" y="140"/>
                </a:cubicBezTo>
                <a:cubicBezTo>
                  <a:pt x="2152" y="140"/>
                  <a:pt x="2152" y="140"/>
                  <a:pt x="2152" y="140"/>
                </a:cubicBezTo>
                <a:cubicBezTo>
                  <a:pt x="2146" y="140"/>
                  <a:pt x="2144" y="137"/>
                  <a:pt x="2144" y="131"/>
                </a:cubicBezTo>
                <a:cubicBezTo>
                  <a:pt x="2144" y="85"/>
                  <a:pt x="2144" y="85"/>
                  <a:pt x="2144" y="85"/>
                </a:cubicBezTo>
                <a:cubicBezTo>
                  <a:pt x="2144" y="56"/>
                  <a:pt x="2127" y="46"/>
                  <a:pt x="2098" y="46"/>
                </a:cubicBezTo>
                <a:moveTo>
                  <a:pt x="2115" y="134"/>
                </a:moveTo>
                <a:cubicBezTo>
                  <a:pt x="2111" y="139"/>
                  <a:pt x="2104" y="142"/>
                  <a:pt x="2097" y="142"/>
                </a:cubicBezTo>
                <a:cubicBezTo>
                  <a:pt x="2089" y="142"/>
                  <a:pt x="2084" y="138"/>
                  <a:pt x="2084" y="131"/>
                </a:cubicBezTo>
                <a:cubicBezTo>
                  <a:pt x="2084" y="121"/>
                  <a:pt x="2094" y="116"/>
                  <a:pt x="2115" y="118"/>
                </a:cubicBezTo>
                <a:lnTo>
                  <a:pt x="2115" y="134"/>
                </a:lnTo>
                <a:close/>
                <a:moveTo>
                  <a:pt x="1988" y="139"/>
                </a:moveTo>
                <a:cubicBezTo>
                  <a:pt x="2037" y="72"/>
                  <a:pt x="2037" y="72"/>
                  <a:pt x="2037" y="72"/>
                </a:cubicBezTo>
                <a:cubicBezTo>
                  <a:pt x="2033" y="48"/>
                  <a:pt x="2033" y="48"/>
                  <a:pt x="2033" y="48"/>
                </a:cubicBezTo>
                <a:cubicBezTo>
                  <a:pt x="1953" y="48"/>
                  <a:pt x="1953" y="48"/>
                  <a:pt x="1953" y="48"/>
                </a:cubicBezTo>
                <a:cubicBezTo>
                  <a:pt x="1953" y="73"/>
                  <a:pt x="1953" y="73"/>
                  <a:pt x="1953" y="73"/>
                </a:cubicBezTo>
                <a:cubicBezTo>
                  <a:pt x="2000" y="73"/>
                  <a:pt x="2000" y="73"/>
                  <a:pt x="2000" y="73"/>
                </a:cubicBezTo>
                <a:cubicBezTo>
                  <a:pt x="2000" y="74"/>
                  <a:pt x="2000" y="74"/>
                  <a:pt x="2000" y="74"/>
                </a:cubicBezTo>
                <a:cubicBezTo>
                  <a:pt x="1950" y="141"/>
                  <a:pt x="1950" y="141"/>
                  <a:pt x="1950" y="141"/>
                </a:cubicBezTo>
                <a:cubicBezTo>
                  <a:pt x="1955" y="164"/>
                  <a:pt x="1955" y="164"/>
                  <a:pt x="1955" y="164"/>
                </a:cubicBezTo>
                <a:cubicBezTo>
                  <a:pt x="2040" y="164"/>
                  <a:pt x="2040" y="164"/>
                  <a:pt x="2040" y="164"/>
                </a:cubicBezTo>
                <a:cubicBezTo>
                  <a:pt x="2040" y="139"/>
                  <a:pt x="2040" y="139"/>
                  <a:pt x="2040" y="139"/>
                </a:cubicBezTo>
                <a:cubicBezTo>
                  <a:pt x="1988" y="139"/>
                  <a:pt x="1988" y="139"/>
                  <a:pt x="1988" y="139"/>
                </a:cubicBezTo>
                <a:close/>
                <a:moveTo>
                  <a:pt x="1852" y="20"/>
                </a:moveTo>
                <a:cubicBezTo>
                  <a:pt x="1809" y="164"/>
                  <a:pt x="1809" y="164"/>
                  <a:pt x="1809" y="164"/>
                </a:cubicBezTo>
                <a:cubicBezTo>
                  <a:pt x="1840" y="164"/>
                  <a:pt x="1840" y="164"/>
                  <a:pt x="1840" y="164"/>
                </a:cubicBezTo>
                <a:cubicBezTo>
                  <a:pt x="1850" y="131"/>
                  <a:pt x="1850" y="131"/>
                  <a:pt x="1850" y="131"/>
                </a:cubicBezTo>
                <a:cubicBezTo>
                  <a:pt x="1898" y="131"/>
                  <a:pt x="1898" y="131"/>
                  <a:pt x="1898" y="131"/>
                </a:cubicBezTo>
                <a:cubicBezTo>
                  <a:pt x="1907" y="164"/>
                  <a:pt x="1907" y="164"/>
                  <a:pt x="1907" y="164"/>
                </a:cubicBezTo>
                <a:cubicBezTo>
                  <a:pt x="1940" y="164"/>
                  <a:pt x="1940" y="164"/>
                  <a:pt x="1940" y="164"/>
                </a:cubicBezTo>
                <a:cubicBezTo>
                  <a:pt x="1896" y="20"/>
                  <a:pt x="1896" y="20"/>
                  <a:pt x="1896" y="20"/>
                </a:cubicBezTo>
                <a:lnTo>
                  <a:pt x="1852" y="20"/>
                </a:lnTo>
                <a:close/>
                <a:moveTo>
                  <a:pt x="1863" y="84"/>
                </a:moveTo>
                <a:cubicBezTo>
                  <a:pt x="1868" y="66"/>
                  <a:pt x="1871" y="54"/>
                  <a:pt x="1873" y="42"/>
                </a:cubicBezTo>
                <a:cubicBezTo>
                  <a:pt x="1874" y="42"/>
                  <a:pt x="1874" y="42"/>
                  <a:pt x="1874" y="42"/>
                </a:cubicBezTo>
                <a:cubicBezTo>
                  <a:pt x="1877" y="55"/>
                  <a:pt x="1880" y="65"/>
                  <a:pt x="1885" y="85"/>
                </a:cubicBezTo>
                <a:cubicBezTo>
                  <a:pt x="1891" y="105"/>
                  <a:pt x="1891" y="105"/>
                  <a:pt x="1891" y="105"/>
                </a:cubicBezTo>
                <a:cubicBezTo>
                  <a:pt x="1857" y="105"/>
                  <a:pt x="1857" y="105"/>
                  <a:pt x="1857" y="105"/>
                </a:cubicBezTo>
                <a:lnTo>
                  <a:pt x="1863" y="84"/>
                </a:lnTo>
                <a:close/>
                <a:moveTo>
                  <a:pt x="1700" y="18"/>
                </a:moveTo>
                <a:cubicBezTo>
                  <a:pt x="1700" y="28"/>
                  <a:pt x="1708" y="35"/>
                  <a:pt x="1718" y="35"/>
                </a:cubicBezTo>
                <a:cubicBezTo>
                  <a:pt x="1728" y="35"/>
                  <a:pt x="1736" y="28"/>
                  <a:pt x="1736" y="18"/>
                </a:cubicBezTo>
                <a:cubicBezTo>
                  <a:pt x="1736" y="7"/>
                  <a:pt x="1728" y="0"/>
                  <a:pt x="1718" y="0"/>
                </a:cubicBezTo>
                <a:cubicBezTo>
                  <a:pt x="1708" y="0"/>
                  <a:pt x="1700" y="7"/>
                  <a:pt x="1700" y="18"/>
                </a:cubicBezTo>
                <a:moveTo>
                  <a:pt x="1703" y="164"/>
                </a:moveTo>
                <a:cubicBezTo>
                  <a:pt x="1734" y="164"/>
                  <a:pt x="1734" y="164"/>
                  <a:pt x="1734" y="164"/>
                </a:cubicBezTo>
                <a:cubicBezTo>
                  <a:pt x="1734" y="48"/>
                  <a:pt x="1734" y="48"/>
                  <a:pt x="1734" y="48"/>
                </a:cubicBezTo>
                <a:cubicBezTo>
                  <a:pt x="1703" y="48"/>
                  <a:pt x="1703" y="48"/>
                  <a:pt x="1703" y="48"/>
                </a:cubicBezTo>
                <a:lnTo>
                  <a:pt x="1703" y="164"/>
                </a:lnTo>
                <a:close/>
                <a:moveTo>
                  <a:pt x="1616" y="103"/>
                </a:moveTo>
                <a:cubicBezTo>
                  <a:pt x="1647" y="164"/>
                  <a:pt x="1647" y="164"/>
                  <a:pt x="1647" y="164"/>
                </a:cubicBezTo>
                <a:cubicBezTo>
                  <a:pt x="1684" y="164"/>
                  <a:pt x="1684" y="164"/>
                  <a:pt x="1684" y="164"/>
                </a:cubicBezTo>
                <a:cubicBezTo>
                  <a:pt x="1649" y="102"/>
                  <a:pt x="1649" y="102"/>
                  <a:pt x="1649" y="102"/>
                </a:cubicBezTo>
                <a:cubicBezTo>
                  <a:pt x="1649" y="102"/>
                  <a:pt x="1649" y="102"/>
                  <a:pt x="1649" y="102"/>
                </a:cubicBezTo>
                <a:cubicBezTo>
                  <a:pt x="1683" y="48"/>
                  <a:pt x="1683" y="48"/>
                  <a:pt x="1683" y="48"/>
                </a:cubicBezTo>
                <a:cubicBezTo>
                  <a:pt x="1648" y="48"/>
                  <a:pt x="1648" y="48"/>
                  <a:pt x="1648" y="48"/>
                </a:cubicBezTo>
                <a:cubicBezTo>
                  <a:pt x="1616" y="102"/>
                  <a:pt x="1616" y="102"/>
                  <a:pt x="1616" y="102"/>
                </a:cubicBezTo>
                <a:lnTo>
                  <a:pt x="1616" y="103"/>
                </a:lnTo>
                <a:close/>
                <a:moveTo>
                  <a:pt x="1615" y="9"/>
                </a:moveTo>
                <a:cubicBezTo>
                  <a:pt x="1584" y="9"/>
                  <a:pt x="1584" y="9"/>
                  <a:pt x="1584" y="9"/>
                </a:cubicBezTo>
                <a:cubicBezTo>
                  <a:pt x="1584" y="164"/>
                  <a:pt x="1584" y="164"/>
                  <a:pt x="1584" y="164"/>
                </a:cubicBezTo>
                <a:cubicBezTo>
                  <a:pt x="1615" y="164"/>
                  <a:pt x="1615" y="164"/>
                  <a:pt x="1615" y="164"/>
                </a:cubicBezTo>
                <a:lnTo>
                  <a:pt x="1615" y="9"/>
                </a:lnTo>
                <a:close/>
                <a:moveTo>
                  <a:pt x="1509" y="46"/>
                </a:moveTo>
                <a:cubicBezTo>
                  <a:pt x="1484" y="46"/>
                  <a:pt x="1472" y="62"/>
                  <a:pt x="1468" y="68"/>
                </a:cubicBezTo>
                <a:cubicBezTo>
                  <a:pt x="1490" y="84"/>
                  <a:pt x="1490" y="84"/>
                  <a:pt x="1490" y="84"/>
                </a:cubicBezTo>
                <a:cubicBezTo>
                  <a:pt x="1493" y="77"/>
                  <a:pt x="1499" y="71"/>
                  <a:pt x="1510" y="71"/>
                </a:cubicBezTo>
                <a:cubicBezTo>
                  <a:pt x="1519" y="71"/>
                  <a:pt x="1526" y="75"/>
                  <a:pt x="1526" y="88"/>
                </a:cubicBezTo>
                <a:cubicBezTo>
                  <a:pt x="1526" y="97"/>
                  <a:pt x="1526" y="97"/>
                  <a:pt x="1526" y="97"/>
                </a:cubicBezTo>
                <a:cubicBezTo>
                  <a:pt x="1490" y="95"/>
                  <a:pt x="1466" y="107"/>
                  <a:pt x="1466" y="134"/>
                </a:cubicBezTo>
                <a:cubicBezTo>
                  <a:pt x="1466" y="151"/>
                  <a:pt x="1477" y="166"/>
                  <a:pt x="1500" y="166"/>
                </a:cubicBezTo>
                <a:cubicBezTo>
                  <a:pt x="1517" y="166"/>
                  <a:pt x="1525" y="159"/>
                  <a:pt x="1530" y="153"/>
                </a:cubicBezTo>
                <a:cubicBezTo>
                  <a:pt x="1530" y="153"/>
                  <a:pt x="1530" y="153"/>
                  <a:pt x="1530" y="153"/>
                </a:cubicBezTo>
                <a:cubicBezTo>
                  <a:pt x="1534" y="160"/>
                  <a:pt x="1540" y="166"/>
                  <a:pt x="1551" y="166"/>
                </a:cubicBezTo>
                <a:cubicBezTo>
                  <a:pt x="1557" y="166"/>
                  <a:pt x="1562" y="165"/>
                  <a:pt x="1567" y="162"/>
                </a:cubicBezTo>
                <a:cubicBezTo>
                  <a:pt x="1567" y="140"/>
                  <a:pt x="1567" y="140"/>
                  <a:pt x="1567" y="140"/>
                </a:cubicBezTo>
                <a:cubicBezTo>
                  <a:pt x="1563" y="140"/>
                  <a:pt x="1563" y="140"/>
                  <a:pt x="1563" y="140"/>
                </a:cubicBezTo>
                <a:cubicBezTo>
                  <a:pt x="1558" y="140"/>
                  <a:pt x="1555" y="137"/>
                  <a:pt x="1555" y="131"/>
                </a:cubicBezTo>
                <a:cubicBezTo>
                  <a:pt x="1555" y="85"/>
                  <a:pt x="1555" y="85"/>
                  <a:pt x="1555" y="85"/>
                </a:cubicBezTo>
                <a:cubicBezTo>
                  <a:pt x="1555" y="56"/>
                  <a:pt x="1539" y="46"/>
                  <a:pt x="1509" y="46"/>
                </a:cubicBezTo>
                <a:moveTo>
                  <a:pt x="1526" y="134"/>
                </a:moveTo>
                <a:cubicBezTo>
                  <a:pt x="1523" y="139"/>
                  <a:pt x="1516" y="142"/>
                  <a:pt x="1508" y="142"/>
                </a:cubicBezTo>
                <a:cubicBezTo>
                  <a:pt x="1500" y="142"/>
                  <a:pt x="1496" y="138"/>
                  <a:pt x="1496" y="131"/>
                </a:cubicBezTo>
                <a:cubicBezTo>
                  <a:pt x="1496" y="121"/>
                  <a:pt x="1506" y="116"/>
                  <a:pt x="1526" y="118"/>
                </a:cubicBezTo>
                <a:lnTo>
                  <a:pt x="1526" y="134"/>
                </a:lnTo>
                <a:close/>
                <a:moveTo>
                  <a:pt x="1395" y="142"/>
                </a:moveTo>
                <a:cubicBezTo>
                  <a:pt x="1383" y="142"/>
                  <a:pt x="1375" y="132"/>
                  <a:pt x="1375" y="110"/>
                </a:cubicBezTo>
                <a:cubicBezTo>
                  <a:pt x="1375" y="78"/>
                  <a:pt x="1386" y="73"/>
                  <a:pt x="1399" y="73"/>
                </a:cubicBezTo>
                <a:cubicBezTo>
                  <a:pt x="1405" y="73"/>
                  <a:pt x="1411" y="74"/>
                  <a:pt x="1414" y="77"/>
                </a:cubicBezTo>
                <a:cubicBezTo>
                  <a:pt x="1414" y="132"/>
                  <a:pt x="1414" y="132"/>
                  <a:pt x="1414" y="132"/>
                </a:cubicBezTo>
                <a:cubicBezTo>
                  <a:pt x="1410" y="138"/>
                  <a:pt x="1404" y="142"/>
                  <a:pt x="1395" y="142"/>
                </a:cubicBezTo>
                <a:moveTo>
                  <a:pt x="1413" y="50"/>
                </a:moveTo>
                <a:cubicBezTo>
                  <a:pt x="1410" y="49"/>
                  <a:pt x="1405" y="48"/>
                  <a:pt x="1394" y="48"/>
                </a:cubicBezTo>
                <a:cubicBezTo>
                  <a:pt x="1370" y="48"/>
                  <a:pt x="1344" y="63"/>
                  <a:pt x="1344" y="112"/>
                </a:cubicBezTo>
                <a:cubicBezTo>
                  <a:pt x="1344" y="150"/>
                  <a:pt x="1361" y="166"/>
                  <a:pt x="1386" y="166"/>
                </a:cubicBezTo>
                <a:cubicBezTo>
                  <a:pt x="1402" y="166"/>
                  <a:pt x="1411" y="158"/>
                  <a:pt x="1414" y="155"/>
                </a:cubicBezTo>
                <a:cubicBezTo>
                  <a:pt x="1415" y="155"/>
                  <a:pt x="1415" y="155"/>
                  <a:pt x="1415" y="155"/>
                </a:cubicBezTo>
                <a:cubicBezTo>
                  <a:pt x="1420" y="164"/>
                  <a:pt x="1420" y="164"/>
                  <a:pt x="1420" y="164"/>
                </a:cubicBezTo>
                <a:cubicBezTo>
                  <a:pt x="1444" y="164"/>
                  <a:pt x="1444" y="164"/>
                  <a:pt x="1444" y="164"/>
                </a:cubicBezTo>
                <a:cubicBezTo>
                  <a:pt x="1444" y="9"/>
                  <a:pt x="1444" y="9"/>
                  <a:pt x="1444" y="9"/>
                </a:cubicBezTo>
                <a:cubicBezTo>
                  <a:pt x="1413" y="9"/>
                  <a:pt x="1413" y="9"/>
                  <a:pt x="1413" y="9"/>
                </a:cubicBezTo>
                <a:lnTo>
                  <a:pt x="1413" y="50"/>
                </a:lnTo>
                <a:close/>
                <a:moveTo>
                  <a:pt x="1322" y="84"/>
                </a:moveTo>
                <a:cubicBezTo>
                  <a:pt x="1322" y="58"/>
                  <a:pt x="1309" y="45"/>
                  <a:pt x="1287" y="45"/>
                </a:cubicBezTo>
                <a:cubicBezTo>
                  <a:pt x="1275" y="45"/>
                  <a:pt x="1263" y="51"/>
                  <a:pt x="1256" y="59"/>
                </a:cubicBezTo>
                <a:cubicBezTo>
                  <a:pt x="1255" y="59"/>
                  <a:pt x="1255" y="59"/>
                  <a:pt x="1255" y="59"/>
                </a:cubicBezTo>
                <a:cubicBezTo>
                  <a:pt x="1249" y="48"/>
                  <a:pt x="1249" y="48"/>
                  <a:pt x="1249" y="48"/>
                </a:cubicBezTo>
                <a:cubicBezTo>
                  <a:pt x="1224" y="48"/>
                  <a:pt x="1224" y="48"/>
                  <a:pt x="1224" y="48"/>
                </a:cubicBezTo>
                <a:cubicBezTo>
                  <a:pt x="1224" y="164"/>
                  <a:pt x="1224" y="164"/>
                  <a:pt x="1224" y="164"/>
                </a:cubicBezTo>
                <a:cubicBezTo>
                  <a:pt x="1255" y="164"/>
                  <a:pt x="1255" y="164"/>
                  <a:pt x="1255" y="164"/>
                </a:cubicBezTo>
                <a:cubicBezTo>
                  <a:pt x="1255" y="85"/>
                  <a:pt x="1255" y="85"/>
                  <a:pt x="1255" y="85"/>
                </a:cubicBezTo>
                <a:cubicBezTo>
                  <a:pt x="1259" y="77"/>
                  <a:pt x="1266" y="72"/>
                  <a:pt x="1275" y="72"/>
                </a:cubicBezTo>
                <a:cubicBezTo>
                  <a:pt x="1286" y="72"/>
                  <a:pt x="1291" y="79"/>
                  <a:pt x="1291" y="90"/>
                </a:cubicBezTo>
                <a:cubicBezTo>
                  <a:pt x="1291" y="164"/>
                  <a:pt x="1291" y="164"/>
                  <a:pt x="1291" y="164"/>
                </a:cubicBezTo>
                <a:cubicBezTo>
                  <a:pt x="1322" y="164"/>
                  <a:pt x="1322" y="164"/>
                  <a:pt x="1322" y="164"/>
                </a:cubicBezTo>
                <a:lnTo>
                  <a:pt x="1322" y="84"/>
                </a:lnTo>
                <a:close/>
                <a:moveTo>
                  <a:pt x="1165" y="164"/>
                </a:moveTo>
                <a:cubicBezTo>
                  <a:pt x="1196" y="164"/>
                  <a:pt x="1196" y="164"/>
                  <a:pt x="1196" y="164"/>
                </a:cubicBezTo>
                <a:cubicBezTo>
                  <a:pt x="1196" y="48"/>
                  <a:pt x="1196" y="48"/>
                  <a:pt x="1196" y="48"/>
                </a:cubicBezTo>
                <a:cubicBezTo>
                  <a:pt x="1165" y="48"/>
                  <a:pt x="1165" y="48"/>
                  <a:pt x="1165" y="48"/>
                </a:cubicBezTo>
                <a:lnTo>
                  <a:pt x="1165" y="164"/>
                </a:lnTo>
                <a:close/>
                <a:moveTo>
                  <a:pt x="1149" y="47"/>
                </a:moveTo>
                <a:cubicBezTo>
                  <a:pt x="1146" y="46"/>
                  <a:pt x="1142" y="46"/>
                  <a:pt x="1139" y="46"/>
                </a:cubicBezTo>
                <a:cubicBezTo>
                  <a:pt x="1124" y="46"/>
                  <a:pt x="1114" y="54"/>
                  <a:pt x="1109" y="65"/>
                </a:cubicBezTo>
                <a:cubicBezTo>
                  <a:pt x="1108" y="65"/>
                  <a:pt x="1108" y="65"/>
                  <a:pt x="1108" y="65"/>
                </a:cubicBezTo>
                <a:cubicBezTo>
                  <a:pt x="1102" y="48"/>
                  <a:pt x="1102" y="48"/>
                  <a:pt x="1102" y="48"/>
                </a:cubicBezTo>
                <a:cubicBezTo>
                  <a:pt x="1078" y="48"/>
                  <a:pt x="1078" y="48"/>
                  <a:pt x="1078" y="48"/>
                </a:cubicBezTo>
                <a:cubicBezTo>
                  <a:pt x="1078" y="164"/>
                  <a:pt x="1078" y="164"/>
                  <a:pt x="1078" y="164"/>
                </a:cubicBezTo>
                <a:cubicBezTo>
                  <a:pt x="1109" y="164"/>
                  <a:pt x="1109" y="164"/>
                  <a:pt x="1109" y="164"/>
                </a:cubicBezTo>
                <a:cubicBezTo>
                  <a:pt x="1109" y="86"/>
                  <a:pt x="1109" y="86"/>
                  <a:pt x="1109" y="86"/>
                </a:cubicBezTo>
                <a:cubicBezTo>
                  <a:pt x="1115" y="80"/>
                  <a:pt x="1126" y="76"/>
                  <a:pt x="1136" y="76"/>
                </a:cubicBezTo>
                <a:cubicBezTo>
                  <a:pt x="1140" y="76"/>
                  <a:pt x="1145" y="77"/>
                  <a:pt x="1149" y="77"/>
                </a:cubicBezTo>
                <a:lnTo>
                  <a:pt x="1149" y="47"/>
                </a:lnTo>
                <a:close/>
                <a:moveTo>
                  <a:pt x="1003" y="46"/>
                </a:moveTo>
                <a:cubicBezTo>
                  <a:pt x="977" y="46"/>
                  <a:pt x="966" y="62"/>
                  <a:pt x="961" y="68"/>
                </a:cubicBezTo>
                <a:cubicBezTo>
                  <a:pt x="983" y="84"/>
                  <a:pt x="983" y="84"/>
                  <a:pt x="983" y="84"/>
                </a:cubicBezTo>
                <a:cubicBezTo>
                  <a:pt x="986" y="77"/>
                  <a:pt x="992" y="71"/>
                  <a:pt x="1003" y="71"/>
                </a:cubicBezTo>
                <a:cubicBezTo>
                  <a:pt x="1012" y="71"/>
                  <a:pt x="1020" y="75"/>
                  <a:pt x="1020" y="88"/>
                </a:cubicBezTo>
                <a:cubicBezTo>
                  <a:pt x="1020" y="97"/>
                  <a:pt x="1020" y="97"/>
                  <a:pt x="1020" y="97"/>
                </a:cubicBezTo>
                <a:cubicBezTo>
                  <a:pt x="983" y="95"/>
                  <a:pt x="959" y="107"/>
                  <a:pt x="959" y="134"/>
                </a:cubicBezTo>
                <a:cubicBezTo>
                  <a:pt x="959" y="151"/>
                  <a:pt x="971" y="166"/>
                  <a:pt x="993" y="166"/>
                </a:cubicBezTo>
                <a:cubicBezTo>
                  <a:pt x="1010" y="166"/>
                  <a:pt x="1019" y="159"/>
                  <a:pt x="1023" y="153"/>
                </a:cubicBezTo>
                <a:cubicBezTo>
                  <a:pt x="1024" y="153"/>
                  <a:pt x="1024" y="153"/>
                  <a:pt x="1024" y="153"/>
                </a:cubicBezTo>
                <a:cubicBezTo>
                  <a:pt x="1027" y="160"/>
                  <a:pt x="1034" y="166"/>
                  <a:pt x="1045" y="166"/>
                </a:cubicBezTo>
                <a:cubicBezTo>
                  <a:pt x="1050" y="166"/>
                  <a:pt x="1055" y="165"/>
                  <a:pt x="1060" y="162"/>
                </a:cubicBezTo>
                <a:cubicBezTo>
                  <a:pt x="1060" y="140"/>
                  <a:pt x="1060" y="140"/>
                  <a:pt x="1060" y="140"/>
                </a:cubicBezTo>
                <a:cubicBezTo>
                  <a:pt x="1057" y="140"/>
                  <a:pt x="1057" y="140"/>
                  <a:pt x="1057" y="140"/>
                </a:cubicBezTo>
                <a:cubicBezTo>
                  <a:pt x="1051" y="140"/>
                  <a:pt x="1049" y="137"/>
                  <a:pt x="1049" y="131"/>
                </a:cubicBezTo>
                <a:cubicBezTo>
                  <a:pt x="1049" y="85"/>
                  <a:pt x="1049" y="85"/>
                  <a:pt x="1049" y="85"/>
                </a:cubicBezTo>
                <a:cubicBezTo>
                  <a:pt x="1049" y="56"/>
                  <a:pt x="1032" y="46"/>
                  <a:pt x="1003" y="46"/>
                </a:cubicBezTo>
                <a:moveTo>
                  <a:pt x="1020" y="134"/>
                </a:moveTo>
                <a:cubicBezTo>
                  <a:pt x="1016" y="139"/>
                  <a:pt x="1009" y="142"/>
                  <a:pt x="1002" y="142"/>
                </a:cubicBezTo>
                <a:cubicBezTo>
                  <a:pt x="994" y="142"/>
                  <a:pt x="989" y="138"/>
                  <a:pt x="989" y="131"/>
                </a:cubicBezTo>
                <a:cubicBezTo>
                  <a:pt x="989" y="121"/>
                  <a:pt x="999" y="116"/>
                  <a:pt x="1020" y="118"/>
                </a:cubicBezTo>
                <a:lnTo>
                  <a:pt x="1020" y="134"/>
                </a:lnTo>
                <a:close/>
                <a:moveTo>
                  <a:pt x="901" y="9"/>
                </a:moveTo>
                <a:cubicBezTo>
                  <a:pt x="901" y="136"/>
                  <a:pt x="901" y="136"/>
                  <a:pt x="901" y="136"/>
                </a:cubicBezTo>
                <a:cubicBezTo>
                  <a:pt x="901" y="155"/>
                  <a:pt x="912" y="166"/>
                  <a:pt x="931" y="166"/>
                </a:cubicBezTo>
                <a:cubicBezTo>
                  <a:pt x="938" y="166"/>
                  <a:pt x="942" y="165"/>
                  <a:pt x="946" y="163"/>
                </a:cubicBezTo>
                <a:cubicBezTo>
                  <a:pt x="946" y="139"/>
                  <a:pt x="946" y="139"/>
                  <a:pt x="946" y="139"/>
                </a:cubicBezTo>
                <a:cubicBezTo>
                  <a:pt x="945" y="139"/>
                  <a:pt x="944" y="139"/>
                  <a:pt x="942" y="139"/>
                </a:cubicBezTo>
                <a:cubicBezTo>
                  <a:pt x="936" y="139"/>
                  <a:pt x="932" y="136"/>
                  <a:pt x="932" y="128"/>
                </a:cubicBezTo>
                <a:cubicBezTo>
                  <a:pt x="932" y="9"/>
                  <a:pt x="932" y="9"/>
                  <a:pt x="932" y="9"/>
                </a:cubicBezTo>
                <a:lnTo>
                  <a:pt x="901" y="9"/>
                </a:lnTo>
                <a:close/>
                <a:moveTo>
                  <a:pt x="841" y="164"/>
                </a:moveTo>
                <a:cubicBezTo>
                  <a:pt x="872" y="164"/>
                  <a:pt x="872" y="164"/>
                  <a:pt x="872" y="164"/>
                </a:cubicBezTo>
                <a:cubicBezTo>
                  <a:pt x="872" y="48"/>
                  <a:pt x="872" y="48"/>
                  <a:pt x="872" y="48"/>
                </a:cubicBezTo>
                <a:cubicBezTo>
                  <a:pt x="841" y="48"/>
                  <a:pt x="841" y="48"/>
                  <a:pt x="841" y="48"/>
                </a:cubicBezTo>
                <a:lnTo>
                  <a:pt x="841" y="164"/>
                </a:lnTo>
                <a:close/>
                <a:moveTo>
                  <a:pt x="723" y="204"/>
                </a:moveTo>
                <a:cubicBezTo>
                  <a:pt x="726" y="206"/>
                  <a:pt x="733" y="208"/>
                  <a:pt x="742" y="208"/>
                </a:cubicBezTo>
                <a:cubicBezTo>
                  <a:pt x="769" y="208"/>
                  <a:pt x="780" y="190"/>
                  <a:pt x="787" y="170"/>
                </a:cubicBezTo>
                <a:cubicBezTo>
                  <a:pt x="826" y="48"/>
                  <a:pt x="826" y="48"/>
                  <a:pt x="826" y="48"/>
                </a:cubicBezTo>
                <a:cubicBezTo>
                  <a:pt x="794" y="48"/>
                  <a:pt x="794" y="48"/>
                  <a:pt x="794" y="48"/>
                </a:cubicBezTo>
                <a:cubicBezTo>
                  <a:pt x="783" y="88"/>
                  <a:pt x="783" y="88"/>
                  <a:pt x="783" y="88"/>
                </a:cubicBezTo>
                <a:cubicBezTo>
                  <a:pt x="779" y="103"/>
                  <a:pt x="776" y="118"/>
                  <a:pt x="774" y="128"/>
                </a:cubicBezTo>
                <a:cubicBezTo>
                  <a:pt x="774" y="128"/>
                  <a:pt x="774" y="128"/>
                  <a:pt x="774" y="128"/>
                </a:cubicBezTo>
                <a:cubicBezTo>
                  <a:pt x="772" y="118"/>
                  <a:pt x="768" y="101"/>
                  <a:pt x="763" y="88"/>
                </a:cubicBezTo>
                <a:cubicBezTo>
                  <a:pt x="750" y="48"/>
                  <a:pt x="750" y="48"/>
                  <a:pt x="750" y="48"/>
                </a:cubicBezTo>
                <a:cubicBezTo>
                  <a:pt x="716" y="48"/>
                  <a:pt x="716" y="48"/>
                  <a:pt x="716" y="48"/>
                </a:cubicBezTo>
                <a:cubicBezTo>
                  <a:pt x="759" y="164"/>
                  <a:pt x="759" y="164"/>
                  <a:pt x="759" y="164"/>
                </a:cubicBezTo>
                <a:cubicBezTo>
                  <a:pt x="758" y="175"/>
                  <a:pt x="752" y="182"/>
                  <a:pt x="740" y="182"/>
                </a:cubicBezTo>
                <a:cubicBezTo>
                  <a:pt x="735" y="182"/>
                  <a:pt x="731" y="181"/>
                  <a:pt x="728" y="179"/>
                </a:cubicBezTo>
                <a:lnTo>
                  <a:pt x="723" y="204"/>
                </a:lnTo>
                <a:close/>
                <a:moveTo>
                  <a:pt x="654" y="46"/>
                </a:moveTo>
                <a:cubicBezTo>
                  <a:pt x="628" y="46"/>
                  <a:pt x="616" y="62"/>
                  <a:pt x="612" y="68"/>
                </a:cubicBezTo>
                <a:cubicBezTo>
                  <a:pt x="634" y="84"/>
                  <a:pt x="634" y="84"/>
                  <a:pt x="634" y="84"/>
                </a:cubicBezTo>
                <a:cubicBezTo>
                  <a:pt x="637" y="77"/>
                  <a:pt x="643" y="71"/>
                  <a:pt x="654" y="71"/>
                </a:cubicBezTo>
                <a:cubicBezTo>
                  <a:pt x="663" y="71"/>
                  <a:pt x="670" y="75"/>
                  <a:pt x="670" y="88"/>
                </a:cubicBezTo>
                <a:cubicBezTo>
                  <a:pt x="670" y="97"/>
                  <a:pt x="670" y="97"/>
                  <a:pt x="670" y="97"/>
                </a:cubicBezTo>
                <a:cubicBezTo>
                  <a:pt x="634" y="95"/>
                  <a:pt x="610" y="107"/>
                  <a:pt x="610" y="134"/>
                </a:cubicBezTo>
                <a:cubicBezTo>
                  <a:pt x="610" y="151"/>
                  <a:pt x="622" y="166"/>
                  <a:pt x="644" y="166"/>
                </a:cubicBezTo>
                <a:cubicBezTo>
                  <a:pt x="661" y="166"/>
                  <a:pt x="669" y="159"/>
                  <a:pt x="674" y="153"/>
                </a:cubicBezTo>
                <a:cubicBezTo>
                  <a:pt x="675" y="153"/>
                  <a:pt x="675" y="153"/>
                  <a:pt x="675" y="153"/>
                </a:cubicBezTo>
                <a:cubicBezTo>
                  <a:pt x="678" y="160"/>
                  <a:pt x="684" y="166"/>
                  <a:pt x="696" y="166"/>
                </a:cubicBezTo>
                <a:cubicBezTo>
                  <a:pt x="701" y="166"/>
                  <a:pt x="706" y="165"/>
                  <a:pt x="711" y="162"/>
                </a:cubicBezTo>
                <a:cubicBezTo>
                  <a:pt x="711" y="140"/>
                  <a:pt x="711" y="140"/>
                  <a:pt x="711" y="140"/>
                </a:cubicBezTo>
                <a:cubicBezTo>
                  <a:pt x="708" y="140"/>
                  <a:pt x="708" y="140"/>
                  <a:pt x="708" y="140"/>
                </a:cubicBezTo>
                <a:cubicBezTo>
                  <a:pt x="702" y="140"/>
                  <a:pt x="700" y="137"/>
                  <a:pt x="700" y="131"/>
                </a:cubicBezTo>
                <a:cubicBezTo>
                  <a:pt x="700" y="85"/>
                  <a:pt x="700" y="85"/>
                  <a:pt x="700" y="85"/>
                </a:cubicBezTo>
                <a:cubicBezTo>
                  <a:pt x="700" y="56"/>
                  <a:pt x="683" y="46"/>
                  <a:pt x="654" y="46"/>
                </a:cubicBezTo>
                <a:moveTo>
                  <a:pt x="670" y="134"/>
                </a:moveTo>
                <a:cubicBezTo>
                  <a:pt x="667" y="139"/>
                  <a:pt x="660" y="142"/>
                  <a:pt x="653" y="142"/>
                </a:cubicBezTo>
                <a:cubicBezTo>
                  <a:pt x="645" y="142"/>
                  <a:pt x="640" y="138"/>
                  <a:pt x="640" y="131"/>
                </a:cubicBezTo>
                <a:cubicBezTo>
                  <a:pt x="640" y="121"/>
                  <a:pt x="650" y="116"/>
                  <a:pt x="670" y="118"/>
                </a:cubicBezTo>
                <a:lnTo>
                  <a:pt x="670" y="134"/>
                </a:lnTo>
                <a:close/>
                <a:moveTo>
                  <a:pt x="544" y="140"/>
                </a:moveTo>
                <a:cubicBezTo>
                  <a:pt x="527" y="140"/>
                  <a:pt x="514" y="129"/>
                  <a:pt x="508" y="123"/>
                </a:cubicBezTo>
                <a:cubicBezTo>
                  <a:pt x="490" y="148"/>
                  <a:pt x="490" y="148"/>
                  <a:pt x="490" y="148"/>
                </a:cubicBezTo>
                <a:cubicBezTo>
                  <a:pt x="495" y="154"/>
                  <a:pt x="512" y="166"/>
                  <a:pt x="540" y="166"/>
                </a:cubicBezTo>
                <a:cubicBezTo>
                  <a:pt x="576" y="166"/>
                  <a:pt x="594" y="145"/>
                  <a:pt x="594" y="124"/>
                </a:cubicBezTo>
                <a:cubicBezTo>
                  <a:pt x="594" y="78"/>
                  <a:pt x="528" y="81"/>
                  <a:pt x="528" y="58"/>
                </a:cubicBezTo>
                <a:cubicBezTo>
                  <a:pt x="528" y="51"/>
                  <a:pt x="534" y="45"/>
                  <a:pt x="544" y="45"/>
                </a:cubicBezTo>
                <a:cubicBezTo>
                  <a:pt x="559" y="45"/>
                  <a:pt x="568" y="54"/>
                  <a:pt x="571" y="59"/>
                </a:cubicBezTo>
                <a:cubicBezTo>
                  <a:pt x="591" y="35"/>
                  <a:pt x="591" y="35"/>
                  <a:pt x="591" y="35"/>
                </a:cubicBezTo>
                <a:cubicBezTo>
                  <a:pt x="586" y="29"/>
                  <a:pt x="571" y="18"/>
                  <a:pt x="547" y="18"/>
                </a:cubicBezTo>
                <a:cubicBezTo>
                  <a:pt x="517" y="18"/>
                  <a:pt x="496" y="37"/>
                  <a:pt x="496" y="61"/>
                </a:cubicBezTo>
                <a:cubicBezTo>
                  <a:pt x="496" y="106"/>
                  <a:pt x="562" y="103"/>
                  <a:pt x="562" y="126"/>
                </a:cubicBezTo>
                <a:cubicBezTo>
                  <a:pt x="562" y="133"/>
                  <a:pt x="557" y="140"/>
                  <a:pt x="544" y="140"/>
                </a:cubicBezTo>
                <a:moveTo>
                  <a:pt x="389" y="132"/>
                </a:moveTo>
                <a:cubicBezTo>
                  <a:pt x="389" y="137"/>
                  <a:pt x="386" y="142"/>
                  <a:pt x="376" y="142"/>
                </a:cubicBezTo>
                <a:cubicBezTo>
                  <a:pt x="362" y="142"/>
                  <a:pt x="351" y="133"/>
                  <a:pt x="346" y="127"/>
                </a:cubicBezTo>
                <a:cubicBezTo>
                  <a:pt x="327" y="149"/>
                  <a:pt x="327" y="149"/>
                  <a:pt x="327" y="149"/>
                </a:cubicBezTo>
                <a:cubicBezTo>
                  <a:pt x="334" y="156"/>
                  <a:pt x="349" y="166"/>
                  <a:pt x="374" y="166"/>
                </a:cubicBezTo>
                <a:cubicBezTo>
                  <a:pt x="408" y="166"/>
                  <a:pt x="420" y="146"/>
                  <a:pt x="420" y="130"/>
                </a:cubicBezTo>
                <a:cubicBezTo>
                  <a:pt x="420" y="91"/>
                  <a:pt x="366" y="97"/>
                  <a:pt x="366" y="80"/>
                </a:cubicBezTo>
                <a:cubicBezTo>
                  <a:pt x="366" y="75"/>
                  <a:pt x="370" y="71"/>
                  <a:pt x="377" y="71"/>
                </a:cubicBezTo>
                <a:cubicBezTo>
                  <a:pt x="388" y="71"/>
                  <a:pt x="396" y="77"/>
                  <a:pt x="400" y="82"/>
                </a:cubicBezTo>
                <a:cubicBezTo>
                  <a:pt x="420" y="62"/>
                  <a:pt x="420" y="62"/>
                  <a:pt x="420" y="62"/>
                </a:cubicBezTo>
                <a:cubicBezTo>
                  <a:pt x="412" y="54"/>
                  <a:pt x="399" y="46"/>
                  <a:pt x="378" y="46"/>
                </a:cubicBezTo>
                <a:cubicBezTo>
                  <a:pt x="351" y="46"/>
                  <a:pt x="335" y="63"/>
                  <a:pt x="335" y="82"/>
                </a:cubicBezTo>
                <a:cubicBezTo>
                  <a:pt x="335" y="121"/>
                  <a:pt x="389" y="115"/>
                  <a:pt x="389" y="132"/>
                </a:cubicBezTo>
                <a:moveTo>
                  <a:pt x="325" y="47"/>
                </a:moveTo>
                <a:cubicBezTo>
                  <a:pt x="322" y="46"/>
                  <a:pt x="318" y="46"/>
                  <a:pt x="315" y="46"/>
                </a:cubicBezTo>
                <a:cubicBezTo>
                  <a:pt x="299" y="46"/>
                  <a:pt x="289" y="54"/>
                  <a:pt x="285" y="65"/>
                </a:cubicBezTo>
                <a:cubicBezTo>
                  <a:pt x="284" y="65"/>
                  <a:pt x="284" y="65"/>
                  <a:pt x="284" y="65"/>
                </a:cubicBezTo>
                <a:cubicBezTo>
                  <a:pt x="278" y="48"/>
                  <a:pt x="278" y="48"/>
                  <a:pt x="278" y="48"/>
                </a:cubicBezTo>
                <a:cubicBezTo>
                  <a:pt x="253" y="48"/>
                  <a:pt x="253" y="48"/>
                  <a:pt x="253" y="48"/>
                </a:cubicBezTo>
                <a:cubicBezTo>
                  <a:pt x="253" y="164"/>
                  <a:pt x="253" y="164"/>
                  <a:pt x="253" y="164"/>
                </a:cubicBezTo>
                <a:cubicBezTo>
                  <a:pt x="284" y="164"/>
                  <a:pt x="284" y="164"/>
                  <a:pt x="284" y="164"/>
                </a:cubicBezTo>
                <a:cubicBezTo>
                  <a:pt x="284" y="86"/>
                  <a:pt x="284" y="86"/>
                  <a:pt x="284" y="86"/>
                </a:cubicBezTo>
                <a:cubicBezTo>
                  <a:pt x="291" y="80"/>
                  <a:pt x="302" y="76"/>
                  <a:pt x="311" y="76"/>
                </a:cubicBezTo>
                <a:cubicBezTo>
                  <a:pt x="315" y="76"/>
                  <a:pt x="320" y="77"/>
                  <a:pt x="325" y="77"/>
                </a:cubicBezTo>
                <a:lnTo>
                  <a:pt x="325" y="47"/>
                </a:lnTo>
                <a:close/>
                <a:moveTo>
                  <a:pt x="184" y="69"/>
                </a:moveTo>
                <a:cubicBezTo>
                  <a:pt x="196" y="69"/>
                  <a:pt x="202" y="77"/>
                  <a:pt x="202" y="90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161" y="93"/>
                  <a:pt x="161" y="93"/>
                  <a:pt x="161" y="93"/>
                </a:cubicBezTo>
                <a:cubicBezTo>
                  <a:pt x="161" y="80"/>
                  <a:pt x="170" y="69"/>
                  <a:pt x="184" y="69"/>
                </a:cubicBezTo>
                <a:moveTo>
                  <a:pt x="214" y="132"/>
                </a:moveTo>
                <a:cubicBezTo>
                  <a:pt x="210" y="136"/>
                  <a:pt x="201" y="142"/>
                  <a:pt x="189" y="142"/>
                </a:cubicBezTo>
                <a:cubicBezTo>
                  <a:pt x="169" y="142"/>
                  <a:pt x="161" y="132"/>
                  <a:pt x="160" y="11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31" y="105"/>
                  <a:pt x="231" y="99"/>
                  <a:pt x="231" y="93"/>
                </a:cubicBezTo>
                <a:cubicBezTo>
                  <a:pt x="231" y="65"/>
                  <a:pt x="214" y="46"/>
                  <a:pt x="184" y="46"/>
                </a:cubicBezTo>
                <a:cubicBezTo>
                  <a:pt x="151" y="46"/>
                  <a:pt x="130" y="68"/>
                  <a:pt x="130" y="106"/>
                </a:cubicBezTo>
                <a:cubicBezTo>
                  <a:pt x="130" y="146"/>
                  <a:pt x="149" y="166"/>
                  <a:pt x="185" y="166"/>
                </a:cubicBezTo>
                <a:cubicBezTo>
                  <a:pt x="207" y="166"/>
                  <a:pt x="219" y="161"/>
                  <a:pt x="228" y="154"/>
                </a:cubicBezTo>
                <a:lnTo>
                  <a:pt x="214" y="132"/>
                </a:lnTo>
                <a:close/>
                <a:moveTo>
                  <a:pt x="31" y="46"/>
                </a:moveTo>
                <a:cubicBezTo>
                  <a:pt x="42" y="46"/>
                  <a:pt x="42" y="46"/>
                  <a:pt x="42" y="46"/>
                </a:cubicBezTo>
                <a:cubicBezTo>
                  <a:pt x="65" y="46"/>
                  <a:pt x="80" y="57"/>
                  <a:pt x="80" y="92"/>
                </a:cubicBezTo>
                <a:cubicBezTo>
                  <a:pt x="80" y="120"/>
                  <a:pt x="72" y="138"/>
                  <a:pt x="43" y="138"/>
                </a:cubicBezTo>
                <a:cubicBezTo>
                  <a:pt x="31" y="138"/>
                  <a:pt x="31" y="138"/>
                  <a:pt x="31" y="138"/>
                </a:cubicBezTo>
                <a:lnTo>
                  <a:pt x="31" y="46"/>
                </a:lnTo>
                <a:close/>
                <a:moveTo>
                  <a:pt x="0" y="164"/>
                </a:moveTo>
                <a:cubicBezTo>
                  <a:pt x="45" y="164"/>
                  <a:pt x="45" y="164"/>
                  <a:pt x="45" y="164"/>
                </a:cubicBezTo>
                <a:cubicBezTo>
                  <a:pt x="98" y="164"/>
                  <a:pt x="113" y="126"/>
                  <a:pt x="113" y="89"/>
                </a:cubicBezTo>
                <a:cubicBezTo>
                  <a:pt x="113" y="43"/>
                  <a:pt x="92" y="20"/>
                  <a:pt x="45" y="20"/>
                </a:cubicBezTo>
                <a:cubicBezTo>
                  <a:pt x="0" y="20"/>
                  <a:pt x="0" y="20"/>
                  <a:pt x="0" y="20"/>
                </a:cubicBezTo>
                <a:lnTo>
                  <a:pt x="0" y="1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FB0C6BC-1703-47B4-BF33-EFFF20B708BA}"/>
              </a:ext>
            </a:extLst>
          </p:cNvPr>
          <p:cNvSpPr txBox="1"/>
          <p:nvPr/>
        </p:nvSpPr>
        <p:spPr>
          <a:xfrm>
            <a:off x="854676" y="4886168"/>
            <a:ext cx="3796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Rehberlik </a:t>
            </a:r>
            <a:r>
              <a:rPr lang="en-US" sz="1600" dirty="0" err="1"/>
              <a:t>dersi</a:t>
            </a:r>
            <a:r>
              <a:rPr lang="en-US" sz="1600" dirty="0"/>
              <a:t> </a:t>
            </a:r>
            <a:r>
              <a:rPr lang="en-US" sz="1600" dirty="0" err="1"/>
              <a:t>dahil</a:t>
            </a:r>
            <a:r>
              <a:rPr lang="en-US" sz="1600" dirty="0"/>
              <a:t> </a:t>
            </a:r>
            <a:r>
              <a:rPr lang="en-US" sz="1600" dirty="0" err="1"/>
              <a:t>edilmemiş</a:t>
            </a:r>
            <a:r>
              <a:rPr lang="en-US" sz="1600" dirty="0"/>
              <a:t> </a:t>
            </a:r>
            <a:r>
              <a:rPr lang="en-US" sz="1600" dirty="0" err="1"/>
              <a:t>adetlerdir</a:t>
            </a:r>
            <a:r>
              <a:rPr lang="en-US" sz="1600" dirty="0"/>
              <a:t>.</a:t>
            </a:r>
            <a:endParaRPr lang="tr-TR" sz="1600" dirty="0"/>
          </a:p>
        </p:txBody>
      </p: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6218E892-7D27-4E4E-AD5D-D87B84A87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14" y="3347293"/>
            <a:ext cx="687688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8FA99-9ACB-4D75-97DA-3F9D23699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03F505C-B53D-427C-A7EB-9E261ACCD3BD}"/>
              </a:ext>
            </a:extLst>
          </p:cNvPr>
          <p:cNvGrpSpPr/>
          <p:nvPr/>
        </p:nvGrpSpPr>
        <p:grpSpPr>
          <a:xfrm>
            <a:off x="4157663" y="2498725"/>
            <a:ext cx="1127125" cy="1225550"/>
            <a:chOff x="4157663" y="2498725"/>
            <a:chExt cx="1127125" cy="122555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84BBE41-EF3E-42D6-ACFB-DBD75D13561C}"/>
                </a:ext>
              </a:extLst>
            </p:cNvPr>
            <p:cNvGrpSpPr/>
            <p:nvPr/>
          </p:nvGrpSpPr>
          <p:grpSpPr>
            <a:xfrm>
              <a:off x="4157663" y="2498725"/>
              <a:ext cx="1127125" cy="998538"/>
              <a:chOff x="4157663" y="2498725"/>
              <a:chExt cx="1127125" cy="998538"/>
            </a:xfrm>
          </p:grpSpPr>
          <p:sp>
            <p:nvSpPr>
              <p:cNvPr id="5" name="Freeform 6">
                <a:extLst>
                  <a:ext uri="{FF2B5EF4-FFF2-40B4-BE49-F238E27FC236}">
                    <a16:creationId xmlns:a16="http://schemas.microsoft.com/office/drawing/2014/main" id="{6912F1EE-2D85-4A5A-ADE8-2CA3C59D2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498725"/>
                <a:ext cx="407988" cy="998538"/>
              </a:xfrm>
              <a:custGeom>
                <a:avLst/>
                <a:gdLst>
                  <a:gd name="T0" fmla="*/ 200 w 229"/>
                  <a:gd name="T1" fmla="*/ 127 h 559"/>
                  <a:gd name="T2" fmla="*/ 208 w 229"/>
                  <a:gd name="T3" fmla="*/ 97 h 559"/>
                  <a:gd name="T4" fmla="*/ 221 w 229"/>
                  <a:gd name="T5" fmla="*/ 57 h 559"/>
                  <a:gd name="T6" fmla="*/ 229 w 229"/>
                  <a:gd name="T7" fmla="*/ 26 h 559"/>
                  <a:gd name="T8" fmla="*/ 198 w 229"/>
                  <a:gd name="T9" fmla="*/ 0 h 559"/>
                  <a:gd name="T10" fmla="*/ 186 w 229"/>
                  <a:gd name="T11" fmla="*/ 13 h 559"/>
                  <a:gd name="T12" fmla="*/ 168 w 229"/>
                  <a:gd name="T13" fmla="*/ 54 h 559"/>
                  <a:gd name="T14" fmla="*/ 148 w 229"/>
                  <a:gd name="T15" fmla="*/ 114 h 559"/>
                  <a:gd name="T16" fmla="*/ 138 w 229"/>
                  <a:gd name="T17" fmla="*/ 151 h 559"/>
                  <a:gd name="T18" fmla="*/ 129 w 229"/>
                  <a:gd name="T19" fmla="*/ 191 h 559"/>
                  <a:gd name="T20" fmla="*/ 119 w 229"/>
                  <a:gd name="T21" fmla="*/ 239 h 559"/>
                  <a:gd name="T22" fmla="*/ 111 w 229"/>
                  <a:gd name="T23" fmla="*/ 268 h 559"/>
                  <a:gd name="T24" fmla="*/ 69 w 229"/>
                  <a:gd name="T25" fmla="*/ 279 h 559"/>
                  <a:gd name="T26" fmla="*/ 59 w 229"/>
                  <a:gd name="T27" fmla="*/ 282 h 559"/>
                  <a:gd name="T28" fmla="*/ 53 w 229"/>
                  <a:gd name="T29" fmla="*/ 281 h 559"/>
                  <a:gd name="T30" fmla="*/ 54 w 229"/>
                  <a:gd name="T31" fmla="*/ 273 h 559"/>
                  <a:gd name="T32" fmla="*/ 62 w 229"/>
                  <a:gd name="T33" fmla="*/ 242 h 559"/>
                  <a:gd name="T34" fmla="*/ 73 w 229"/>
                  <a:gd name="T35" fmla="*/ 194 h 559"/>
                  <a:gd name="T36" fmla="*/ 82 w 229"/>
                  <a:gd name="T37" fmla="*/ 130 h 559"/>
                  <a:gd name="T38" fmla="*/ 83 w 229"/>
                  <a:gd name="T39" fmla="*/ 115 h 559"/>
                  <a:gd name="T40" fmla="*/ 49 w 229"/>
                  <a:gd name="T41" fmla="*/ 88 h 559"/>
                  <a:gd name="T42" fmla="*/ 39 w 229"/>
                  <a:gd name="T43" fmla="*/ 109 h 559"/>
                  <a:gd name="T44" fmla="*/ 14 w 229"/>
                  <a:gd name="T45" fmla="*/ 206 h 559"/>
                  <a:gd name="T46" fmla="*/ 2 w 229"/>
                  <a:gd name="T47" fmla="*/ 308 h 559"/>
                  <a:gd name="T48" fmla="*/ 2 w 229"/>
                  <a:gd name="T49" fmla="*/ 392 h 559"/>
                  <a:gd name="T50" fmla="*/ 42 w 229"/>
                  <a:gd name="T51" fmla="*/ 429 h 559"/>
                  <a:gd name="T52" fmla="*/ 52 w 229"/>
                  <a:gd name="T53" fmla="*/ 416 h 559"/>
                  <a:gd name="T54" fmla="*/ 44 w 229"/>
                  <a:gd name="T55" fmla="*/ 403 h 559"/>
                  <a:gd name="T56" fmla="*/ 44 w 229"/>
                  <a:gd name="T57" fmla="*/ 339 h 559"/>
                  <a:gd name="T58" fmla="*/ 65 w 229"/>
                  <a:gd name="T59" fmla="*/ 332 h 559"/>
                  <a:gd name="T60" fmla="*/ 105 w 229"/>
                  <a:gd name="T61" fmla="*/ 313 h 559"/>
                  <a:gd name="T62" fmla="*/ 107 w 229"/>
                  <a:gd name="T63" fmla="*/ 313 h 559"/>
                  <a:gd name="T64" fmla="*/ 107 w 229"/>
                  <a:gd name="T65" fmla="*/ 322 h 559"/>
                  <a:gd name="T66" fmla="*/ 104 w 229"/>
                  <a:gd name="T67" fmla="*/ 355 h 559"/>
                  <a:gd name="T68" fmla="*/ 101 w 229"/>
                  <a:gd name="T69" fmla="*/ 428 h 559"/>
                  <a:gd name="T70" fmla="*/ 101 w 229"/>
                  <a:gd name="T71" fmla="*/ 456 h 559"/>
                  <a:gd name="T72" fmla="*/ 110 w 229"/>
                  <a:gd name="T73" fmla="*/ 545 h 559"/>
                  <a:gd name="T74" fmla="*/ 114 w 229"/>
                  <a:gd name="T75" fmla="*/ 552 h 559"/>
                  <a:gd name="T76" fmla="*/ 147 w 229"/>
                  <a:gd name="T77" fmla="*/ 553 h 559"/>
                  <a:gd name="T78" fmla="*/ 140 w 229"/>
                  <a:gd name="T79" fmla="*/ 495 h 559"/>
                  <a:gd name="T80" fmla="*/ 142 w 229"/>
                  <a:gd name="T81" fmla="*/ 444 h 559"/>
                  <a:gd name="T82" fmla="*/ 147 w 229"/>
                  <a:gd name="T83" fmla="*/ 380 h 559"/>
                  <a:gd name="T84" fmla="*/ 153 w 229"/>
                  <a:gd name="T85" fmla="*/ 335 h 559"/>
                  <a:gd name="T86" fmla="*/ 161 w 229"/>
                  <a:gd name="T87" fmla="*/ 287 h 559"/>
                  <a:gd name="T88" fmla="*/ 171 w 229"/>
                  <a:gd name="T89" fmla="*/ 235 h 559"/>
                  <a:gd name="T90" fmla="*/ 194 w 229"/>
                  <a:gd name="T91" fmla="*/ 15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9" h="559">
                    <a:moveTo>
                      <a:pt x="194" y="150"/>
                    </a:moveTo>
                    <a:cubicBezTo>
                      <a:pt x="196" y="143"/>
                      <a:pt x="198" y="135"/>
                      <a:pt x="200" y="127"/>
                    </a:cubicBezTo>
                    <a:cubicBezTo>
                      <a:pt x="201" y="122"/>
                      <a:pt x="202" y="117"/>
                      <a:pt x="204" y="113"/>
                    </a:cubicBezTo>
                    <a:cubicBezTo>
                      <a:pt x="205" y="108"/>
                      <a:pt x="206" y="103"/>
                      <a:pt x="208" y="97"/>
                    </a:cubicBezTo>
                    <a:cubicBezTo>
                      <a:pt x="209" y="91"/>
                      <a:pt x="211" y="86"/>
                      <a:pt x="213" y="81"/>
                    </a:cubicBezTo>
                    <a:cubicBezTo>
                      <a:pt x="216" y="73"/>
                      <a:pt x="219" y="65"/>
                      <a:pt x="221" y="57"/>
                    </a:cubicBezTo>
                    <a:cubicBezTo>
                      <a:pt x="225" y="45"/>
                      <a:pt x="227" y="37"/>
                      <a:pt x="227" y="34"/>
                    </a:cubicBezTo>
                    <a:cubicBezTo>
                      <a:pt x="229" y="31"/>
                      <a:pt x="229" y="28"/>
                      <a:pt x="229" y="26"/>
                    </a:cubicBezTo>
                    <a:cubicBezTo>
                      <a:pt x="229" y="19"/>
                      <a:pt x="225" y="12"/>
                      <a:pt x="216" y="6"/>
                    </a:cubicBezTo>
                    <a:cubicBezTo>
                      <a:pt x="210" y="2"/>
                      <a:pt x="203" y="0"/>
                      <a:pt x="198" y="0"/>
                    </a:cubicBezTo>
                    <a:cubicBezTo>
                      <a:pt x="195" y="1"/>
                      <a:pt x="195" y="1"/>
                      <a:pt x="195" y="1"/>
                    </a:cubicBezTo>
                    <a:cubicBezTo>
                      <a:pt x="192" y="2"/>
                      <a:pt x="189" y="5"/>
                      <a:pt x="186" y="13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68" y="54"/>
                      <a:pt x="168" y="54"/>
                      <a:pt x="168" y="54"/>
                    </a:cubicBezTo>
                    <a:cubicBezTo>
                      <a:pt x="161" y="74"/>
                      <a:pt x="161" y="74"/>
                      <a:pt x="161" y="74"/>
                    </a:cubicBezTo>
                    <a:cubicBezTo>
                      <a:pt x="148" y="114"/>
                      <a:pt x="148" y="114"/>
                      <a:pt x="148" y="114"/>
                    </a:cubicBezTo>
                    <a:cubicBezTo>
                      <a:pt x="147" y="116"/>
                      <a:pt x="147" y="117"/>
                      <a:pt x="147" y="118"/>
                    </a:cubicBezTo>
                    <a:cubicBezTo>
                      <a:pt x="146" y="120"/>
                      <a:pt x="143" y="131"/>
                      <a:pt x="138" y="151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29" y="191"/>
                      <a:pt x="129" y="191"/>
                      <a:pt x="129" y="191"/>
                    </a:cubicBezTo>
                    <a:cubicBezTo>
                      <a:pt x="127" y="196"/>
                      <a:pt x="125" y="206"/>
                      <a:pt x="123" y="221"/>
                    </a:cubicBezTo>
                    <a:cubicBezTo>
                      <a:pt x="119" y="239"/>
                      <a:pt x="119" y="239"/>
                      <a:pt x="119" y="239"/>
                    </a:cubicBezTo>
                    <a:cubicBezTo>
                      <a:pt x="117" y="247"/>
                      <a:pt x="115" y="256"/>
                      <a:pt x="114" y="265"/>
                    </a:cubicBezTo>
                    <a:cubicBezTo>
                      <a:pt x="114" y="266"/>
                      <a:pt x="113" y="267"/>
                      <a:pt x="111" y="268"/>
                    </a:cubicBezTo>
                    <a:cubicBezTo>
                      <a:pt x="94" y="272"/>
                      <a:pt x="94" y="272"/>
                      <a:pt x="94" y="272"/>
                    </a:cubicBezTo>
                    <a:cubicBezTo>
                      <a:pt x="69" y="279"/>
                      <a:pt x="69" y="279"/>
                      <a:pt x="69" y="279"/>
                    </a:cubicBezTo>
                    <a:cubicBezTo>
                      <a:pt x="67" y="280"/>
                      <a:pt x="66" y="280"/>
                      <a:pt x="64" y="280"/>
                    </a:cubicBezTo>
                    <a:cubicBezTo>
                      <a:pt x="62" y="281"/>
                      <a:pt x="61" y="281"/>
                      <a:pt x="59" y="282"/>
                    </a:cubicBezTo>
                    <a:cubicBezTo>
                      <a:pt x="57" y="282"/>
                      <a:pt x="56" y="282"/>
                      <a:pt x="55" y="282"/>
                    </a:cubicBezTo>
                    <a:cubicBezTo>
                      <a:pt x="54" y="282"/>
                      <a:pt x="53" y="282"/>
                      <a:pt x="53" y="281"/>
                    </a:cubicBezTo>
                    <a:cubicBezTo>
                      <a:pt x="53" y="281"/>
                      <a:pt x="53" y="279"/>
                      <a:pt x="53" y="278"/>
                    </a:cubicBezTo>
                    <a:cubicBezTo>
                      <a:pt x="53" y="277"/>
                      <a:pt x="54" y="275"/>
                      <a:pt x="54" y="273"/>
                    </a:cubicBezTo>
                    <a:cubicBezTo>
                      <a:pt x="55" y="271"/>
                      <a:pt x="55" y="268"/>
                      <a:pt x="56" y="265"/>
                    </a:cubicBezTo>
                    <a:cubicBezTo>
                      <a:pt x="58" y="255"/>
                      <a:pt x="60" y="247"/>
                      <a:pt x="62" y="242"/>
                    </a:cubicBezTo>
                    <a:cubicBezTo>
                      <a:pt x="69" y="214"/>
                      <a:pt x="69" y="214"/>
                      <a:pt x="69" y="214"/>
                    </a:cubicBezTo>
                    <a:cubicBezTo>
                      <a:pt x="71" y="207"/>
                      <a:pt x="72" y="201"/>
                      <a:pt x="73" y="194"/>
                    </a:cubicBezTo>
                    <a:cubicBezTo>
                      <a:pt x="73" y="189"/>
                      <a:pt x="74" y="183"/>
                      <a:pt x="76" y="177"/>
                    </a:cubicBezTo>
                    <a:cubicBezTo>
                      <a:pt x="79" y="161"/>
                      <a:pt x="80" y="146"/>
                      <a:pt x="82" y="130"/>
                    </a:cubicBezTo>
                    <a:cubicBezTo>
                      <a:pt x="82" y="129"/>
                      <a:pt x="82" y="127"/>
                      <a:pt x="83" y="124"/>
                    </a:cubicBezTo>
                    <a:cubicBezTo>
                      <a:pt x="83" y="121"/>
                      <a:pt x="83" y="118"/>
                      <a:pt x="83" y="115"/>
                    </a:cubicBezTo>
                    <a:cubicBezTo>
                      <a:pt x="83" y="111"/>
                      <a:pt x="82" y="109"/>
                      <a:pt x="81" y="106"/>
                    </a:cubicBezTo>
                    <a:cubicBezTo>
                      <a:pt x="74" y="94"/>
                      <a:pt x="63" y="88"/>
                      <a:pt x="49" y="88"/>
                    </a:cubicBezTo>
                    <a:cubicBezTo>
                      <a:pt x="47" y="88"/>
                      <a:pt x="46" y="90"/>
                      <a:pt x="44" y="94"/>
                    </a:cubicBezTo>
                    <a:cubicBezTo>
                      <a:pt x="41" y="99"/>
                      <a:pt x="39" y="104"/>
                      <a:pt x="39" y="109"/>
                    </a:cubicBezTo>
                    <a:cubicBezTo>
                      <a:pt x="36" y="120"/>
                      <a:pt x="33" y="133"/>
                      <a:pt x="28" y="148"/>
                    </a:cubicBezTo>
                    <a:cubicBezTo>
                      <a:pt x="21" y="173"/>
                      <a:pt x="16" y="193"/>
                      <a:pt x="14" y="206"/>
                    </a:cubicBezTo>
                    <a:cubicBezTo>
                      <a:pt x="10" y="222"/>
                      <a:pt x="10" y="222"/>
                      <a:pt x="10" y="222"/>
                    </a:cubicBezTo>
                    <a:cubicBezTo>
                      <a:pt x="6" y="245"/>
                      <a:pt x="3" y="274"/>
                      <a:pt x="2" y="308"/>
                    </a:cubicBezTo>
                    <a:cubicBezTo>
                      <a:pt x="0" y="314"/>
                      <a:pt x="0" y="329"/>
                      <a:pt x="0" y="353"/>
                    </a:cubicBezTo>
                    <a:cubicBezTo>
                      <a:pt x="0" y="366"/>
                      <a:pt x="1" y="379"/>
                      <a:pt x="2" y="392"/>
                    </a:cubicBezTo>
                    <a:cubicBezTo>
                      <a:pt x="3" y="401"/>
                      <a:pt x="5" y="410"/>
                      <a:pt x="10" y="417"/>
                    </a:cubicBezTo>
                    <a:cubicBezTo>
                      <a:pt x="18" y="425"/>
                      <a:pt x="29" y="429"/>
                      <a:pt x="42" y="429"/>
                    </a:cubicBezTo>
                    <a:cubicBezTo>
                      <a:pt x="46" y="429"/>
                      <a:pt x="49" y="427"/>
                      <a:pt x="51" y="422"/>
                    </a:cubicBezTo>
                    <a:cubicBezTo>
                      <a:pt x="51" y="420"/>
                      <a:pt x="52" y="418"/>
                      <a:pt x="52" y="416"/>
                    </a:cubicBezTo>
                    <a:cubicBezTo>
                      <a:pt x="52" y="411"/>
                      <a:pt x="49" y="406"/>
                      <a:pt x="45" y="403"/>
                    </a:cubicBezTo>
                    <a:cubicBezTo>
                      <a:pt x="44" y="403"/>
                      <a:pt x="44" y="403"/>
                      <a:pt x="44" y="403"/>
                    </a:cubicBezTo>
                    <a:cubicBezTo>
                      <a:pt x="42" y="402"/>
                      <a:pt x="42" y="401"/>
                      <a:pt x="42" y="399"/>
                    </a:cubicBezTo>
                    <a:cubicBezTo>
                      <a:pt x="42" y="374"/>
                      <a:pt x="42" y="354"/>
                      <a:pt x="44" y="339"/>
                    </a:cubicBezTo>
                    <a:cubicBezTo>
                      <a:pt x="45" y="337"/>
                      <a:pt x="45" y="337"/>
                      <a:pt x="45" y="337"/>
                    </a:cubicBezTo>
                    <a:cubicBezTo>
                      <a:pt x="52" y="337"/>
                      <a:pt x="59" y="335"/>
                      <a:pt x="65" y="332"/>
                    </a:cubicBezTo>
                    <a:cubicBezTo>
                      <a:pt x="88" y="320"/>
                      <a:pt x="88" y="320"/>
                      <a:pt x="88" y="320"/>
                    </a:cubicBezTo>
                    <a:cubicBezTo>
                      <a:pt x="105" y="313"/>
                      <a:pt x="105" y="313"/>
                      <a:pt x="105" y="313"/>
                    </a:cubicBezTo>
                    <a:cubicBezTo>
                      <a:pt x="106" y="312"/>
                      <a:pt x="106" y="312"/>
                      <a:pt x="106" y="312"/>
                    </a:cubicBezTo>
                    <a:cubicBezTo>
                      <a:pt x="107" y="313"/>
                      <a:pt x="107" y="313"/>
                      <a:pt x="107" y="313"/>
                    </a:cubicBezTo>
                    <a:cubicBezTo>
                      <a:pt x="107" y="314"/>
                      <a:pt x="107" y="314"/>
                      <a:pt x="107" y="314"/>
                    </a:cubicBezTo>
                    <a:cubicBezTo>
                      <a:pt x="107" y="322"/>
                      <a:pt x="107" y="322"/>
                      <a:pt x="107" y="322"/>
                    </a:cubicBezTo>
                    <a:cubicBezTo>
                      <a:pt x="105" y="329"/>
                      <a:pt x="104" y="337"/>
                      <a:pt x="104" y="344"/>
                    </a:cubicBezTo>
                    <a:cubicBezTo>
                      <a:pt x="104" y="355"/>
                      <a:pt x="104" y="355"/>
                      <a:pt x="104" y="355"/>
                    </a:cubicBezTo>
                    <a:cubicBezTo>
                      <a:pt x="103" y="373"/>
                      <a:pt x="103" y="385"/>
                      <a:pt x="103" y="392"/>
                    </a:cubicBezTo>
                    <a:cubicBezTo>
                      <a:pt x="101" y="402"/>
                      <a:pt x="101" y="414"/>
                      <a:pt x="101" y="428"/>
                    </a:cubicBezTo>
                    <a:cubicBezTo>
                      <a:pt x="102" y="442"/>
                      <a:pt x="102" y="442"/>
                      <a:pt x="102" y="442"/>
                    </a:cubicBezTo>
                    <a:cubicBezTo>
                      <a:pt x="101" y="456"/>
                      <a:pt x="101" y="456"/>
                      <a:pt x="101" y="456"/>
                    </a:cubicBezTo>
                    <a:cubicBezTo>
                      <a:pt x="101" y="487"/>
                      <a:pt x="103" y="508"/>
                      <a:pt x="105" y="521"/>
                    </a:cubicBezTo>
                    <a:cubicBezTo>
                      <a:pt x="105" y="527"/>
                      <a:pt x="107" y="535"/>
                      <a:pt x="110" y="545"/>
                    </a:cubicBezTo>
                    <a:cubicBezTo>
                      <a:pt x="110" y="545"/>
                      <a:pt x="110" y="545"/>
                      <a:pt x="110" y="545"/>
                    </a:cubicBezTo>
                    <a:cubicBezTo>
                      <a:pt x="112" y="549"/>
                      <a:pt x="113" y="551"/>
                      <a:pt x="114" y="552"/>
                    </a:cubicBezTo>
                    <a:cubicBezTo>
                      <a:pt x="121" y="556"/>
                      <a:pt x="130" y="559"/>
                      <a:pt x="141" y="559"/>
                    </a:cubicBezTo>
                    <a:cubicBezTo>
                      <a:pt x="145" y="558"/>
                      <a:pt x="148" y="556"/>
                      <a:pt x="147" y="553"/>
                    </a:cubicBezTo>
                    <a:cubicBezTo>
                      <a:pt x="147" y="551"/>
                      <a:pt x="147" y="549"/>
                      <a:pt x="146" y="547"/>
                    </a:cubicBezTo>
                    <a:cubicBezTo>
                      <a:pt x="142" y="543"/>
                      <a:pt x="140" y="525"/>
                      <a:pt x="140" y="495"/>
                    </a:cubicBezTo>
                    <a:cubicBezTo>
                      <a:pt x="140" y="480"/>
                      <a:pt x="141" y="466"/>
                      <a:pt x="141" y="451"/>
                    </a:cubicBezTo>
                    <a:cubicBezTo>
                      <a:pt x="142" y="444"/>
                      <a:pt x="142" y="444"/>
                      <a:pt x="142" y="444"/>
                    </a:cubicBezTo>
                    <a:cubicBezTo>
                      <a:pt x="142" y="433"/>
                      <a:pt x="143" y="422"/>
                      <a:pt x="144" y="412"/>
                    </a:cubicBezTo>
                    <a:cubicBezTo>
                      <a:pt x="145" y="406"/>
                      <a:pt x="146" y="395"/>
                      <a:pt x="147" y="380"/>
                    </a:cubicBezTo>
                    <a:cubicBezTo>
                      <a:pt x="150" y="363"/>
                      <a:pt x="150" y="363"/>
                      <a:pt x="150" y="363"/>
                    </a:cubicBezTo>
                    <a:cubicBezTo>
                      <a:pt x="150" y="354"/>
                      <a:pt x="151" y="345"/>
                      <a:pt x="153" y="335"/>
                    </a:cubicBezTo>
                    <a:cubicBezTo>
                      <a:pt x="154" y="328"/>
                      <a:pt x="156" y="321"/>
                      <a:pt x="156" y="314"/>
                    </a:cubicBezTo>
                    <a:cubicBezTo>
                      <a:pt x="157" y="306"/>
                      <a:pt x="159" y="298"/>
                      <a:pt x="161" y="287"/>
                    </a:cubicBezTo>
                    <a:cubicBezTo>
                      <a:pt x="162" y="281"/>
                      <a:pt x="163" y="275"/>
                      <a:pt x="164" y="270"/>
                    </a:cubicBezTo>
                    <a:cubicBezTo>
                      <a:pt x="171" y="235"/>
                      <a:pt x="171" y="235"/>
                      <a:pt x="171" y="235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189" y="165"/>
                      <a:pt x="190" y="157"/>
                      <a:pt x="194" y="150"/>
                    </a:cubicBezTo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D0FA9603-B53B-4E0A-9D60-3FDB42AB0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813" y="2630488"/>
                <a:ext cx="439738" cy="534988"/>
              </a:xfrm>
              <a:custGeom>
                <a:avLst/>
                <a:gdLst>
                  <a:gd name="T0" fmla="*/ 26 w 246"/>
                  <a:gd name="T1" fmla="*/ 299 h 299"/>
                  <a:gd name="T2" fmla="*/ 57 w 246"/>
                  <a:gd name="T3" fmla="*/ 283 h 299"/>
                  <a:gd name="T4" fmla="*/ 69 w 246"/>
                  <a:gd name="T5" fmla="*/ 275 h 299"/>
                  <a:gd name="T6" fmla="*/ 102 w 246"/>
                  <a:gd name="T7" fmla="*/ 257 h 299"/>
                  <a:gd name="T8" fmla="*/ 142 w 246"/>
                  <a:gd name="T9" fmla="*/ 238 h 299"/>
                  <a:gd name="T10" fmla="*/ 181 w 246"/>
                  <a:gd name="T11" fmla="*/ 222 h 299"/>
                  <a:gd name="T12" fmla="*/ 223 w 246"/>
                  <a:gd name="T13" fmla="*/ 209 h 299"/>
                  <a:gd name="T14" fmla="*/ 237 w 246"/>
                  <a:gd name="T15" fmla="*/ 208 h 299"/>
                  <a:gd name="T16" fmla="*/ 246 w 246"/>
                  <a:gd name="T17" fmla="*/ 202 h 299"/>
                  <a:gd name="T18" fmla="*/ 221 w 246"/>
                  <a:gd name="T19" fmla="*/ 173 h 299"/>
                  <a:gd name="T20" fmla="*/ 159 w 246"/>
                  <a:gd name="T21" fmla="*/ 187 h 299"/>
                  <a:gd name="T22" fmla="*/ 94 w 246"/>
                  <a:gd name="T23" fmla="*/ 208 h 299"/>
                  <a:gd name="T24" fmla="*/ 123 w 246"/>
                  <a:gd name="T25" fmla="*/ 159 h 299"/>
                  <a:gd name="T26" fmla="*/ 169 w 246"/>
                  <a:gd name="T27" fmla="*/ 136 h 299"/>
                  <a:gd name="T28" fmla="*/ 239 w 246"/>
                  <a:gd name="T29" fmla="*/ 109 h 299"/>
                  <a:gd name="T30" fmla="*/ 244 w 246"/>
                  <a:gd name="T31" fmla="*/ 99 h 299"/>
                  <a:gd name="T32" fmla="*/ 223 w 246"/>
                  <a:gd name="T33" fmla="*/ 80 h 299"/>
                  <a:gd name="T34" fmla="*/ 157 w 246"/>
                  <a:gd name="T35" fmla="*/ 98 h 299"/>
                  <a:gd name="T36" fmla="*/ 119 w 246"/>
                  <a:gd name="T37" fmla="*/ 111 h 299"/>
                  <a:gd name="T38" fmla="*/ 124 w 246"/>
                  <a:gd name="T39" fmla="*/ 69 h 299"/>
                  <a:gd name="T40" fmla="*/ 146 w 246"/>
                  <a:gd name="T41" fmla="*/ 61 h 299"/>
                  <a:gd name="T42" fmla="*/ 223 w 246"/>
                  <a:gd name="T43" fmla="*/ 35 h 299"/>
                  <a:gd name="T44" fmla="*/ 233 w 246"/>
                  <a:gd name="T45" fmla="*/ 36 h 299"/>
                  <a:gd name="T46" fmla="*/ 238 w 246"/>
                  <a:gd name="T47" fmla="*/ 27 h 299"/>
                  <a:gd name="T48" fmla="*/ 214 w 246"/>
                  <a:gd name="T49" fmla="*/ 0 h 299"/>
                  <a:gd name="T50" fmla="*/ 170 w 246"/>
                  <a:gd name="T51" fmla="*/ 6 h 299"/>
                  <a:gd name="T52" fmla="*/ 148 w 246"/>
                  <a:gd name="T53" fmla="*/ 10 h 299"/>
                  <a:gd name="T54" fmla="*/ 122 w 246"/>
                  <a:gd name="T55" fmla="*/ 15 h 299"/>
                  <a:gd name="T56" fmla="*/ 63 w 246"/>
                  <a:gd name="T57" fmla="*/ 35 h 299"/>
                  <a:gd name="T58" fmla="*/ 43 w 246"/>
                  <a:gd name="T59" fmla="*/ 55 h 299"/>
                  <a:gd name="T60" fmla="*/ 58 w 246"/>
                  <a:gd name="T61" fmla="*/ 81 h 299"/>
                  <a:gd name="T62" fmla="*/ 74 w 246"/>
                  <a:gd name="T63" fmla="*/ 85 h 299"/>
                  <a:gd name="T64" fmla="*/ 55 w 246"/>
                  <a:gd name="T65" fmla="*/ 137 h 299"/>
                  <a:gd name="T66" fmla="*/ 22 w 246"/>
                  <a:gd name="T67" fmla="*/ 164 h 299"/>
                  <a:gd name="T68" fmla="*/ 20 w 246"/>
                  <a:gd name="T69" fmla="*/ 176 h 299"/>
                  <a:gd name="T70" fmla="*/ 45 w 246"/>
                  <a:gd name="T71" fmla="*/ 200 h 299"/>
                  <a:gd name="T72" fmla="*/ 47 w 246"/>
                  <a:gd name="T73" fmla="*/ 228 h 299"/>
                  <a:gd name="T74" fmla="*/ 22 w 246"/>
                  <a:gd name="T75" fmla="*/ 246 h 299"/>
                  <a:gd name="T76" fmla="*/ 0 w 246"/>
                  <a:gd name="T77" fmla="*/ 274 h 299"/>
                  <a:gd name="T78" fmla="*/ 19 w 246"/>
                  <a:gd name="T79" fmla="*/ 298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6" h="299">
                    <a:moveTo>
                      <a:pt x="19" y="298"/>
                    </a:moveTo>
                    <a:cubicBezTo>
                      <a:pt x="22" y="299"/>
                      <a:pt x="24" y="299"/>
                      <a:pt x="26" y="299"/>
                    </a:cubicBezTo>
                    <a:cubicBezTo>
                      <a:pt x="29" y="299"/>
                      <a:pt x="32" y="299"/>
                      <a:pt x="34" y="297"/>
                    </a:cubicBezTo>
                    <a:cubicBezTo>
                      <a:pt x="57" y="283"/>
                      <a:pt x="57" y="283"/>
                      <a:pt x="57" y="283"/>
                    </a:cubicBezTo>
                    <a:cubicBezTo>
                      <a:pt x="66" y="277"/>
                      <a:pt x="66" y="277"/>
                      <a:pt x="66" y="277"/>
                    </a:cubicBezTo>
                    <a:cubicBezTo>
                      <a:pt x="67" y="277"/>
                      <a:pt x="68" y="276"/>
                      <a:pt x="69" y="275"/>
                    </a:cubicBezTo>
                    <a:cubicBezTo>
                      <a:pt x="72" y="273"/>
                      <a:pt x="77" y="270"/>
                      <a:pt x="84" y="267"/>
                    </a:cubicBezTo>
                    <a:cubicBezTo>
                      <a:pt x="89" y="263"/>
                      <a:pt x="96" y="260"/>
                      <a:pt x="102" y="257"/>
                    </a:cubicBezTo>
                    <a:cubicBezTo>
                      <a:pt x="107" y="254"/>
                      <a:pt x="114" y="250"/>
                      <a:pt x="121" y="246"/>
                    </a:cubicBezTo>
                    <a:cubicBezTo>
                      <a:pt x="128" y="243"/>
                      <a:pt x="134" y="241"/>
                      <a:pt x="142" y="238"/>
                    </a:cubicBezTo>
                    <a:cubicBezTo>
                      <a:pt x="148" y="236"/>
                      <a:pt x="153" y="233"/>
                      <a:pt x="158" y="231"/>
                    </a:cubicBezTo>
                    <a:cubicBezTo>
                      <a:pt x="163" y="228"/>
                      <a:pt x="171" y="226"/>
                      <a:pt x="181" y="222"/>
                    </a:cubicBezTo>
                    <a:cubicBezTo>
                      <a:pt x="192" y="218"/>
                      <a:pt x="203" y="214"/>
                      <a:pt x="214" y="212"/>
                    </a:cubicBezTo>
                    <a:cubicBezTo>
                      <a:pt x="217" y="211"/>
                      <a:pt x="220" y="210"/>
                      <a:pt x="223" y="209"/>
                    </a:cubicBezTo>
                    <a:cubicBezTo>
                      <a:pt x="226" y="208"/>
                      <a:pt x="228" y="208"/>
                      <a:pt x="231" y="208"/>
                    </a:cubicBezTo>
                    <a:cubicBezTo>
                      <a:pt x="234" y="208"/>
                      <a:pt x="235" y="208"/>
                      <a:pt x="237" y="208"/>
                    </a:cubicBezTo>
                    <a:cubicBezTo>
                      <a:pt x="239" y="209"/>
                      <a:pt x="240" y="210"/>
                      <a:pt x="241" y="210"/>
                    </a:cubicBezTo>
                    <a:cubicBezTo>
                      <a:pt x="244" y="210"/>
                      <a:pt x="246" y="207"/>
                      <a:pt x="246" y="202"/>
                    </a:cubicBezTo>
                    <a:cubicBezTo>
                      <a:pt x="245" y="198"/>
                      <a:pt x="244" y="195"/>
                      <a:pt x="242" y="191"/>
                    </a:cubicBezTo>
                    <a:cubicBezTo>
                      <a:pt x="238" y="182"/>
                      <a:pt x="230" y="176"/>
                      <a:pt x="221" y="173"/>
                    </a:cubicBezTo>
                    <a:cubicBezTo>
                      <a:pt x="217" y="173"/>
                      <a:pt x="217" y="173"/>
                      <a:pt x="217" y="173"/>
                    </a:cubicBezTo>
                    <a:cubicBezTo>
                      <a:pt x="211" y="174"/>
                      <a:pt x="192" y="178"/>
                      <a:pt x="159" y="187"/>
                    </a:cubicBezTo>
                    <a:cubicBezTo>
                      <a:pt x="144" y="191"/>
                      <a:pt x="129" y="195"/>
                      <a:pt x="115" y="201"/>
                    </a:cubicBezTo>
                    <a:cubicBezTo>
                      <a:pt x="94" y="208"/>
                      <a:pt x="94" y="208"/>
                      <a:pt x="94" y="208"/>
                    </a:cubicBezTo>
                    <a:cubicBezTo>
                      <a:pt x="97" y="194"/>
                      <a:pt x="100" y="181"/>
                      <a:pt x="103" y="168"/>
                    </a:cubicBezTo>
                    <a:cubicBezTo>
                      <a:pt x="109" y="165"/>
                      <a:pt x="116" y="162"/>
                      <a:pt x="123" y="159"/>
                    </a:cubicBezTo>
                    <a:cubicBezTo>
                      <a:pt x="133" y="153"/>
                      <a:pt x="142" y="149"/>
                      <a:pt x="148" y="146"/>
                    </a:cubicBezTo>
                    <a:cubicBezTo>
                      <a:pt x="151" y="144"/>
                      <a:pt x="158" y="141"/>
                      <a:pt x="169" y="136"/>
                    </a:cubicBezTo>
                    <a:cubicBezTo>
                      <a:pt x="180" y="132"/>
                      <a:pt x="191" y="126"/>
                      <a:pt x="203" y="121"/>
                    </a:cubicBezTo>
                    <a:cubicBezTo>
                      <a:pt x="215" y="117"/>
                      <a:pt x="227" y="113"/>
                      <a:pt x="239" y="109"/>
                    </a:cubicBezTo>
                    <a:cubicBezTo>
                      <a:pt x="242" y="109"/>
                      <a:pt x="244" y="106"/>
                      <a:pt x="244" y="103"/>
                    </a:cubicBezTo>
                    <a:cubicBezTo>
                      <a:pt x="244" y="99"/>
                      <a:pt x="244" y="99"/>
                      <a:pt x="244" y="99"/>
                    </a:cubicBezTo>
                    <a:cubicBezTo>
                      <a:pt x="242" y="93"/>
                      <a:pt x="238" y="88"/>
                      <a:pt x="233" y="83"/>
                    </a:cubicBezTo>
                    <a:cubicBezTo>
                      <a:pt x="230" y="81"/>
                      <a:pt x="226" y="80"/>
                      <a:pt x="223" y="80"/>
                    </a:cubicBezTo>
                    <a:cubicBezTo>
                      <a:pt x="209" y="81"/>
                      <a:pt x="189" y="86"/>
                      <a:pt x="164" y="96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28" y="107"/>
                      <a:pt x="128" y="107"/>
                      <a:pt x="128" y="107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8" y="111"/>
                      <a:pt x="117" y="111"/>
                      <a:pt x="116" y="112"/>
                    </a:cubicBezTo>
                    <a:cubicBezTo>
                      <a:pt x="119" y="97"/>
                      <a:pt x="122" y="83"/>
                      <a:pt x="124" y="69"/>
                    </a:cubicBezTo>
                    <a:cubicBezTo>
                      <a:pt x="131" y="68"/>
                      <a:pt x="137" y="65"/>
                      <a:pt x="143" y="62"/>
                    </a:cubicBezTo>
                    <a:cubicBezTo>
                      <a:pt x="144" y="62"/>
                      <a:pt x="145" y="61"/>
                      <a:pt x="146" y="61"/>
                    </a:cubicBezTo>
                    <a:cubicBezTo>
                      <a:pt x="147" y="60"/>
                      <a:pt x="148" y="59"/>
                      <a:pt x="152" y="59"/>
                    </a:cubicBezTo>
                    <a:cubicBezTo>
                      <a:pt x="152" y="59"/>
                      <a:pt x="200" y="39"/>
                      <a:pt x="223" y="35"/>
                    </a:cubicBezTo>
                    <a:cubicBezTo>
                      <a:pt x="224" y="35"/>
                      <a:pt x="225" y="34"/>
                      <a:pt x="226" y="34"/>
                    </a:cubicBezTo>
                    <a:cubicBezTo>
                      <a:pt x="233" y="36"/>
                      <a:pt x="233" y="36"/>
                      <a:pt x="233" y="36"/>
                    </a:cubicBezTo>
                    <a:cubicBezTo>
                      <a:pt x="236" y="36"/>
                      <a:pt x="238" y="34"/>
                      <a:pt x="238" y="29"/>
                    </a:cubicBezTo>
                    <a:cubicBezTo>
                      <a:pt x="238" y="27"/>
                      <a:pt x="238" y="27"/>
                      <a:pt x="238" y="27"/>
                    </a:cubicBezTo>
                    <a:cubicBezTo>
                      <a:pt x="236" y="18"/>
                      <a:pt x="232" y="11"/>
                      <a:pt x="225" y="5"/>
                    </a:cubicBezTo>
                    <a:cubicBezTo>
                      <a:pt x="222" y="3"/>
                      <a:pt x="218" y="1"/>
                      <a:pt x="214" y="0"/>
                    </a:cubicBezTo>
                    <a:cubicBezTo>
                      <a:pt x="206" y="0"/>
                      <a:pt x="194" y="2"/>
                      <a:pt x="180" y="4"/>
                    </a:cubicBezTo>
                    <a:cubicBezTo>
                      <a:pt x="176" y="4"/>
                      <a:pt x="173" y="5"/>
                      <a:pt x="170" y="6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1" y="10"/>
                      <a:pt x="149" y="10"/>
                      <a:pt x="148" y="10"/>
                    </a:cubicBezTo>
                    <a:cubicBezTo>
                      <a:pt x="138" y="12"/>
                      <a:pt x="131" y="14"/>
                      <a:pt x="129" y="14"/>
                    </a:cubicBezTo>
                    <a:cubicBezTo>
                      <a:pt x="127" y="14"/>
                      <a:pt x="124" y="14"/>
                      <a:pt x="122" y="15"/>
                    </a:cubicBezTo>
                    <a:cubicBezTo>
                      <a:pt x="117" y="16"/>
                      <a:pt x="107" y="19"/>
                      <a:pt x="90" y="24"/>
                    </a:cubicBezTo>
                    <a:cubicBezTo>
                      <a:pt x="81" y="27"/>
                      <a:pt x="72" y="31"/>
                      <a:pt x="63" y="35"/>
                    </a:cubicBezTo>
                    <a:cubicBezTo>
                      <a:pt x="58" y="37"/>
                      <a:pt x="53" y="41"/>
                      <a:pt x="47" y="46"/>
                    </a:cubicBezTo>
                    <a:cubicBezTo>
                      <a:pt x="44" y="50"/>
                      <a:pt x="43" y="52"/>
                      <a:pt x="43" y="55"/>
                    </a:cubicBezTo>
                    <a:cubicBezTo>
                      <a:pt x="43" y="57"/>
                      <a:pt x="44" y="60"/>
                      <a:pt x="44" y="62"/>
                    </a:cubicBezTo>
                    <a:cubicBezTo>
                      <a:pt x="47" y="70"/>
                      <a:pt x="52" y="76"/>
                      <a:pt x="58" y="81"/>
                    </a:cubicBezTo>
                    <a:cubicBezTo>
                      <a:pt x="61" y="84"/>
                      <a:pt x="66" y="86"/>
                      <a:pt x="71" y="86"/>
                    </a:cubicBezTo>
                    <a:cubicBezTo>
                      <a:pt x="74" y="85"/>
                      <a:pt x="74" y="85"/>
                      <a:pt x="74" y="85"/>
                    </a:cubicBezTo>
                    <a:cubicBezTo>
                      <a:pt x="71" y="101"/>
                      <a:pt x="69" y="116"/>
                      <a:pt x="66" y="132"/>
                    </a:cubicBezTo>
                    <a:cubicBezTo>
                      <a:pt x="62" y="133"/>
                      <a:pt x="59" y="135"/>
                      <a:pt x="55" y="137"/>
                    </a:cubicBezTo>
                    <a:cubicBezTo>
                      <a:pt x="51" y="140"/>
                      <a:pt x="47" y="142"/>
                      <a:pt x="44" y="144"/>
                    </a:cubicBezTo>
                    <a:cubicBezTo>
                      <a:pt x="35" y="149"/>
                      <a:pt x="27" y="156"/>
                      <a:pt x="22" y="164"/>
                    </a:cubicBezTo>
                    <a:cubicBezTo>
                      <a:pt x="20" y="167"/>
                      <a:pt x="20" y="169"/>
                      <a:pt x="20" y="171"/>
                    </a:cubicBezTo>
                    <a:cubicBezTo>
                      <a:pt x="20" y="173"/>
                      <a:pt x="20" y="175"/>
                      <a:pt x="20" y="176"/>
                    </a:cubicBezTo>
                    <a:cubicBezTo>
                      <a:pt x="24" y="187"/>
                      <a:pt x="31" y="194"/>
                      <a:pt x="41" y="198"/>
                    </a:cubicBezTo>
                    <a:cubicBezTo>
                      <a:pt x="42" y="199"/>
                      <a:pt x="44" y="200"/>
                      <a:pt x="45" y="200"/>
                    </a:cubicBezTo>
                    <a:cubicBezTo>
                      <a:pt x="46" y="200"/>
                      <a:pt x="49" y="198"/>
                      <a:pt x="54" y="196"/>
                    </a:cubicBezTo>
                    <a:cubicBezTo>
                      <a:pt x="52" y="207"/>
                      <a:pt x="50" y="217"/>
                      <a:pt x="47" y="228"/>
                    </a:cubicBezTo>
                    <a:cubicBezTo>
                      <a:pt x="44" y="230"/>
                      <a:pt x="41" y="232"/>
                      <a:pt x="37" y="235"/>
                    </a:cubicBezTo>
                    <a:cubicBezTo>
                      <a:pt x="33" y="237"/>
                      <a:pt x="28" y="241"/>
                      <a:pt x="22" y="246"/>
                    </a:cubicBezTo>
                    <a:cubicBezTo>
                      <a:pt x="14" y="253"/>
                      <a:pt x="9" y="258"/>
                      <a:pt x="6" y="262"/>
                    </a:cubicBezTo>
                    <a:cubicBezTo>
                      <a:pt x="2" y="267"/>
                      <a:pt x="0" y="271"/>
                      <a:pt x="0" y="274"/>
                    </a:cubicBezTo>
                    <a:cubicBezTo>
                      <a:pt x="0" y="276"/>
                      <a:pt x="0" y="279"/>
                      <a:pt x="1" y="281"/>
                    </a:cubicBezTo>
                    <a:cubicBezTo>
                      <a:pt x="6" y="289"/>
                      <a:pt x="12" y="295"/>
                      <a:pt x="19" y="298"/>
                    </a:cubicBezTo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8">
                <a:extLst>
                  <a:ext uri="{FF2B5EF4-FFF2-40B4-BE49-F238E27FC236}">
                    <a16:creationId xmlns:a16="http://schemas.microsoft.com/office/drawing/2014/main" id="{62A3A620-5253-46AC-A1D9-18E122A05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6963" y="2565400"/>
                <a:ext cx="377825" cy="808038"/>
              </a:xfrm>
              <a:custGeom>
                <a:avLst/>
                <a:gdLst>
                  <a:gd name="T0" fmla="*/ 186 w 212"/>
                  <a:gd name="T1" fmla="*/ 0 h 453"/>
                  <a:gd name="T2" fmla="*/ 184 w 212"/>
                  <a:gd name="T3" fmla="*/ 0 h 453"/>
                  <a:gd name="T4" fmla="*/ 143 w 212"/>
                  <a:gd name="T5" fmla="*/ 43 h 453"/>
                  <a:gd name="T6" fmla="*/ 98 w 212"/>
                  <a:gd name="T7" fmla="*/ 140 h 453"/>
                  <a:gd name="T8" fmla="*/ 72 w 212"/>
                  <a:gd name="T9" fmla="*/ 214 h 453"/>
                  <a:gd name="T10" fmla="*/ 57 w 212"/>
                  <a:gd name="T11" fmla="*/ 133 h 453"/>
                  <a:gd name="T12" fmla="*/ 48 w 212"/>
                  <a:gd name="T13" fmla="*/ 78 h 453"/>
                  <a:gd name="T14" fmla="*/ 36 w 212"/>
                  <a:gd name="T15" fmla="*/ 65 h 453"/>
                  <a:gd name="T16" fmla="*/ 17 w 212"/>
                  <a:gd name="T17" fmla="*/ 61 h 453"/>
                  <a:gd name="T18" fmla="*/ 4 w 212"/>
                  <a:gd name="T19" fmla="*/ 66 h 453"/>
                  <a:gd name="T20" fmla="*/ 0 w 212"/>
                  <a:gd name="T21" fmla="*/ 82 h 453"/>
                  <a:gd name="T22" fmla="*/ 4 w 212"/>
                  <a:gd name="T23" fmla="*/ 126 h 453"/>
                  <a:gd name="T24" fmla="*/ 6 w 212"/>
                  <a:gd name="T25" fmla="*/ 137 h 453"/>
                  <a:gd name="T26" fmla="*/ 56 w 212"/>
                  <a:gd name="T27" fmla="*/ 255 h 453"/>
                  <a:gd name="T28" fmla="*/ 60 w 212"/>
                  <a:gd name="T29" fmla="*/ 258 h 453"/>
                  <a:gd name="T30" fmla="*/ 59 w 212"/>
                  <a:gd name="T31" fmla="*/ 261 h 453"/>
                  <a:gd name="T32" fmla="*/ 25 w 212"/>
                  <a:gd name="T33" fmla="*/ 414 h 453"/>
                  <a:gd name="T34" fmla="*/ 28 w 212"/>
                  <a:gd name="T35" fmla="*/ 433 h 453"/>
                  <a:gd name="T36" fmla="*/ 42 w 212"/>
                  <a:gd name="T37" fmla="*/ 448 h 453"/>
                  <a:gd name="T38" fmla="*/ 59 w 212"/>
                  <a:gd name="T39" fmla="*/ 453 h 453"/>
                  <a:gd name="T40" fmla="*/ 69 w 212"/>
                  <a:gd name="T41" fmla="*/ 451 h 453"/>
                  <a:gd name="T42" fmla="*/ 69 w 212"/>
                  <a:gd name="T43" fmla="*/ 449 h 453"/>
                  <a:gd name="T44" fmla="*/ 65 w 212"/>
                  <a:gd name="T45" fmla="*/ 443 h 453"/>
                  <a:gd name="T46" fmla="*/ 61 w 212"/>
                  <a:gd name="T47" fmla="*/ 430 h 453"/>
                  <a:gd name="T48" fmla="*/ 62 w 212"/>
                  <a:gd name="T49" fmla="*/ 414 h 453"/>
                  <a:gd name="T50" fmla="*/ 86 w 212"/>
                  <a:gd name="T51" fmla="*/ 318 h 453"/>
                  <a:gd name="T52" fmla="*/ 88 w 212"/>
                  <a:gd name="T53" fmla="*/ 312 h 453"/>
                  <a:gd name="T54" fmla="*/ 136 w 212"/>
                  <a:gd name="T55" fmla="*/ 184 h 453"/>
                  <a:gd name="T56" fmla="*/ 184 w 212"/>
                  <a:gd name="T57" fmla="*/ 88 h 453"/>
                  <a:gd name="T58" fmla="*/ 212 w 212"/>
                  <a:gd name="T59" fmla="*/ 23 h 453"/>
                  <a:gd name="T60" fmla="*/ 211 w 212"/>
                  <a:gd name="T61" fmla="*/ 22 h 453"/>
                  <a:gd name="T62" fmla="*/ 186 w 212"/>
                  <a:gd name="T63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2" h="453">
                    <a:moveTo>
                      <a:pt x="186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172" y="0"/>
                      <a:pt x="159" y="14"/>
                      <a:pt x="143" y="43"/>
                    </a:cubicBezTo>
                    <a:cubicBezTo>
                      <a:pt x="126" y="72"/>
                      <a:pt x="111" y="105"/>
                      <a:pt x="98" y="140"/>
                    </a:cubicBezTo>
                    <a:cubicBezTo>
                      <a:pt x="84" y="175"/>
                      <a:pt x="76" y="200"/>
                      <a:pt x="72" y="214"/>
                    </a:cubicBezTo>
                    <a:cubicBezTo>
                      <a:pt x="64" y="192"/>
                      <a:pt x="59" y="165"/>
                      <a:pt x="57" y="133"/>
                    </a:cubicBezTo>
                    <a:cubicBezTo>
                      <a:pt x="55" y="110"/>
                      <a:pt x="52" y="92"/>
                      <a:pt x="48" y="78"/>
                    </a:cubicBezTo>
                    <a:cubicBezTo>
                      <a:pt x="46" y="72"/>
                      <a:pt x="41" y="68"/>
                      <a:pt x="36" y="65"/>
                    </a:cubicBezTo>
                    <a:cubicBezTo>
                      <a:pt x="30" y="62"/>
                      <a:pt x="23" y="61"/>
                      <a:pt x="17" y="61"/>
                    </a:cubicBezTo>
                    <a:cubicBezTo>
                      <a:pt x="11" y="61"/>
                      <a:pt x="6" y="63"/>
                      <a:pt x="4" y="66"/>
                    </a:cubicBezTo>
                    <a:cubicBezTo>
                      <a:pt x="1" y="69"/>
                      <a:pt x="0" y="74"/>
                      <a:pt x="0" y="82"/>
                    </a:cubicBezTo>
                    <a:cubicBezTo>
                      <a:pt x="0" y="93"/>
                      <a:pt x="2" y="107"/>
                      <a:pt x="4" y="126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21" y="211"/>
                      <a:pt x="38" y="251"/>
                      <a:pt x="56" y="255"/>
                    </a:cubicBezTo>
                    <a:cubicBezTo>
                      <a:pt x="58" y="256"/>
                      <a:pt x="60" y="257"/>
                      <a:pt x="60" y="258"/>
                    </a:cubicBezTo>
                    <a:cubicBezTo>
                      <a:pt x="59" y="261"/>
                      <a:pt x="59" y="261"/>
                      <a:pt x="59" y="261"/>
                    </a:cubicBezTo>
                    <a:cubicBezTo>
                      <a:pt x="36" y="332"/>
                      <a:pt x="25" y="383"/>
                      <a:pt x="25" y="414"/>
                    </a:cubicBezTo>
                    <a:cubicBezTo>
                      <a:pt x="25" y="421"/>
                      <a:pt x="26" y="428"/>
                      <a:pt x="28" y="433"/>
                    </a:cubicBezTo>
                    <a:cubicBezTo>
                      <a:pt x="31" y="440"/>
                      <a:pt x="36" y="445"/>
                      <a:pt x="42" y="448"/>
                    </a:cubicBezTo>
                    <a:cubicBezTo>
                      <a:pt x="49" y="451"/>
                      <a:pt x="54" y="453"/>
                      <a:pt x="59" y="453"/>
                    </a:cubicBezTo>
                    <a:cubicBezTo>
                      <a:pt x="66" y="453"/>
                      <a:pt x="69" y="452"/>
                      <a:pt x="69" y="451"/>
                    </a:cubicBezTo>
                    <a:cubicBezTo>
                      <a:pt x="69" y="450"/>
                      <a:pt x="69" y="449"/>
                      <a:pt x="69" y="449"/>
                    </a:cubicBezTo>
                    <a:cubicBezTo>
                      <a:pt x="69" y="447"/>
                      <a:pt x="68" y="445"/>
                      <a:pt x="65" y="443"/>
                    </a:cubicBezTo>
                    <a:cubicBezTo>
                      <a:pt x="62" y="441"/>
                      <a:pt x="61" y="437"/>
                      <a:pt x="61" y="430"/>
                    </a:cubicBezTo>
                    <a:cubicBezTo>
                      <a:pt x="61" y="425"/>
                      <a:pt x="61" y="420"/>
                      <a:pt x="62" y="414"/>
                    </a:cubicBezTo>
                    <a:cubicBezTo>
                      <a:pt x="66" y="388"/>
                      <a:pt x="74" y="357"/>
                      <a:pt x="86" y="318"/>
                    </a:cubicBezTo>
                    <a:cubicBezTo>
                      <a:pt x="88" y="312"/>
                      <a:pt x="88" y="312"/>
                      <a:pt x="88" y="312"/>
                    </a:cubicBezTo>
                    <a:cubicBezTo>
                      <a:pt x="102" y="265"/>
                      <a:pt x="118" y="223"/>
                      <a:pt x="136" y="184"/>
                    </a:cubicBezTo>
                    <a:cubicBezTo>
                      <a:pt x="154" y="146"/>
                      <a:pt x="169" y="114"/>
                      <a:pt x="184" y="88"/>
                    </a:cubicBezTo>
                    <a:cubicBezTo>
                      <a:pt x="202" y="53"/>
                      <a:pt x="212" y="32"/>
                      <a:pt x="212" y="23"/>
                    </a:cubicBezTo>
                    <a:cubicBezTo>
                      <a:pt x="211" y="22"/>
                      <a:pt x="211" y="22"/>
                      <a:pt x="211" y="22"/>
                    </a:cubicBezTo>
                    <a:cubicBezTo>
                      <a:pt x="207" y="10"/>
                      <a:pt x="198" y="2"/>
                      <a:pt x="186" y="0"/>
                    </a:cubicBezTo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22902E40-B598-49F2-83BD-D4B4E3D26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3600" y="3270250"/>
                <a:ext cx="73025" cy="115888"/>
              </a:xfrm>
              <a:custGeom>
                <a:avLst/>
                <a:gdLst>
                  <a:gd name="T0" fmla="*/ 31 w 41"/>
                  <a:gd name="T1" fmla="*/ 0 h 65"/>
                  <a:gd name="T2" fmla="*/ 21 w 41"/>
                  <a:gd name="T3" fmla="*/ 32 h 65"/>
                  <a:gd name="T4" fmla="*/ 20 w 41"/>
                  <a:gd name="T5" fmla="*/ 32 h 65"/>
                  <a:gd name="T6" fmla="*/ 9 w 41"/>
                  <a:gd name="T7" fmla="*/ 0 h 65"/>
                  <a:gd name="T8" fmla="*/ 0 w 41"/>
                  <a:gd name="T9" fmla="*/ 0 h 65"/>
                  <a:gd name="T10" fmla="*/ 16 w 41"/>
                  <a:gd name="T11" fmla="*/ 44 h 65"/>
                  <a:gd name="T12" fmla="*/ 14 w 41"/>
                  <a:gd name="T13" fmla="*/ 52 h 65"/>
                  <a:gd name="T14" fmla="*/ 12 w 41"/>
                  <a:gd name="T15" fmla="*/ 55 h 65"/>
                  <a:gd name="T16" fmla="*/ 8 w 41"/>
                  <a:gd name="T17" fmla="*/ 56 h 65"/>
                  <a:gd name="T18" fmla="*/ 6 w 41"/>
                  <a:gd name="T19" fmla="*/ 56 h 65"/>
                  <a:gd name="T20" fmla="*/ 6 w 41"/>
                  <a:gd name="T21" fmla="*/ 65 h 65"/>
                  <a:gd name="T22" fmla="*/ 9 w 41"/>
                  <a:gd name="T23" fmla="*/ 65 h 65"/>
                  <a:gd name="T24" fmla="*/ 16 w 41"/>
                  <a:gd name="T25" fmla="*/ 63 h 65"/>
                  <a:gd name="T26" fmla="*/ 22 w 41"/>
                  <a:gd name="T27" fmla="*/ 56 h 65"/>
                  <a:gd name="T28" fmla="*/ 41 w 41"/>
                  <a:gd name="T29" fmla="*/ 0 h 65"/>
                  <a:gd name="T30" fmla="*/ 31 w 41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65">
                    <a:moveTo>
                      <a:pt x="31" y="0"/>
                    </a:move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4"/>
                      <a:pt x="13" y="55"/>
                      <a:pt x="12" y="55"/>
                    </a:cubicBezTo>
                    <a:cubicBezTo>
                      <a:pt x="11" y="56"/>
                      <a:pt x="9" y="56"/>
                      <a:pt x="8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12" y="65"/>
                      <a:pt x="14" y="64"/>
                      <a:pt x="16" y="63"/>
                    </a:cubicBezTo>
                    <a:cubicBezTo>
                      <a:pt x="19" y="62"/>
                      <a:pt x="20" y="59"/>
                      <a:pt x="22" y="56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968915F-9319-43C2-93CC-631C0EF45ADB}"/>
                </a:ext>
              </a:extLst>
            </p:cNvPr>
            <p:cNvGrpSpPr/>
            <p:nvPr/>
          </p:nvGrpSpPr>
          <p:grpSpPr>
            <a:xfrm>
              <a:off x="4487863" y="3236913"/>
              <a:ext cx="538162" cy="487362"/>
              <a:chOff x="4487863" y="3236913"/>
              <a:chExt cx="538162" cy="487362"/>
            </a:xfrm>
          </p:grpSpPr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797C43CC-03E9-4649-97C0-48E34997E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8975" y="3238500"/>
                <a:ext cx="82550" cy="115888"/>
              </a:xfrm>
              <a:custGeom>
                <a:avLst/>
                <a:gdLst>
                  <a:gd name="T0" fmla="*/ 51 w 52"/>
                  <a:gd name="T1" fmla="*/ 0 h 73"/>
                  <a:gd name="T2" fmla="*/ 41 w 52"/>
                  <a:gd name="T3" fmla="*/ 0 h 73"/>
                  <a:gd name="T4" fmla="*/ 41 w 52"/>
                  <a:gd name="T5" fmla="*/ 31 h 73"/>
                  <a:gd name="T6" fmla="*/ 12 w 52"/>
                  <a:gd name="T7" fmla="*/ 31 h 73"/>
                  <a:gd name="T8" fmla="*/ 12 w 52"/>
                  <a:gd name="T9" fmla="*/ 0 h 73"/>
                  <a:gd name="T10" fmla="*/ 0 w 52"/>
                  <a:gd name="T11" fmla="*/ 0 h 73"/>
                  <a:gd name="T12" fmla="*/ 2 w 52"/>
                  <a:gd name="T13" fmla="*/ 73 h 73"/>
                  <a:gd name="T14" fmla="*/ 12 w 52"/>
                  <a:gd name="T15" fmla="*/ 73 h 73"/>
                  <a:gd name="T16" fmla="*/ 12 w 52"/>
                  <a:gd name="T17" fmla="*/ 41 h 73"/>
                  <a:gd name="T18" fmla="*/ 41 w 52"/>
                  <a:gd name="T19" fmla="*/ 41 h 73"/>
                  <a:gd name="T20" fmla="*/ 41 w 52"/>
                  <a:gd name="T21" fmla="*/ 73 h 73"/>
                  <a:gd name="T22" fmla="*/ 52 w 52"/>
                  <a:gd name="T23" fmla="*/ 73 h 73"/>
                  <a:gd name="T24" fmla="*/ 51 w 52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73">
                    <a:moveTo>
                      <a:pt x="51" y="0"/>
                    </a:moveTo>
                    <a:lnTo>
                      <a:pt x="41" y="0"/>
                    </a:lnTo>
                    <a:lnTo>
                      <a:pt x="41" y="31"/>
                    </a:lnTo>
                    <a:lnTo>
                      <a:pt x="12" y="3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73"/>
                    </a:lnTo>
                    <a:lnTo>
                      <a:pt x="12" y="73"/>
                    </a:lnTo>
                    <a:lnTo>
                      <a:pt x="12" y="41"/>
                    </a:lnTo>
                    <a:lnTo>
                      <a:pt x="41" y="41"/>
                    </a:lnTo>
                    <a:lnTo>
                      <a:pt x="41" y="73"/>
                    </a:lnTo>
                    <a:lnTo>
                      <a:pt x="52" y="7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9DE083CE-516E-4ED7-9411-7AC43287F0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7400" y="3270250"/>
                <a:ext cx="66675" cy="84138"/>
              </a:xfrm>
              <a:custGeom>
                <a:avLst/>
                <a:gdLst>
                  <a:gd name="T0" fmla="*/ 11 w 37"/>
                  <a:gd name="T1" fmla="*/ 37 h 47"/>
                  <a:gd name="T2" fmla="*/ 9 w 37"/>
                  <a:gd name="T3" fmla="*/ 33 h 47"/>
                  <a:gd name="T4" fmla="*/ 17 w 37"/>
                  <a:gd name="T5" fmla="*/ 27 h 47"/>
                  <a:gd name="T6" fmla="*/ 28 w 37"/>
                  <a:gd name="T7" fmla="*/ 27 h 47"/>
                  <a:gd name="T8" fmla="*/ 28 w 37"/>
                  <a:gd name="T9" fmla="*/ 30 h 47"/>
                  <a:gd name="T10" fmla="*/ 26 w 37"/>
                  <a:gd name="T11" fmla="*/ 37 h 47"/>
                  <a:gd name="T12" fmla="*/ 17 w 37"/>
                  <a:gd name="T13" fmla="*/ 38 h 47"/>
                  <a:gd name="T14" fmla="*/ 11 w 37"/>
                  <a:gd name="T15" fmla="*/ 37 h 47"/>
                  <a:gd name="T16" fmla="*/ 28 w 37"/>
                  <a:gd name="T17" fmla="*/ 42 h 47"/>
                  <a:gd name="T18" fmla="*/ 28 w 37"/>
                  <a:gd name="T19" fmla="*/ 42 h 47"/>
                  <a:gd name="T20" fmla="*/ 28 w 37"/>
                  <a:gd name="T21" fmla="*/ 46 h 47"/>
                  <a:gd name="T22" fmla="*/ 37 w 37"/>
                  <a:gd name="T23" fmla="*/ 46 h 47"/>
                  <a:gd name="T24" fmla="*/ 37 w 37"/>
                  <a:gd name="T25" fmla="*/ 15 h 47"/>
                  <a:gd name="T26" fmla="*/ 31 w 37"/>
                  <a:gd name="T27" fmla="*/ 3 h 47"/>
                  <a:gd name="T28" fmla="*/ 18 w 37"/>
                  <a:gd name="T29" fmla="*/ 0 h 47"/>
                  <a:gd name="T30" fmla="*/ 2 w 37"/>
                  <a:gd name="T31" fmla="*/ 7 h 47"/>
                  <a:gd name="T32" fmla="*/ 9 w 37"/>
                  <a:gd name="T33" fmla="*/ 12 h 47"/>
                  <a:gd name="T34" fmla="*/ 13 w 37"/>
                  <a:gd name="T35" fmla="*/ 9 h 47"/>
                  <a:gd name="T36" fmla="*/ 18 w 37"/>
                  <a:gd name="T37" fmla="*/ 9 h 47"/>
                  <a:gd name="T38" fmla="*/ 28 w 37"/>
                  <a:gd name="T39" fmla="*/ 15 h 47"/>
                  <a:gd name="T40" fmla="*/ 28 w 37"/>
                  <a:gd name="T41" fmla="*/ 19 h 47"/>
                  <a:gd name="T42" fmla="*/ 15 w 37"/>
                  <a:gd name="T43" fmla="*/ 19 h 47"/>
                  <a:gd name="T44" fmla="*/ 4 w 37"/>
                  <a:gd name="T45" fmla="*/ 23 h 47"/>
                  <a:gd name="T46" fmla="*/ 0 w 37"/>
                  <a:gd name="T47" fmla="*/ 33 h 47"/>
                  <a:gd name="T48" fmla="*/ 4 w 37"/>
                  <a:gd name="T49" fmla="*/ 43 h 47"/>
                  <a:gd name="T50" fmla="*/ 16 w 37"/>
                  <a:gd name="T51" fmla="*/ 47 h 47"/>
                  <a:gd name="T52" fmla="*/ 24 w 37"/>
                  <a:gd name="T53" fmla="*/ 46 h 47"/>
                  <a:gd name="T54" fmla="*/ 28 w 37"/>
                  <a:gd name="T55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" h="47">
                    <a:moveTo>
                      <a:pt x="11" y="37"/>
                    </a:moveTo>
                    <a:cubicBezTo>
                      <a:pt x="9" y="36"/>
                      <a:pt x="9" y="34"/>
                      <a:pt x="9" y="33"/>
                    </a:cubicBezTo>
                    <a:cubicBezTo>
                      <a:pt x="9" y="29"/>
                      <a:pt x="11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4"/>
                      <a:pt x="27" y="36"/>
                      <a:pt x="26" y="37"/>
                    </a:cubicBezTo>
                    <a:cubicBezTo>
                      <a:pt x="24" y="38"/>
                      <a:pt x="21" y="38"/>
                      <a:pt x="17" y="38"/>
                    </a:cubicBezTo>
                    <a:cubicBezTo>
                      <a:pt x="14" y="38"/>
                      <a:pt x="12" y="38"/>
                      <a:pt x="11" y="37"/>
                    </a:cubicBezTo>
                    <a:moveTo>
                      <a:pt x="28" y="42"/>
                    </a:move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9"/>
                      <a:pt x="35" y="5"/>
                      <a:pt x="31" y="3"/>
                    </a:cubicBezTo>
                    <a:cubicBezTo>
                      <a:pt x="28" y="1"/>
                      <a:pt x="23" y="0"/>
                      <a:pt x="18" y="0"/>
                    </a:cubicBezTo>
                    <a:cubicBezTo>
                      <a:pt x="11" y="0"/>
                      <a:pt x="6" y="2"/>
                      <a:pt x="2" y="7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1" y="10"/>
                      <a:pt x="13" y="9"/>
                    </a:cubicBezTo>
                    <a:cubicBezTo>
                      <a:pt x="14" y="9"/>
                      <a:pt x="16" y="9"/>
                      <a:pt x="18" y="9"/>
                    </a:cubicBezTo>
                    <a:cubicBezTo>
                      <a:pt x="24" y="9"/>
                      <a:pt x="28" y="11"/>
                      <a:pt x="28" y="15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0" y="20"/>
                      <a:pt x="6" y="21"/>
                      <a:pt x="4" y="23"/>
                    </a:cubicBezTo>
                    <a:cubicBezTo>
                      <a:pt x="1" y="26"/>
                      <a:pt x="0" y="29"/>
                      <a:pt x="0" y="33"/>
                    </a:cubicBezTo>
                    <a:cubicBezTo>
                      <a:pt x="0" y="37"/>
                      <a:pt x="1" y="40"/>
                      <a:pt x="4" y="43"/>
                    </a:cubicBezTo>
                    <a:cubicBezTo>
                      <a:pt x="7" y="46"/>
                      <a:pt x="11" y="47"/>
                      <a:pt x="16" y="47"/>
                    </a:cubicBezTo>
                    <a:cubicBezTo>
                      <a:pt x="19" y="47"/>
                      <a:pt x="22" y="47"/>
                      <a:pt x="24" y="46"/>
                    </a:cubicBezTo>
                    <a:cubicBezTo>
                      <a:pt x="25" y="45"/>
                      <a:pt x="27" y="44"/>
                      <a:pt x="28" y="42"/>
                    </a:cubicBezTo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01AB05E8-A1D0-471F-8320-900D8C9AA4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49800" y="3268663"/>
                <a:ext cx="66675" cy="85725"/>
              </a:xfrm>
              <a:custGeom>
                <a:avLst/>
                <a:gdLst>
                  <a:gd name="T0" fmla="*/ 26 w 37"/>
                  <a:gd name="T1" fmla="*/ 37 h 48"/>
                  <a:gd name="T2" fmla="*/ 17 w 37"/>
                  <a:gd name="T3" fmla="*/ 39 h 48"/>
                  <a:gd name="T4" fmla="*/ 11 w 37"/>
                  <a:gd name="T5" fmla="*/ 37 h 48"/>
                  <a:gd name="T6" fmla="*/ 9 w 37"/>
                  <a:gd name="T7" fmla="*/ 33 h 48"/>
                  <a:gd name="T8" fmla="*/ 17 w 37"/>
                  <a:gd name="T9" fmla="*/ 28 h 48"/>
                  <a:gd name="T10" fmla="*/ 28 w 37"/>
                  <a:gd name="T11" fmla="*/ 27 h 48"/>
                  <a:gd name="T12" fmla="*/ 28 w 37"/>
                  <a:gd name="T13" fmla="*/ 31 h 48"/>
                  <a:gd name="T14" fmla="*/ 26 w 37"/>
                  <a:gd name="T15" fmla="*/ 37 h 48"/>
                  <a:gd name="T16" fmla="*/ 37 w 37"/>
                  <a:gd name="T17" fmla="*/ 47 h 48"/>
                  <a:gd name="T18" fmla="*/ 37 w 37"/>
                  <a:gd name="T19" fmla="*/ 16 h 48"/>
                  <a:gd name="T20" fmla="*/ 31 w 37"/>
                  <a:gd name="T21" fmla="*/ 4 h 48"/>
                  <a:gd name="T22" fmla="*/ 18 w 37"/>
                  <a:gd name="T23" fmla="*/ 1 h 48"/>
                  <a:gd name="T24" fmla="*/ 2 w 37"/>
                  <a:gd name="T25" fmla="*/ 7 h 48"/>
                  <a:gd name="T26" fmla="*/ 9 w 37"/>
                  <a:gd name="T27" fmla="*/ 13 h 48"/>
                  <a:gd name="T28" fmla="*/ 13 w 37"/>
                  <a:gd name="T29" fmla="*/ 10 h 48"/>
                  <a:gd name="T30" fmla="*/ 18 w 37"/>
                  <a:gd name="T31" fmla="*/ 9 h 48"/>
                  <a:gd name="T32" fmla="*/ 28 w 37"/>
                  <a:gd name="T33" fmla="*/ 15 h 48"/>
                  <a:gd name="T34" fmla="*/ 28 w 37"/>
                  <a:gd name="T35" fmla="*/ 20 h 48"/>
                  <a:gd name="T36" fmla="*/ 15 w 37"/>
                  <a:gd name="T37" fmla="*/ 20 h 48"/>
                  <a:gd name="T38" fmla="*/ 4 w 37"/>
                  <a:gd name="T39" fmla="*/ 24 h 48"/>
                  <a:gd name="T40" fmla="*/ 0 w 37"/>
                  <a:gd name="T41" fmla="*/ 34 h 48"/>
                  <a:gd name="T42" fmla="*/ 4 w 37"/>
                  <a:gd name="T43" fmla="*/ 44 h 48"/>
                  <a:gd name="T44" fmla="*/ 16 w 37"/>
                  <a:gd name="T45" fmla="*/ 48 h 48"/>
                  <a:gd name="T46" fmla="*/ 24 w 37"/>
                  <a:gd name="T47" fmla="*/ 46 h 48"/>
                  <a:gd name="T48" fmla="*/ 28 w 37"/>
                  <a:gd name="T49" fmla="*/ 43 h 48"/>
                  <a:gd name="T50" fmla="*/ 28 w 37"/>
                  <a:gd name="T51" fmla="*/ 43 h 48"/>
                  <a:gd name="T52" fmla="*/ 28 w 37"/>
                  <a:gd name="T53" fmla="*/ 47 h 48"/>
                  <a:gd name="T54" fmla="*/ 37 w 37"/>
                  <a:gd name="T55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" h="48">
                    <a:moveTo>
                      <a:pt x="26" y="37"/>
                    </a:moveTo>
                    <a:cubicBezTo>
                      <a:pt x="24" y="38"/>
                      <a:pt x="21" y="39"/>
                      <a:pt x="17" y="39"/>
                    </a:cubicBezTo>
                    <a:cubicBezTo>
                      <a:pt x="14" y="39"/>
                      <a:pt x="12" y="38"/>
                      <a:pt x="11" y="37"/>
                    </a:cubicBezTo>
                    <a:cubicBezTo>
                      <a:pt x="9" y="36"/>
                      <a:pt x="9" y="35"/>
                      <a:pt x="9" y="33"/>
                    </a:cubicBezTo>
                    <a:cubicBezTo>
                      <a:pt x="9" y="30"/>
                      <a:pt x="11" y="28"/>
                      <a:pt x="17" y="2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4"/>
                      <a:pt x="27" y="36"/>
                      <a:pt x="26" y="37"/>
                    </a:cubicBezTo>
                    <a:moveTo>
                      <a:pt x="37" y="47"/>
                    </a:move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0"/>
                      <a:pt x="35" y="6"/>
                      <a:pt x="31" y="4"/>
                    </a:cubicBezTo>
                    <a:cubicBezTo>
                      <a:pt x="28" y="1"/>
                      <a:pt x="23" y="0"/>
                      <a:pt x="18" y="1"/>
                    </a:cubicBezTo>
                    <a:cubicBezTo>
                      <a:pt x="11" y="0"/>
                      <a:pt x="6" y="3"/>
                      <a:pt x="2" y="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1"/>
                      <a:pt x="11" y="11"/>
                      <a:pt x="13" y="10"/>
                    </a:cubicBezTo>
                    <a:cubicBezTo>
                      <a:pt x="14" y="9"/>
                      <a:pt x="16" y="9"/>
                      <a:pt x="18" y="9"/>
                    </a:cubicBezTo>
                    <a:cubicBezTo>
                      <a:pt x="24" y="9"/>
                      <a:pt x="28" y="11"/>
                      <a:pt x="28" y="15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0" y="20"/>
                      <a:pt x="6" y="21"/>
                      <a:pt x="4" y="24"/>
                    </a:cubicBezTo>
                    <a:cubicBezTo>
                      <a:pt x="1" y="27"/>
                      <a:pt x="0" y="30"/>
                      <a:pt x="0" y="34"/>
                    </a:cubicBezTo>
                    <a:cubicBezTo>
                      <a:pt x="0" y="38"/>
                      <a:pt x="1" y="41"/>
                      <a:pt x="4" y="44"/>
                    </a:cubicBezTo>
                    <a:cubicBezTo>
                      <a:pt x="7" y="46"/>
                      <a:pt x="11" y="48"/>
                      <a:pt x="16" y="48"/>
                    </a:cubicBezTo>
                    <a:cubicBezTo>
                      <a:pt x="19" y="48"/>
                      <a:pt x="22" y="47"/>
                      <a:pt x="24" y="46"/>
                    </a:cubicBezTo>
                    <a:cubicBezTo>
                      <a:pt x="25" y="46"/>
                      <a:pt x="27" y="44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7"/>
                      <a:pt x="28" y="47"/>
                      <a:pt x="28" y="47"/>
                    </a:cubicBez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354A46D8-634D-4849-8C19-F6A0C45ED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7113" y="3236913"/>
                <a:ext cx="28575" cy="115888"/>
              </a:xfrm>
              <a:custGeom>
                <a:avLst/>
                <a:gdLst>
                  <a:gd name="T0" fmla="*/ 0 w 16"/>
                  <a:gd name="T1" fmla="*/ 0 h 65"/>
                  <a:gd name="T2" fmla="*/ 0 w 16"/>
                  <a:gd name="T3" fmla="*/ 54 h 65"/>
                  <a:gd name="T4" fmla="*/ 3 w 16"/>
                  <a:gd name="T5" fmla="*/ 62 h 65"/>
                  <a:gd name="T6" fmla="*/ 12 w 16"/>
                  <a:gd name="T7" fmla="*/ 65 h 65"/>
                  <a:gd name="T8" fmla="*/ 16 w 16"/>
                  <a:gd name="T9" fmla="*/ 65 h 65"/>
                  <a:gd name="T10" fmla="*/ 16 w 16"/>
                  <a:gd name="T11" fmla="*/ 56 h 65"/>
                  <a:gd name="T12" fmla="*/ 13 w 16"/>
                  <a:gd name="T13" fmla="*/ 56 h 65"/>
                  <a:gd name="T14" fmla="*/ 9 w 16"/>
                  <a:gd name="T15" fmla="*/ 53 h 65"/>
                  <a:gd name="T16" fmla="*/ 9 w 16"/>
                  <a:gd name="T17" fmla="*/ 0 h 65"/>
                  <a:gd name="T18" fmla="*/ 0 w 16"/>
                  <a:gd name="T1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65">
                    <a:moveTo>
                      <a:pt x="0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0" y="58"/>
                      <a:pt x="1" y="61"/>
                      <a:pt x="3" y="62"/>
                    </a:cubicBezTo>
                    <a:cubicBezTo>
                      <a:pt x="6" y="64"/>
                      <a:pt x="8" y="65"/>
                      <a:pt x="12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0" y="56"/>
                      <a:pt x="9" y="55"/>
                      <a:pt x="9" y="53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C4C36E8A-797A-433B-B317-D8E53B0C6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975" y="3333750"/>
                <a:ext cx="15875" cy="28575"/>
              </a:xfrm>
              <a:custGeom>
                <a:avLst/>
                <a:gdLst>
                  <a:gd name="T0" fmla="*/ 10 w 10"/>
                  <a:gd name="T1" fmla="*/ 0 h 18"/>
                  <a:gd name="T2" fmla="*/ 0 w 10"/>
                  <a:gd name="T3" fmla="*/ 0 h 18"/>
                  <a:gd name="T4" fmla="*/ 0 w 10"/>
                  <a:gd name="T5" fmla="*/ 18 h 18"/>
                  <a:gd name="T6" fmla="*/ 10 w 10"/>
                  <a:gd name="T7" fmla="*/ 12 h 18"/>
                  <a:gd name="T8" fmla="*/ 10 w 1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1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58A318BF-531F-4631-A965-CCBA2A685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150" y="3405188"/>
                <a:ext cx="73025" cy="117475"/>
              </a:xfrm>
              <a:custGeom>
                <a:avLst/>
                <a:gdLst>
                  <a:gd name="T0" fmla="*/ 46 w 46"/>
                  <a:gd name="T1" fmla="*/ 11 h 74"/>
                  <a:gd name="T2" fmla="*/ 46 w 46"/>
                  <a:gd name="T3" fmla="*/ 0 h 74"/>
                  <a:gd name="T4" fmla="*/ 0 w 46"/>
                  <a:gd name="T5" fmla="*/ 0 h 74"/>
                  <a:gd name="T6" fmla="*/ 0 w 46"/>
                  <a:gd name="T7" fmla="*/ 74 h 74"/>
                  <a:gd name="T8" fmla="*/ 46 w 46"/>
                  <a:gd name="T9" fmla="*/ 72 h 74"/>
                  <a:gd name="T10" fmla="*/ 46 w 46"/>
                  <a:gd name="T11" fmla="*/ 62 h 74"/>
                  <a:gd name="T12" fmla="*/ 11 w 46"/>
                  <a:gd name="T13" fmla="*/ 62 h 74"/>
                  <a:gd name="T14" fmla="*/ 11 w 46"/>
                  <a:gd name="T15" fmla="*/ 41 h 74"/>
                  <a:gd name="T16" fmla="*/ 41 w 46"/>
                  <a:gd name="T17" fmla="*/ 41 h 74"/>
                  <a:gd name="T18" fmla="*/ 41 w 46"/>
                  <a:gd name="T19" fmla="*/ 32 h 74"/>
                  <a:gd name="T20" fmla="*/ 11 w 46"/>
                  <a:gd name="T21" fmla="*/ 32 h 74"/>
                  <a:gd name="T22" fmla="*/ 11 w 46"/>
                  <a:gd name="T23" fmla="*/ 11 h 74"/>
                  <a:gd name="T24" fmla="*/ 46 w 46"/>
                  <a:gd name="T25" fmla="*/ 1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4">
                    <a:moveTo>
                      <a:pt x="46" y="11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46" y="72"/>
                    </a:lnTo>
                    <a:lnTo>
                      <a:pt x="46" y="62"/>
                    </a:lnTo>
                    <a:lnTo>
                      <a:pt x="11" y="62"/>
                    </a:lnTo>
                    <a:lnTo>
                      <a:pt x="11" y="41"/>
                    </a:lnTo>
                    <a:lnTo>
                      <a:pt x="41" y="41"/>
                    </a:lnTo>
                    <a:lnTo>
                      <a:pt x="41" y="32"/>
                    </a:lnTo>
                    <a:lnTo>
                      <a:pt x="11" y="32"/>
                    </a:lnTo>
                    <a:lnTo>
                      <a:pt x="11" y="11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96FAEEB2-3FE7-4906-A18A-015CCE12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1525" y="3413125"/>
                <a:ext cx="38100" cy="106363"/>
              </a:xfrm>
              <a:custGeom>
                <a:avLst/>
                <a:gdLst>
                  <a:gd name="T0" fmla="*/ 5 w 21"/>
                  <a:gd name="T1" fmla="*/ 0 h 60"/>
                  <a:gd name="T2" fmla="*/ 5 w 21"/>
                  <a:gd name="T3" fmla="*/ 14 h 60"/>
                  <a:gd name="T4" fmla="*/ 0 w 21"/>
                  <a:gd name="T5" fmla="*/ 14 h 60"/>
                  <a:gd name="T6" fmla="*/ 1 w 21"/>
                  <a:gd name="T7" fmla="*/ 21 h 60"/>
                  <a:gd name="T8" fmla="*/ 5 w 21"/>
                  <a:gd name="T9" fmla="*/ 21 h 60"/>
                  <a:gd name="T10" fmla="*/ 5 w 21"/>
                  <a:gd name="T11" fmla="*/ 49 h 60"/>
                  <a:gd name="T12" fmla="*/ 9 w 21"/>
                  <a:gd name="T13" fmla="*/ 57 h 60"/>
                  <a:gd name="T14" fmla="*/ 17 w 21"/>
                  <a:gd name="T15" fmla="*/ 60 h 60"/>
                  <a:gd name="T16" fmla="*/ 21 w 21"/>
                  <a:gd name="T17" fmla="*/ 60 h 60"/>
                  <a:gd name="T18" fmla="*/ 21 w 21"/>
                  <a:gd name="T19" fmla="*/ 51 h 60"/>
                  <a:gd name="T20" fmla="*/ 18 w 21"/>
                  <a:gd name="T21" fmla="*/ 52 h 60"/>
                  <a:gd name="T22" fmla="*/ 15 w 21"/>
                  <a:gd name="T23" fmla="*/ 48 h 60"/>
                  <a:gd name="T24" fmla="*/ 14 w 21"/>
                  <a:gd name="T25" fmla="*/ 21 h 60"/>
                  <a:gd name="T26" fmla="*/ 21 w 21"/>
                  <a:gd name="T27" fmla="*/ 21 h 60"/>
                  <a:gd name="T28" fmla="*/ 21 w 21"/>
                  <a:gd name="T29" fmla="*/ 14 h 60"/>
                  <a:gd name="T30" fmla="*/ 14 w 21"/>
                  <a:gd name="T31" fmla="*/ 14 h 60"/>
                  <a:gd name="T32" fmla="*/ 14 w 21"/>
                  <a:gd name="T33" fmla="*/ 0 h 60"/>
                  <a:gd name="T34" fmla="*/ 5 w 21"/>
                  <a:gd name="T3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60">
                    <a:moveTo>
                      <a:pt x="5" y="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3"/>
                      <a:pt x="6" y="55"/>
                      <a:pt x="9" y="57"/>
                    </a:cubicBezTo>
                    <a:cubicBezTo>
                      <a:pt x="11" y="59"/>
                      <a:pt x="13" y="60"/>
                      <a:pt x="17" y="60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6" y="52"/>
                      <a:pt x="14" y="50"/>
                      <a:pt x="15" y="48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ACFB0999-7068-4F08-A733-6B4838CA0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500" y="3405188"/>
                <a:ext cx="71438" cy="114300"/>
              </a:xfrm>
              <a:custGeom>
                <a:avLst/>
                <a:gdLst>
                  <a:gd name="T0" fmla="*/ 10 w 45"/>
                  <a:gd name="T1" fmla="*/ 58 h 72"/>
                  <a:gd name="T2" fmla="*/ 18 w 45"/>
                  <a:gd name="T3" fmla="*/ 49 h 72"/>
                  <a:gd name="T4" fmla="*/ 33 w 45"/>
                  <a:gd name="T5" fmla="*/ 72 h 72"/>
                  <a:gd name="T6" fmla="*/ 45 w 45"/>
                  <a:gd name="T7" fmla="*/ 72 h 72"/>
                  <a:gd name="T8" fmla="*/ 25 w 45"/>
                  <a:gd name="T9" fmla="*/ 41 h 72"/>
                  <a:gd name="T10" fmla="*/ 43 w 45"/>
                  <a:gd name="T11" fmla="*/ 21 h 72"/>
                  <a:gd name="T12" fmla="*/ 30 w 45"/>
                  <a:gd name="T13" fmla="*/ 21 h 72"/>
                  <a:gd name="T14" fmla="*/ 10 w 45"/>
                  <a:gd name="T15" fmla="*/ 45 h 72"/>
                  <a:gd name="T16" fmla="*/ 10 w 45"/>
                  <a:gd name="T17" fmla="*/ 45 h 72"/>
                  <a:gd name="T18" fmla="*/ 10 w 45"/>
                  <a:gd name="T19" fmla="*/ 0 h 72"/>
                  <a:gd name="T20" fmla="*/ 0 w 45"/>
                  <a:gd name="T21" fmla="*/ 0 h 72"/>
                  <a:gd name="T22" fmla="*/ 0 w 45"/>
                  <a:gd name="T23" fmla="*/ 72 h 72"/>
                  <a:gd name="T24" fmla="*/ 10 w 45"/>
                  <a:gd name="T25" fmla="*/ 72 h 72"/>
                  <a:gd name="T26" fmla="*/ 10 w 45"/>
                  <a:gd name="T27" fmla="*/ 5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72">
                    <a:moveTo>
                      <a:pt x="10" y="58"/>
                    </a:moveTo>
                    <a:lnTo>
                      <a:pt x="18" y="49"/>
                    </a:lnTo>
                    <a:lnTo>
                      <a:pt x="33" y="72"/>
                    </a:lnTo>
                    <a:lnTo>
                      <a:pt x="45" y="72"/>
                    </a:lnTo>
                    <a:lnTo>
                      <a:pt x="25" y="41"/>
                    </a:lnTo>
                    <a:lnTo>
                      <a:pt x="43" y="21"/>
                    </a:lnTo>
                    <a:lnTo>
                      <a:pt x="30" y="21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10" y="72"/>
                    </a:lnTo>
                    <a:lnTo>
                      <a:pt x="10" y="58"/>
                    </a:lnTo>
                    <a:close/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8">
                <a:extLst>
                  <a:ext uri="{FF2B5EF4-FFF2-40B4-BE49-F238E27FC236}">
                    <a16:creationId xmlns:a16="http://schemas.microsoft.com/office/drawing/2014/main" id="{1786FA8E-3319-4CCE-B7D8-2E4007CA0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638" y="3403600"/>
                <a:ext cx="15875" cy="19050"/>
              </a:xfrm>
              <a:prstGeom prst="rect">
                <a:avLst/>
              </a:pr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98C595CC-15A5-41CD-9213-3DC3F4064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638" y="3438525"/>
                <a:ext cx="17463" cy="80963"/>
              </a:xfrm>
              <a:custGeom>
                <a:avLst/>
                <a:gdLst>
                  <a:gd name="T0" fmla="*/ 0 w 11"/>
                  <a:gd name="T1" fmla="*/ 51 h 51"/>
                  <a:gd name="T2" fmla="*/ 11 w 11"/>
                  <a:gd name="T3" fmla="*/ 51 h 51"/>
                  <a:gd name="T4" fmla="*/ 10 w 11"/>
                  <a:gd name="T5" fmla="*/ 0 h 51"/>
                  <a:gd name="T6" fmla="*/ 0 w 11"/>
                  <a:gd name="T7" fmla="*/ 0 h 51"/>
                  <a:gd name="T8" fmla="*/ 0 w 1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0" y="51"/>
                    </a:moveTo>
                    <a:lnTo>
                      <a:pt x="11" y="5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5ED718EF-17DF-44E2-9A31-5E9D52479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325" y="3436938"/>
                <a:ext cx="65088" cy="82550"/>
              </a:xfrm>
              <a:custGeom>
                <a:avLst/>
                <a:gdLst>
                  <a:gd name="T0" fmla="*/ 27 w 37"/>
                  <a:gd name="T1" fmla="*/ 47 h 47"/>
                  <a:gd name="T2" fmla="*/ 37 w 37"/>
                  <a:gd name="T3" fmla="*/ 47 h 47"/>
                  <a:gd name="T4" fmla="*/ 36 w 37"/>
                  <a:gd name="T5" fmla="*/ 16 h 47"/>
                  <a:gd name="T6" fmla="*/ 31 w 37"/>
                  <a:gd name="T7" fmla="*/ 4 h 47"/>
                  <a:gd name="T8" fmla="*/ 21 w 37"/>
                  <a:gd name="T9" fmla="*/ 0 h 47"/>
                  <a:gd name="T10" fmla="*/ 9 w 37"/>
                  <a:gd name="T11" fmla="*/ 6 h 47"/>
                  <a:gd name="T12" fmla="*/ 9 w 37"/>
                  <a:gd name="T13" fmla="*/ 6 h 47"/>
                  <a:gd name="T14" fmla="*/ 9 w 37"/>
                  <a:gd name="T15" fmla="*/ 1 h 47"/>
                  <a:gd name="T16" fmla="*/ 0 w 37"/>
                  <a:gd name="T17" fmla="*/ 1 h 47"/>
                  <a:gd name="T18" fmla="*/ 0 w 37"/>
                  <a:gd name="T19" fmla="*/ 47 h 47"/>
                  <a:gd name="T20" fmla="*/ 9 w 37"/>
                  <a:gd name="T21" fmla="*/ 47 h 47"/>
                  <a:gd name="T22" fmla="*/ 9 w 37"/>
                  <a:gd name="T23" fmla="*/ 19 h 47"/>
                  <a:gd name="T24" fmla="*/ 11 w 37"/>
                  <a:gd name="T25" fmla="*/ 12 h 47"/>
                  <a:gd name="T26" fmla="*/ 18 w 37"/>
                  <a:gd name="T27" fmla="*/ 9 h 47"/>
                  <a:gd name="T28" fmla="*/ 25 w 37"/>
                  <a:gd name="T29" fmla="*/ 12 h 47"/>
                  <a:gd name="T30" fmla="*/ 27 w 37"/>
                  <a:gd name="T31" fmla="*/ 19 h 47"/>
                  <a:gd name="T32" fmla="*/ 27 w 37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7">
                    <a:moveTo>
                      <a:pt x="27" y="47"/>
                    </a:moveTo>
                    <a:cubicBezTo>
                      <a:pt x="37" y="47"/>
                      <a:pt x="37" y="47"/>
                      <a:pt x="37" y="47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1"/>
                      <a:pt x="35" y="7"/>
                      <a:pt x="31" y="4"/>
                    </a:cubicBezTo>
                    <a:cubicBezTo>
                      <a:pt x="28" y="1"/>
                      <a:pt x="25" y="0"/>
                      <a:pt x="21" y="0"/>
                    </a:cubicBezTo>
                    <a:cubicBezTo>
                      <a:pt x="16" y="0"/>
                      <a:pt x="12" y="2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6"/>
                      <a:pt x="10" y="14"/>
                      <a:pt x="11" y="12"/>
                    </a:cubicBezTo>
                    <a:cubicBezTo>
                      <a:pt x="13" y="10"/>
                      <a:pt x="15" y="9"/>
                      <a:pt x="18" y="9"/>
                    </a:cubicBezTo>
                    <a:cubicBezTo>
                      <a:pt x="21" y="9"/>
                      <a:pt x="23" y="10"/>
                      <a:pt x="25" y="12"/>
                    </a:cubicBezTo>
                    <a:cubicBezTo>
                      <a:pt x="26" y="14"/>
                      <a:pt x="27" y="16"/>
                      <a:pt x="27" y="19"/>
                    </a:cubicBezTo>
                    <a:lnTo>
                      <a:pt x="27" y="47"/>
                    </a:lnTo>
                    <a:close/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">
                <a:extLst>
                  <a:ext uri="{FF2B5EF4-FFF2-40B4-BE49-F238E27FC236}">
                    <a16:creationId xmlns:a16="http://schemas.microsoft.com/office/drawing/2014/main" id="{A71530EB-94AC-4E34-B0AA-FDC66FB7D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050" y="3403600"/>
                <a:ext cx="28575" cy="114300"/>
              </a:xfrm>
              <a:custGeom>
                <a:avLst/>
                <a:gdLst>
                  <a:gd name="T0" fmla="*/ 4 w 16"/>
                  <a:gd name="T1" fmla="*/ 62 h 64"/>
                  <a:gd name="T2" fmla="*/ 12 w 16"/>
                  <a:gd name="T3" fmla="*/ 64 h 64"/>
                  <a:gd name="T4" fmla="*/ 16 w 16"/>
                  <a:gd name="T5" fmla="*/ 64 h 64"/>
                  <a:gd name="T6" fmla="*/ 16 w 16"/>
                  <a:gd name="T7" fmla="*/ 56 h 64"/>
                  <a:gd name="T8" fmla="*/ 13 w 16"/>
                  <a:gd name="T9" fmla="*/ 56 h 64"/>
                  <a:gd name="T10" fmla="*/ 10 w 16"/>
                  <a:gd name="T11" fmla="*/ 53 h 64"/>
                  <a:gd name="T12" fmla="*/ 9 w 16"/>
                  <a:gd name="T13" fmla="*/ 0 h 64"/>
                  <a:gd name="T14" fmla="*/ 0 w 16"/>
                  <a:gd name="T15" fmla="*/ 0 h 64"/>
                  <a:gd name="T16" fmla="*/ 0 w 16"/>
                  <a:gd name="T17" fmla="*/ 53 h 64"/>
                  <a:gd name="T18" fmla="*/ 4 w 16"/>
                  <a:gd name="T19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64">
                    <a:moveTo>
                      <a:pt x="4" y="62"/>
                    </a:moveTo>
                    <a:cubicBezTo>
                      <a:pt x="6" y="64"/>
                      <a:pt x="9" y="64"/>
                      <a:pt x="12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1" y="56"/>
                      <a:pt x="10" y="55"/>
                      <a:pt x="10" y="5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7"/>
                      <a:pt x="2" y="60"/>
                      <a:pt x="4" y="62"/>
                    </a:cubicBezTo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2">
                <a:extLst>
                  <a:ext uri="{FF2B5EF4-FFF2-40B4-BE49-F238E27FC236}">
                    <a16:creationId xmlns:a16="http://schemas.microsoft.com/office/drawing/2014/main" id="{B870B596-5D4E-4018-BA38-AB45C2CCD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7913" y="3436938"/>
                <a:ext cx="15875" cy="80963"/>
              </a:xfrm>
              <a:prstGeom prst="rect">
                <a:avLst/>
              </a:pr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93DA3E98-A894-4ACC-945A-B41CFC558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7913" y="3403600"/>
                <a:ext cx="15875" cy="15875"/>
              </a:xfrm>
              <a:prstGeom prst="rect">
                <a:avLst/>
              </a:pr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EB81BFFB-BF41-4F91-A1F4-1D10B93A3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425" y="3403600"/>
                <a:ext cx="73025" cy="114300"/>
              </a:xfrm>
              <a:custGeom>
                <a:avLst/>
                <a:gdLst>
                  <a:gd name="T0" fmla="*/ 43 w 46"/>
                  <a:gd name="T1" fmla="*/ 21 h 72"/>
                  <a:gd name="T2" fmla="*/ 31 w 46"/>
                  <a:gd name="T3" fmla="*/ 21 h 72"/>
                  <a:gd name="T4" fmla="*/ 11 w 46"/>
                  <a:gd name="T5" fmla="*/ 45 h 72"/>
                  <a:gd name="T6" fmla="*/ 11 w 46"/>
                  <a:gd name="T7" fmla="*/ 45 h 72"/>
                  <a:gd name="T8" fmla="*/ 10 w 46"/>
                  <a:gd name="T9" fmla="*/ 0 h 72"/>
                  <a:gd name="T10" fmla="*/ 0 w 46"/>
                  <a:gd name="T11" fmla="*/ 0 h 72"/>
                  <a:gd name="T12" fmla="*/ 1 w 46"/>
                  <a:gd name="T13" fmla="*/ 72 h 72"/>
                  <a:gd name="T14" fmla="*/ 11 w 46"/>
                  <a:gd name="T15" fmla="*/ 72 h 72"/>
                  <a:gd name="T16" fmla="*/ 11 w 46"/>
                  <a:gd name="T17" fmla="*/ 58 h 72"/>
                  <a:gd name="T18" fmla="*/ 19 w 46"/>
                  <a:gd name="T19" fmla="*/ 49 h 72"/>
                  <a:gd name="T20" fmla="*/ 33 w 46"/>
                  <a:gd name="T21" fmla="*/ 72 h 72"/>
                  <a:gd name="T22" fmla="*/ 46 w 46"/>
                  <a:gd name="T23" fmla="*/ 72 h 72"/>
                  <a:gd name="T24" fmla="*/ 26 w 46"/>
                  <a:gd name="T25" fmla="*/ 41 h 72"/>
                  <a:gd name="T26" fmla="*/ 43 w 46"/>
                  <a:gd name="T27" fmla="*/ 2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72">
                    <a:moveTo>
                      <a:pt x="43" y="21"/>
                    </a:moveTo>
                    <a:lnTo>
                      <a:pt x="31" y="21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" y="72"/>
                    </a:lnTo>
                    <a:lnTo>
                      <a:pt x="11" y="72"/>
                    </a:lnTo>
                    <a:lnTo>
                      <a:pt x="11" y="58"/>
                    </a:lnTo>
                    <a:lnTo>
                      <a:pt x="19" y="49"/>
                    </a:lnTo>
                    <a:lnTo>
                      <a:pt x="33" y="72"/>
                    </a:lnTo>
                    <a:lnTo>
                      <a:pt x="46" y="72"/>
                    </a:lnTo>
                    <a:lnTo>
                      <a:pt x="26" y="41"/>
                    </a:lnTo>
                    <a:lnTo>
                      <a:pt x="43" y="21"/>
                    </a:lnTo>
                    <a:close/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5">
                <a:extLst>
                  <a:ext uri="{FF2B5EF4-FFF2-40B4-BE49-F238E27FC236}">
                    <a16:creationId xmlns:a16="http://schemas.microsoft.com/office/drawing/2014/main" id="{DEC6A9AC-073C-4B64-A5D8-6AC266EE2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150" y="3502025"/>
                <a:ext cx="15875" cy="28575"/>
              </a:xfrm>
              <a:custGeom>
                <a:avLst/>
                <a:gdLst>
                  <a:gd name="T0" fmla="*/ 0 w 10"/>
                  <a:gd name="T1" fmla="*/ 18 h 18"/>
                  <a:gd name="T2" fmla="*/ 10 w 10"/>
                  <a:gd name="T3" fmla="*/ 10 h 18"/>
                  <a:gd name="T4" fmla="*/ 10 w 10"/>
                  <a:gd name="T5" fmla="*/ 0 h 18"/>
                  <a:gd name="T6" fmla="*/ 0 w 10"/>
                  <a:gd name="T7" fmla="*/ 0 h 18"/>
                  <a:gd name="T8" fmla="*/ 0 w 10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18"/>
                    </a:moveTo>
                    <a:lnTo>
                      <a:pt x="10" y="1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B3A13887-D37C-4C65-8381-219208CDA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863" y="3573463"/>
                <a:ext cx="85725" cy="114300"/>
              </a:xfrm>
              <a:custGeom>
                <a:avLst/>
                <a:gdLst>
                  <a:gd name="T0" fmla="*/ 42 w 54"/>
                  <a:gd name="T1" fmla="*/ 0 h 72"/>
                  <a:gd name="T2" fmla="*/ 27 w 54"/>
                  <a:gd name="T3" fmla="*/ 32 h 72"/>
                  <a:gd name="T4" fmla="*/ 12 w 54"/>
                  <a:gd name="T5" fmla="*/ 0 h 72"/>
                  <a:gd name="T6" fmla="*/ 0 w 54"/>
                  <a:gd name="T7" fmla="*/ 0 h 72"/>
                  <a:gd name="T8" fmla="*/ 22 w 54"/>
                  <a:gd name="T9" fmla="*/ 43 h 72"/>
                  <a:gd name="T10" fmla="*/ 22 w 54"/>
                  <a:gd name="T11" fmla="*/ 72 h 72"/>
                  <a:gd name="T12" fmla="*/ 32 w 54"/>
                  <a:gd name="T13" fmla="*/ 72 h 72"/>
                  <a:gd name="T14" fmla="*/ 32 w 54"/>
                  <a:gd name="T15" fmla="*/ 43 h 72"/>
                  <a:gd name="T16" fmla="*/ 54 w 54"/>
                  <a:gd name="T17" fmla="*/ 0 h 72"/>
                  <a:gd name="T18" fmla="*/ 42 w 54"/>
                  <a:gd name="T1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72">
                    <a:moveTo>
                      <a:pt x="42" y="0"/>
                    </a:moveTo>
                    <a:lnTo>
                      <a:pt x="27" y="3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2" y="43"/>
                    </a:lnTo>
                    <a:lnTo>
                      <a:pt x="22" y="72"/>
                    </a:lnTo>
                    <a:lnTo>
                      <a:pt x="32" y="72"/>
                    </a:lnTo>
                    <a:lnTo>
                      <a:pt x="32" y="43"/>
                    </a:lnTo>
                    <a:lnTo>
                      <a:pt x="54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id="{28A6C20F-44BC-4562-95FD-61B19D7EDC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0888" y="3603625"/>
                <a:ext cx="65088" cy="85725"/>
              </a:xfrm>
              <a:custGeom>
                <a:avLst/>
                <a:gdLst>
                  <a:gd name="T0" fmla="*/ 28 w 37"/>
                  <a:gd name="T1" fmla="*/ 31 h 48"/>
                  <a:gd name="T2" fmla="*/ 26 w 37"/>
                  <a:gd name="T3" fmla="*/ 37 h 48"/>
                  <a:gd name="T4" fmla="*/ 18 w 37"/>
                  <a:gd name="T5" fmla="*/ 39 h 48"/>
                  <a:gd name="T6" fmla="*/ 11 w 37"/>
                  <a:gd name="T7" fmla="*/ 37 h 48"/>
                  <a:gd name="T8" fmla="*/ 9 w 37"/>
                  <a:gd name="T9" fmla="*/ 33 h 48"/>
                  <a:gd name="T10" fmla="*/ 17 w 37"/>
                  <a:gd name="T11" fmla="*/ 28 h 48"/>
                  <a:gd name="T12" fmla="*/ 28 w 37"/>
                  <a:gd name="T13" fmla="*/ 27 h 48"/>
                  <a:gd name="T14" fmla="*/ 28 w 37"/>
                  <a:gd name="T15" fmla="*/ 31 h 48"/>
                  <a:gd name="T16" fmla="*/ 32 w 37"/>
                  <a:gd name="T17" fmla="*/ 4 h 48"/>
                  <a:gd name="T18" fmla="*/ 18 w 37"/>
                  <a:gd name="T19" fmla="*/ 0 h 48"/>
                  <a:gd name="T20" fmla="*/ 2 w 37"/>
                  <a:gd name="T21" fmla="*/ 7 h 48"/>
                  <a:gd name="T22" fmla="*/ 10 w 37"/>
                  <a:gd name="T23" fmla="*/ 13 h 48"/>
                  <a:gd name="T24" fmla="*/ 13 w 37"/>
                  <a:gd name="T25" fmla="*/ 10 h 48"/>
                  <a:gd name="T26" fmla="*/ 18 w 37"/>
                  <a:gd name="T27" fmla="*/ 9 h 48"/>
                  <a:gd name="T28" fmla="*/ 28 w 37"/>
                  <a:gd name="T29" fmla="*/ 15 h 48"/>
                  <a:gd name="T30" fmla="*/ 28 w 37"/>
                  <a:gd name="T31" fmla="*/ 20 h 48"/>
                  <a:gd name="T32" fmla="*/ 15 w 37"/>
                  <a:gd name="T33" fmla="*/ 20 h 48"/>
                  <a:gd name="T34" fmla="*/ 4 w 37"/>
                  <a:gd name="T35" fmla="*/ 24 h 48"/>
                  <a:gd name="T36" fmla="*/ 0 w 37"/>
                  <a:gd name="T37" fmla="*/ 34 h 48"/>
                  <a:gd name="T38" fmla="*/ 5 w 37"/>
                  <a:gd name="T39" fmla="*/ 44 h 48"/>
                  <a:gd name="T40" fmla="*/ 17 w 37"/>
                  <a:gd name="T41" fmla="*/ 48 h 48"/>
                  <a:gd name="T42" fmla="*/ 24 w 37"/>
                  <a:gd name="T43" fmla="*/ 46 h 48"/>
                  <a:gd name="T44" fmla="*/ 28 w 37"/>
                  <a:gd name="T45" fmla="*/ 43 h 48"/>
                  <a:gd name="T46" fmla="*/ 28 w 37"/>
                  <a:gd name="T47" fmla="*/ 43 h 48"/>
                  <a:gd name="T48" fmla="*/ 28 w 37"/>
                  <a:gd name="T49" fmla="*/ 47 h 48"/>
                  <a:gd name="T50" fmla="*/ 37 w 37"/>
                  <a:gd name="T51" fmla="*/ 47 h 48"/>
                  <a:gd name="T52" fmla="*/ 37 w 37"/>
                  <a:gd name="T53" fmla="*/ 15 h 48"/>
                  <a:gd name="T54" fmla="*/ 32 w 37"/>
                  <a:gd name="T55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" h="48">
                    <a:moveTo>
                      <a:pt x="28" y="31"/>
                    </a:moveTo>
                    <a:cubicBezTo>
                      <a:pt x="28" y="34"/>
                      <a:pt x="27" y="36"/>
                      <a:pt x="26" y="37"/>
                    </a:cubicBezTo>
                    <a:cubicBezTo>
                      <a:pt x="24" y="38"/>
                      <a:pt x="22" y="39"/>
                      <a:pt x="18" y="39"/>
                    </a:cubicBezTo>
                    <a:cubicBezTo>
                      <a:pt x="15" y="39"/>
                      <a:pt x="12" y="38"/>
                      <a:pt x="11" y="37"/>
                    </a:cubicBezTo>
                    <a:cubicBezTo>
                      <a:pt x="10" y="36"/>
                      <a:pt x="9" y="35"/>
                      <a:pt x="9" y="33"/>
                    </a:cubicBezTo>
                    <a:cubicBezTo>
                      <a:pt x="9" y="30"/>
                      <a:pt x="12" y="28"/>
                      <a:pt x="17" y="28"/>
                    </a:cubicBezTo>
                    <a:cubicBezTo>
                      <a:pt x="28" y="27"/>
                      <a:pt x="28" y="27"/>
                      <a:pt x="28" y="27"/>
                    </a:cubicBezTo>
                    <a:lnTo>
                      <a:pt x="28" y="31"/>
                    </a:lnTo>
                    <a:close/>
                    <a:moveTo>
                      <a:pt x="32" y="4"/>
                    </a:moveTo>
                    <a:cubicBezTo>
                      <a:pt x="28" y="1"/>
                      <a:pt x="24" y="0"/>
                      <a:pt x="18" y="0"/>
                    </a:cubicBezTo>
                    <a:cubicBezTo>
                      <a:pt x="11" y="0"/>
                      <a:pt x="6" y="3"/>
                      <a:pt x="2" y="7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1"/>
                      <a:pt x="12" y="10"/>
                      <a:pt x="13" y="10"/>
                    </a:cubicBezTo>
                    <a:cubicBezTo>
                      <a:pt x="14" y="9"/>
                      <a:pt x="16" y="9"/>
                      <a:pt x="18" y="9"/>
                    </a:cubicBezTo>
                    <a:cubicBezTo>
                      <a:pt x="25" y="9"/>
                      <a:pt x="28" y="11"/>
                      <a:pt x="28" y="15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0" y="20"/>
                      <a:pt x="7" y="21"/>
                      <a:pt x="4" y="24"/>
                    </a:cubicBezTo>
                    <a:cubicBezTo>
                      <a:pt x="1" y="27"/>
                      <a:pt x="0" y="30"/>
                      <a:pt x="0" y="34"/>
                    </a:cubicBezTo>
                    <a:cubicBezTo>
                      <a:pt x="0" y="38"/>
                      <a:pt x="2" y="41"/>
                      <a:pt x="5" y="44"/>
                    </a:cubicBezTo>
                    <a:cubicBezTo>
                      <a:pt x="7" y="46"/>
                      <a:pt x="11" y="47"/>
                      <a:pt x="17" y="48"/>
                    </a:cubicBezTo>
                    <a:cubicBezTo>
                      <a:pt x="20" y="47"/>
                      <a:pt x="22" y="47"/>
                      <a:pt x="24" y="46"/>
                    </a:cubicBezTo>
                    <a:cubicBezTo>
                      <a:pt x="26" y="46"/>
                      <a:pt x="27" y="44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0"/>
                      <a:pt x="35" y="6"/>
                      <a:pt x="32" y="4"/>
                    </a:cubicBezTo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8">
                <a:extLst>
                  <a:ext uri="{FF2B5EF4-FFF2-40B4-BE49-F238E27FC236}">
                    <a16:creationId xmlns:a16="http://schemas.microsoft.com/office/drawing/2014/main" id="{F262DF55-9DF2-481A-A0EF-805AE81F5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675" y="3603625"/>
                <a:ext cx="69850" cy="120650"/>
              </a:xfrm>
              <a:custGeom>
                <a:avLst/>
                <a:gdLst>
                  <a:gd name="T0" fmla="*/ 26 w 39"/>
                  <a:gd name="T1" fmla="*/ 19 h 67"/>
                  <a:gd name="T2" fmla="*/ 18 w 39"/>
                  <a:gd name="T3" fmla="*/ 19 h 67"/>
                  <a:gd name="T4" fmla="*/ 14 w 39"/>
                  <a:gd name="T5" fmla="*/ 17 h 67"/>
                  <a:gd name="T6" fmla="*/ 12 w 39"/>
                  <a:gd name="T7" fmla="*/ 14 h 67"/>
                  <a:gd name="T8" fmla="*/ 14 w 39"/>
                  <a:gd name="T9" fmla="*/ 10 h 67"/>
                  <a:gd name="T10" fmla="*/ 20 w 39"/>
                  <a:gd name="T11" fmla="*/ 9 h 67"/>
                  <a:gd name="T12" fmla="*/ 27 w 39"/>
                  <a:gd name="T13" fmla="*/ 10 h 67"/>
                  <a:gd name="T14" fmla="*/ 32 w 39"/>
                  <a:gd name="T15" fmla="*/ 13 h 67"/>
                  <a:gd name="T16" fmla="*/ 38 w 39"/>
                  <a:gd name="T17" fmla="*/ 6 h 67"/>
                  <a:gd name="T18" fmla="*/ 31 w 39"/>
                  <a:gd name="T19" fmla="*/ 2 h 67"/>
                  <a:gd name="T20" fmla="*/ 28 w 39"/>
                  <a:gd name="T21" fmla="*/ 1 h 67"/>
                  <a:gd name="T22" fmla="*/ 26 w 39"/>
                  <a:gd name="T23" fmla="*/ 1 h 67"/>
                  <a:gd name="T24" fmla="*/ 23 w 39"/>
                  <a:gd name="T25" fmla="*/ 0 h 67"/>
                  <a:gd name="T26" fmla="*/ 20 w 39"/>
                  <a:gd name="T27" fmla="*/ 0 h 67"/>
                  <a:gd name="T28" fmla="*/ 8 w 39"/>
                  <a:gd name="T29" fmla="*/ 4 h 67"/>
                  <a:gd name="T30" fmla="*/ 3 w 39"/>
                  <a:gd name="T31" fmla="*/ 14 h 67"/>
                  <a:gd name="T32" fmla="*/ 7 w 39"/>
                  <a:gd name="T33" fmla="*/ 24 h 67"/>
                  <a:gd name="T34" fmla="*/ 16 w 39"/>
                  <a:gd name="T35" fmla="*/ 27 h 67"/>
                  <a:gd name="T36" fmla="*/ 24 w 39"/>
                  <a:gd name="T37" fmla="*/ 28 h 67"/>
                  <a:gd name="T38" fmla="*/ 29 w 39"/>
                  <a:gd name="T39" fmla="*/ 29 h 67"/>
                  <a:gd name="T40" fmla="*/ 30 w 39"/>
                  <a:gd name="T41" fmla="*/ 33 h 67"/>
                  <a:gd name="T42" fmla="*/ 28 w 39"/>
                  <a:gd name="T43" fmla="*/ 37 h 67"/>
                  <a:gd name="T44" fmla="*/ 21 w 39"/>
                  <a:gd name="T45" fmla="*/ 39 h 67"/>
                  <a:gd name="T46" fmla="*/ 7 w 39"/>
                  <a:gd name="T47" fmla="*/ 33 h 67"/>
                  <a:gd name="T48" fmla="*/ 0 w 39"/>
                  <a:gd name="T49" fmla="*/ 39 h 67"/>
                  <a:gd name="T50" fmla="*/ 9 w 39"/>
                  <a:gd name="T51" fmla="*/ 45 h 67"/>
                  <a:gd name="T52" fmla="*/ 18 w 39"/>
                  <a:gd name="T53" fmla="*/ 47 h 67"/>
                  <a:gd name="T54" fmla="*/ 13 w 39"/>
                  <a:gd name="T55" fmla="*/ 55 h 67"/>
                  <a:gd name="T56" fmla="*/ 15 w 39"/>
                  <a:gd name="T57" fmla="*/ 56 h 67"/>
                  <a:gd name="T58" fmla="*/ 18 w 39"/>
                  <a:gd name="T59" fmla="*/ 55 h 67"/>
                  <a:gd name="T60" fmla="*/ 22 w 39"/>
                  <a:gd name="T61" fmla="*/ 56 h 67"/>
                  <a:gd name="T62" fmla="*/ 23 w 39"/>
                  <a:gd name="T63" fmla="*/ 59 h 67"/>
                  <a:gd name="T64" fmla="*/ 18 w 39"/>
                  <a:gd name="T65" fmla="*/ 63 h 67"/>
                  <a:gd name="T66" fmla="*/ 11 w 39"/>
                  <a:gd name="T67" fmla="*/ 61 h 67"/>
                  <a:gd name="T68" fmla="*/ 10 w 39"/>
                  <a:gd name="T69" fmla="*/ 65 h 67"/>
                  <a:gd name="T70" fmla="*/ 19 w 39"/>
                  <a:gd name="T71" fmla="*/ 67 h 67"/>
                  <a:gd name="T72" fmla="*/ 27 w 39"/>
                  <a:gd name="T73" fmla="*/ 65 h 67"/>
                  <a:gd name="T74" fmla="*/ 30 w 39"/>
                  <a:gd name="T75" fmla="*/ 59 h 67"/>
                  <a:gd name="T76" fmla="*/ 28 w 39"/>
                  <a:gd name="T77" fmla="*/ 54 h 67"/>
                  <a:gd name="T78" fmla="*/ 22 w 39"/>
                  <a:gd name="T79" fmla="*/ 52 h 67"/>
                  <a:gd name="T80" fmla="*/ 20 w 39"/>
                  <a:gd name="T81" fmla="*/ 52 h 67"/>
                  <a:gd name="T82" fmla="*/ 19 w 39"/>
                  <a:gd name="T83" fmla="*/ 52 h 67"/>
                  <a:gd name="T84" fmla="*/ 23 w 39"/>
                  <a:gd name="T85" fmla="*/ 47 h 67"/>
                  <a:gd name="T86" fmla="*/ 34 w 39"/>
                  <a:gd name="T87" fmla="*/ 43 h 67"/>
                  <a:gd name="T88" fmla="*/ 39 w 39"/>
                  <a:gd name="T89" fmla="*/ 33 h 67"/>
                  <a:gd name="T90" fmla="*/ 36 w 39"/>
                  <a:gd name="T91" fmla="*/ 24 h 67"/>
                  <a:gd name="T92" fmla="*/ 26 w 39"/>
                  <a:gd name="T93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9" h="67">
                    <a:moveTo>
                      <a:pt x="26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6" y="19"/>
                      <a:pt x="15" y="18"/>
                      <a:pt x="14" y="17"/>
                    </a:cubicBezTo>
                    <a:cubicBezTo>
                      <a:pt x="13" y="16"/>
                      <a:pt x="12" y="16"/>
                      <a:pt x="12" y="14"/>
                    </a:cubicBezTo>
                    <a:cubicBezTo>
                      <a:pt x="12" y="13"/>
                      <a:pt x="13" y="12"/>
                      <a:pt x="14" y="10"/>
                    </a:cubicBezTo>
                    <a:cubicBezTo>
                      <a:pt x="15" y="9"/>
                      <a:pt x="17" y="9"/>
                      <a:pt x="20" y="9"/>
                    </a:cubicBezTo>
                    <a:cubicBezTo>
                      <a:pt x="23" y="9"/>
                      <a:pt x="25" y="9"/>
                      <a:pt x="27" y="10"/>
                    </a:cubicBezTo>
                    <a:cubicBezTo>
                      <a:pt x="29" y="11"/>
                      <a:pt x="31" y="12"/>
                      <a:pt x="32" y="13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6" y="4"/>
                      <a:pt x="33" y="3"/>
                      <a:pt x="31" y="2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7" y="1"/>
                      <a:pt x="27" y="1"/>
                      <a:pt x="26" y="1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22" y="0"/>
                      <a:pt x="21" y="0"/>
                      <a:pt x="20" y="0"/>
                    </a:cubicBezTo>
                    <a:cubicBezTo>
                      <a:pt x="15" y="0"/>
                      <a:pt x="11" y="1"/>
                      <a:pt x="8" y="4"/>
                    </a:cubicBezTo>
                    <a:cubicBezTo>
                      <a:pt x="5" y="6"/>
                      <a:pt x="3" y="10"/>
                      <a:pt x="3" y="14"/>
                    </a:cubicBezTo>
                    <a:cubicBezTo>
                      <a:pt x="3" y="18"/>
                      <a:pt x="4" y="21"/>
                      <a:pt x="7" y="24"/>
                    </a:cubicBezTo>
                    <a:cubicBezTo>
                      <a:pt x="9" y="26"/>
                      <a:pt x="12" y="27"/>
                      <a:pt x="16" y="27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6" y="28"/>
                      <a:pt x="28" y="29"/>
                      <a:pt x="29" y="29"/>
                    </a:cubicBezTo>
                    <a:cubicBezTo>
                      <a:pt x="30" y="30"/>
                      <a:pt x="30" y="31"/>
                      <a:pt x="30" y="33"/>
                    </a:cubicBezTo>
                    <a:cubicBezTo>
                      <a:pt x="30" y="35"/>
                      <a:pt x="29" y="36"/>
                      <a:pt x="28" y="37"/>
                    </a:cubicBezTo>
                    <a:cubicBezTo>
                      <a:pt x="26" y="38"/>
                      <a:pt x="24" y="39"/>
                      <a:pt x="21" y="39"/>
                    </a:cubicBezTo>
                    <a:cubicBezTo>
                      <a:pt x="15" y="39"/>
                      <a:pt x="10" y="37"/>
                      <a:pt x="7" y="3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3" y="42"/>
                      <a:pt x="6" y="44"/>
                      <a:pt x="9" y="45"/>
                    </a:cubicBezTo>
                    <a:cubicBezTo>
                      <a:pt x="12" y="46"/>
                      <a:pt x="15" y="47"/>
                      <a:pt x="18" y="47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6" y="56"/>
                      <a:pt x="17" y="55"/>
                      <a:pt x="18" y="55"/>
                    </a:cubicBezTo>
                    <a:cubicBezTo>
                      <a:pt x="20" y="55"/>
                      <a:pt x="21" y="56"/>
                      <a:pt x="22" y="56"/>
                    </a:cubicBezTo>
                    <a:cubicBezTo>
                      <a:pt x="23" y="57"/>
                      <a:pt x="23" y="58"/>
                      <a:pt x="23" y="59"/>
                    </a:cubicBezTo>
                    <a:cubicBezTo>
                      <a:pt x="23" y="61"/>
                      <a:pt x="21" y="63"/>
                      <a:pt x="18" y="63"/>
                    </a:cubicBezTo>
                    <a:cubicBezTo>
                      <a:pt x="16" y="63"/>
                      <a:pt x="13" y="62"/>
                      <a:pt x="11" y="61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3" y="66"/>
                      <a:pt x="16" y="67"/>
                      <a:pt x="19" y="67"/>
                    </a:cubicBezTo>
                    <a:cubicBezTo>
                      <a:pt x="22" y="67"/>
                      <a:pt x="25" y="66"/>
                      <a:pt x="27" y="65"/>
                    </a:cubicBezTo>
                    <a:cubicBezTo>
                      <a:pt x="29" y="64"/>
                      <a:pt x="30" y="61"/>
                      <a:pt x="30" y="59"/>
                    </a:cubicBezTo>
                    <a:cubicBezTo>
                      <a:pt x="30" y="57"/>
                      <a:pt x="29" y="55"/>
                      <a:pt x="28" y="54"/>
                    </a:cubicBezTo>
                    <a:cubicBezTo>
                      <a:pt x="27" y="52"/>
                      <a:pt x="25" y="52"/>
                      <a:pt x="22" y="52"/>
                    </a:cubicBezTo>
                    <a:cubicBezTo>
                      <a:pt x="21" y="52"/>
                      <a:pt x="20" y="52"/>
                      <a:pt x="20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7" y="47"/>
                      <a:pt x="31" y="45"/>
                      <a:pt x="34" y="43"/>
                    </a:cubicBezTo>
                    <a:cubicBezTo>
                      <a:pt x="37" y="41"/>
                      <a:pt x="39" y="37"/>
                      <a:pt x="39" y="33"/>
                    </a:cubicBezTo>
                    <a:cubicBezTo>
                      <a:pt x="39" y="29"/>
                      <a:pt x="38" y="26"/>
                      <a:pt x="36" y="24"/>
                    </a:cubicBezTo>
                    <a:cubicBezTo>
                      <a:pt x="34" y="21"/>
                      <a:pt x="31" y="20"/>
                      <a:pt x="26" y="19"/>
                    </a:cubicBezTo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9">
                <a:extLst>
                  <a:ext uri="{FF2B5EF4-FFF2-40B4-BE49-F238E27FC236}">
                    <a16:creationId xmlns:a16="http://schemas.microsoft.com/office/drawing/2014/main" id="{26AF2B93-9622-4D1A-A7DC-966CA4CB51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19638" y="3603625"/>
                <a:ext cx="65088" cy="84138"/>
              </a:xfrm>
              <a:custGeom>
                <a:avLst/>
                <a:gdLst>
                  <a:gd name="T0" fmla="*/ 28 w 37"/>
                  <a:gd name="T1" fmla="*/ 30 h 47"/>
                  <a:gd name="T2" fmla="*/ 26 w 37"/>
                  <a:gd name="T3" fmla="*/ 37 h 47"/>
                  <a:gd name="T4" fmla="*/ 18 w 37"/>
                  <a:gd name="T5" fmla="*/ 38 h 47"/>
                  <a:gd name="T6" fmla="*/ 11 w 37"/>
                  <a:gd name="T7" fmla="*/ 37 h 47"/>
                  <a:gd name="T8" fmla="*/ 9 w 37"/>
                  <a:gd name="T9" fmla="*/ 33 h 47"/>
                  <a:gd name="T10" fmla="*/ 17 w 37"/>
                  <a:gd name="T11" fmla="*/ 27 h 47"/>
                  <a:gd name="T12" fmla="*/ 28 w 37"/>
                  <a:gd name="T13" fmla="*/ 27 h 47"/>
                  <a:gd name="T14" fmla="*/ 28 w 37"/>
                  <a:gd name="T15" fmla="*/ 30 h 47"/>
                  <a:gd name="T16" fmla="*/ 32 w 37"/>
                  <a:gd name="T17" fmla="*/ 3 h 47"/>
                  <a:gd name="T18" fmla="*/ 18 w 37"/>
                  <a:gd name="T19" fmla="*/ 0 h 47"/>
                  <a:gd name="T20" fmla="*/ 2 w 37"/>
                  <a:gd name="T21" fmla="*/ 7 h 47"/>
                  <a:gd name="T22" fmla="*/ 10 w 37"/>
                  <a:gd name="T23" fmla="*/ 12 h 47"/>
                  <a:gd name="T24" fmla="*/ 13 w 37"/>
                  <a:gd name="T25" fmla="*/ 9 h 47"/>
                  <a:gd name="T26" fmla="*/ 18 w 37"/>
                  <a:gd name="T27" fmla="*/ 9 h 47"/>
                  <a:gd name="T28" fmla="*/ 28 w 37"/>
                  <a:gd name="T29" fmla="*/ 14 h 47"/>
                  <a:gd name="T30" fmla="*/ 28 w 37"/>
                  <a:gd name="T31" fmla="*/ 19 h 47"/>
                  <a:gd name="T32" fmla="*/ 15 w 37"/>
                  <a:gd name="T33" fmla="*/ 19 h 47"/>
                  <a:gd name="T34" fmla="*/ 4 w 37"/>
                  <a:gd name="T35" fmla="*/ 23 h 47"/>
                  <a:gd name="T36" fmla="*/ 0 w 37"/>
                  <a:gd name="T37" fmla="*/ 33 h 47"/>
                  <a:gd name="T38" fmla="*/ 5 w 37"/>
                  <a:gd name="T39" fmla="*/ 43 h 47"/>
                  <a:gd name="T40" fmla="*/ 16 w 37"/>
                  <a:gd name="T41" fmla="*/ 47 h 47"/>
                  <a:gd name="T42" fmla="*/ 24 w 37"/>
                  <a:gd name="T43" fmla="*/ 46 h 47"/>
                  <a:gd name="T44" fmla="*/ 28 w 37"/>
                  <a:gd name="T45" fmla="*/ 42 h 47"/>
                  <a:gd name="T46" fmla="*/ 28 w 37"/>
                  <a:gd name="T47" fmla="*/ 42 h 47"/>
                  <a:gd name="T48" fmla="*/ 28 w 37"/>
                  <a:gd name="T49" fmla="*/ 46 h 47"/>
                  <a:gd name="T50" fmla="*/ 37 w 37"/>
                  <a:gd name="T51" fmla="*/ 46 h 47"/>
                  <a:gd name="T52" fmla="*/ 37 w 37"/>
                  <a:gd name="T53" fmla="*/ 15 h 47"/>
                  <a:gd name="T54" fmla="*/ 32 w 37"/>
                  <a:gd name="T55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" h="47">
                    <a:moveTo>
                      <a:pt x="28" y="30"/>
                    </a:moveTo>
                    <a:cubicBezTo>
                      <a:pt x="28" y="34"/>
                      <a:pt x="27" y="36"/>
                      <a:pt x="26" y="37"/>
                    </a:cubicBezTo>
                    <a:cubicBezTo>
                      <a:pt x="24" y="38"/>
                      <a:pt x="21" y="38"/>
                      <a:pt x="18" y="38"/>
                    </a:cubicBezTo>
                    <a:cubicBezTo>
                      <a:pt x="14" y="38"/>
                      <a:pt x="12" y="38"/>
                      <a:pt x="11" y="37"/>
                    </a:cubicBezTo>
                    <a:cubicBezTo>
                      <a:pt x="10" y="35"/>
                      <a:pt x="9" y="34"/>
                      <a:pt x="9" y="33"/>
                    </a:cubicBezTo>
                    <a:cubicBezTo>
                      <a:pt x="9" y="29"/>
                      <a:pt x="11" y="27"/>
                      <a:pt x="17" y="27"/>
                    </a:cubicBezTo>
                    <a:cubicBezTo>
                      <a:pt x="28" y="27"/>
                      <a:pt x="28" y="27"/>
                      <a:pt x="28" y="27"/>
                    </a:cubicBezTo>
                    <a:lnTo>
                      <a:pt x="28" y="30"/>
                    </a:lnTo>
                    <a:close/>
                    <a:moveTo>
                      <a:pt x="32" y="3"/>
                    </a:moveTo>
                    <a:cubicBezTo>
                      <a:pt x="28" y="1"/>
                      <a:pt x="24" y="0"/>
                      <a:pt x="18" y="0"/>
                    </a:cubicBezTo>
                    <a:cubicBezTo>
                      <a:pt x="11" y="0"/>
                      <a:pt x="6" y="2"/>
                      <a:pt x="2" y="7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1"/>
                      <a:pt x="11" y="10"/>
                      <a:pt x="13" y="9"/>
                    </a:cubicBezTo>
                    <a:cubicBezTo>
                      <a:pt x="14" y="9"/>
                      <a:pt x="16" y="9"/>
                      <a:pt x="18" y="9"/>
                    </a:cubicBezTo>
                    <a:cubicBezTo>
                      <a:pt x="25" y="9"/>
                      <a:pt x="28" y="10"/>
                      <a:pt x="28" y="14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0" y="19"/>
                      <a:pt x="6" y="21"/>
                      <a:pt x="4" y="23"/>
                    </a:cubicBezTo>
                    <a:cubicBezTo>
                      <a:pt x="1" y="26"/>
                      <a:pt x="0" y="29"/>
                      <a:pt x="0" y="33"/>
                    </a:cubicBezTo>
                    <a:cubicBezTo>
                      <a:pt x="0" y="37"/>
                      <a:pt x="2" y="40"/>
                      <a:pt x="5" y="43"/>
                    </a:cubicBezTo>
                    <a:cubicBezTo>
                      <a:pt x="7" y="46"/>
                      <a:pt x="11" y="47"/>
                      <a:pt x="16" y="47"/>
                    </a:cubicBezTo>
                    <a:cubicBezTo>
                      <a:pt x="20" y="47"/>
                      <a:pt x="22" y="47"/>
                      <a:pt x="24" y="46"/>
                    </a:cubicBezTo>
                    <a:cubicBezTo>
                      <a:pt x="26" y="45"/>
                      <a:pt x="27" y="44"/>
                      <a:pt x="28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9"/>
                      <a:pt x="35" y="5"/>
                      <a:pt x="32" y="3"/>
                    </a:cubicBezTo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0">
                <a:extLst>
                  <a:ext uri="{FF2B5EF4-FFF2-40B4-BE49-F238E27FC236}">
                    <a16:creationId xmlns:a16="http://schemas.microsoft.com/office/drawing/2014/main" id="{5AF5FA40-E85F-46C6-AD9C-F8B965920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950" y="3602038"/>
                <a:ext cx="115888" cy="84138"/>
              </a:xfrm>
              <a:custGeom>
                <a:avLst/>
                <a:gdLst>
                  <a:gd name="T0" fmla="*/ 49 w 65"/>
                  <a:gd name="T1" fmla="*/ 0 h 47"/>
                  <a:gd name="T2" fmla="*/ 35 w 65"/>
                  <a:gd name="T3" fmla="*/ 7 h 47"/>
                  <a:gd name="T4" fmla="*/ 30 w 65"/>
                  <a:gd name="T5" fmla="*/ 2 h 47"/>
                  <a:gd name="T6" fmla="*/ 22 w 65"/>
                  <a:gd name="T7" fmla="*/ 1 h 47"/>
                  <a:gd name="T8" fmla="*/ 10 w 65"/>
                  <a:gd name="T9" fmla="*/ 6 h 47"/>
                  <a:gd name="T10" fmla="*/ 10 w 65"/>
                  <a:gd name="T11" fmla="*/ 6 h 47"/>
                  <a:gd name="T12" fmla="*/ 10 w 65"/>
                  <a:gd name="T13" fmla="*/ 1 h 47"/>
                  <a:gd name="T14" fmla="*/ 0 w 65"/>
                  <a:gd name="T15" fmla="*/ 1 h 47"/>
                  <a:gd name="T16" fmla="*/ 1 w 65"/>
                  <a:gd name="T17" fmla="*/ 47 h 47"/>
                  <a:gd name="T18" fmla="*/ 10 w 65"/>
                  <a:gd name="T19" fmla="*/ 47 h 47"/>
                  <a:gd name="T20" fmla="*/ 10 w 65"/>
                  <a:gd name="T21" fmla="*/ 20 h 47"/>
                  <a:gd name="T22" fmla="*/ 12 w 65"/>
                  <a:gd name="T23" fmla="*/ 13 h 47"/>
                  <a:gd name="T24" fmla="*/ 19 w 65"/>
                  <a:gd name="T25" fmla="*/ 10 h 47"/>
                  <a:gd name="T26" fmla="*/ 25 w 65"/>
                  <a:gd name="T27" fmla="*/ 12 h 47"/>
                  <a:gd name="T28" fmla="*/ 28 w 65"/>
                  <a:gd name="T29" fmla="*/ 20 h 47"/>
                  <a:gd name="T30" fmla="*/ 28 w 65"/>
                  <a:gd name="T31" fmla="*/ 47 h 47"/>
                  <a:gd name="T32" fmla="*/ 37 w 65"/>
                  <a:gd name="T33" fmla="*/ 47 h 47"/>
                  <a:gd name="T34" fmla="*/ 37 w 65"/>
                  <a:gd name="T35" fmla="*/ 20 h 47"/>
                  <a:gd name="T36" fmla="*/ 40 w 65"/>
                  <a:gd name="T37" fmla="*/ 12 h 47"/>
                  <a:gd name="T38" fmla="*/ 46 w 65"/>
                  <a:gd name="T39" fmla="*/ 10 h 47"/>
                  <a:gd name="T40" fmla="*/ 53 w 65"/>
                  <a:gd name="T41" fmla="*/ 12 h 47"/>
                  <a:gd name="T42" fmla="*/ 55 w 65"/>
                  <a:gd name="T43" fmla="*/ 20 h 47"/>
                  <a:gd name="T44" fmla="*/ 56 w 65"/>
                  <a:gd name="T45" fmla="*/ 47 h 47"/>
                  <a:gd name="T46" fmla="*/ 65 w 65"/>
                  <a:gd name="T47" fmla="*/ 47 h 47"/>
                  <a:gd name="T48" fmla="*/ 65 w 65"/>
                  <a:gd name="T49" fmla="*/ 16 h 47"/>
                  <a:gd name="T50" fmla="*/ 60 w 65"/>
                  <a:gd name="T51" fmla="*/ 4 h 47"/>
                  <a:gd name="T52" fmla="*/ 49 w 65"/>
                  <a:gd name="T5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" h="47">
                    <a:moveTo>
                      <a:pt x="49" y="0"/>
                    </a:moveTo>
                    <a:cubicBezTo>
                      <a:pt x="43" y="0"/>
                      <a:pt x="38" y="2"/>
                      <a:pt x="35" y="7"/>
                    </a:cubicBezTo>
                    <a:cubicBezTo>
                      <a:pt x="33" y="5"/>
                      <a:pt x="31" y="3"/>
                      <a:pt x="30" y="2"/>
                    </a:cubicBezTo>
                    <a:cubicBezTo>
                      <a:pt x="28" y="1"/>
                      <a:pt x="25" y="1"/>
                      <a:pt x="22" y="1"/>
                    </a:cubicBezTo>
                    <a:cubicBezTo>
                      <a:pt x="17" y="1"/>
                      <a:pt x="13" y="3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17"/>
                      <a:pt x="11" y="14"/>
                      <a:pt x="12" y="13"/>
                    </a:cubicBezTo>
                    <a:cubicBezTo>
                      <a:pt x="14" y="11"/>
                      <a:pt x="16" y="10"/>
                      <a:pt x="19" y="10"/>
                    </a:cubicBezTo>
                    <a:cubicBezTo>
                      <a:pt x="21" y="10"/>
                      <a:pt x="24" y="11"/>
                      <a:pt x="25" y="12"/>
                    </a:cubicBezTo>
                    <a:cubicBezTo>
                      <a:pt x="27" y="14"/>
                      <a:pt x="28" y="17"/>
                      <a:pt x="28" y="20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6"/>
                      <a:pt x="38" y="14"/>
                      <a:pt x="40" y="12"/>
                    </a:cubicBezTo>
                    <a:cubicBezTo>
                      <a:pt x="41" y="11"/>
                      <a:pt x="44" y="10"/>
                      <a:pt x="46" y="10"/>
                    </a:cubicBezTo>
                    <a:cubicBezTo>
                      <a:pt x="49" y="10"/>
                      <a:pt x="51" y="11"/>
                      <a:pt x="53" y="12"/>
                    </a:cubicBezTo>
                    <a:cubicBezTo>
                      <a:pt x="55" y="14"/>
                      <a:pt x="55" y="16"/>
                      <a:pt x="55" y="20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4" y="11"/>
                      <a:pt x="63" y="7"/>
                      <a:pt x="60" y="4"/>
                    </a:cubicBezTo>
                    <a:cubicBezTo>
                      <a:pt x="57" y="2"/>
                      <a:pt x="53" y="0"/>
                      <a:pt x="49" y="0"/>
                    </a:cubicBezTo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1">
                <a:extLst>
                  <a:ext uri="{FF2B5EF4-FFF2-40B4-BE49-F238E27FC236}">
                    <a16:creationId xmlns:a16="http://schemas.microsoft.com/office/drawing/2014/main" id="{A16A9AA8-FDDD-45AC-A706-6224FBDB9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063" y="3570288"/>
                <a:ext cx="19050" cy="87313"/>
              </a:xfrm>
              <a:custGeom>
                <a:avLst/>
                <a:gdLst>
                  <a:gd name="T0" fmla="*/ 4 w 12"/>
                  <a:gd name="T1" fmla="*/ 55 h 55"/>
                  <a:gd name="T2" fmla="*/ 9 w 12"/>
                  <a:gd name="T3" fmla="*/ 55 h 55"/>
                  <a:gd name="T4" fmla="*/ 12 w 12"/>
                  <a:gd name="T5" fmla="*/ 0 h 55"/>
                  <a:gd name="T6" fmla="*/ 0 w 12"/>
                  <a:gd name="T7" fmla="*/ 0 h 55"/>
                  <a:gd name="T8" fmla="*/ 4 w 12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5">
                    <a:moveTo>
                      <a:pt x="4" y="55"/>
                    </a:moveTo>
                    <a:lnTo>
                      <a:pt x="9" y="55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2">
                <a:extLst>
                  <a:ext uri="{FF2B5EF4-FFF2-40B4-BE49-F238E27FC236}">
                    <a16:creationId xmlns:a16="http://schemas.microsoft.com/office/drawing/2014/main" id="{EED82B0D-7DC6-49FE-AB71-85EA6B34A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6650" y="3670300"/>
                <a:ext cx="17463" cy="15875"/>
              </a:xfrm>
              <a:prstGeom prst="rect">
                <a:avLst/>
              </a:prstGeom>
              <a:solidFill>
                <a:srgbClr val="00A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" name="Freeform 33">
            <a:extLst>
              <a:ext uri="{FF2B5EF4-FFF2-40B4-BE49-F238E27FC236}">
                <a16:creationId xmlns:a16="http://schemas.microsoft.com/office/drawing/2014/main" id="{A7F6B04B-FA0A-4D32-85DF-88E83FD9AD4A}"/>
              </a:ext>
            </a:extLst>
          </p:cNvPr>
          <p:cNvSpPr>
            <a:spLocks noEditPoints="1"/>
          </p:cNvSpPr>
          <p:nvPr/>
        </p:nvSpPr>
        <p:spPr bwMode="auto">
          <a:xfrm>
            <a:off x="495300" y="787400"/>
            <a:ext cx="8123238" cy="5284788"/>
          </a:xfrm>
          <a:custGeom>
            <a:avLst/>
            <a:gdLst>
              <a:gd name="T0" fmla="*/ 2818 w 4550"/>
              <a:gd name="T1" fmla="*/ 1206 h 2959"/>
              <a:gd name="T2" fmla="*/ 2458 w 4550"/>
              <a:gd name="T3" fmla="*/ 1717 h 2959"/>
              <a:gd name="T4" fmla="*/ 1923 w 4550"/>
              <a:gd name="T5" fmla="*/ 1341 h 2959"/>
              <a:gd name="T6" fmla="*/ 2282 w 4550"/>
              <a:gd name="T7" fmla="*/ 830 h 2959"/>
              <a:gd name="T8" fmla="*/ 2818 w 4550"/>
              <a:gd name="T9" fmla="*/ 1206 h 2959"/>
              <a:gd name="T10" fmla="*/ 1748 w 4550"/>
              <a:gd name="T11" fmla="*/ 1117 h 2959"/>
              <a:gd name="T12" fmla="*/ 1864 w 4550"/>
              <a:gd name="T13" fmla="*/ 1272 h 2959"/>
              <a:gd name="T14" fmla="*/ 1872 w 4550"/>
              <a:gd name="T15" fmla="*/ 1360 h 2959"/>
              <a:gd name="T16" fmla="*/ 2037 w 4550"/>
              <a:gd name="T17" fmla="*/ 1654 h 2959"/>
              <a:gd name="T18" fmla="*/ 2049 w 4550"/>
              <a:gd name="T19" fmla="*/ 1743 h 2959"/>
              <a:gd name="T20" fmla="*/ 1920 w 4550"/>
              <a:gd name="T21" fmla="*/ 1935 h 2959"/>
              <a:gd name="T22" fmla="*/ 1797 w 4550"/>
              <a:gd name="T23" fmla="*/ 1970 h 2959"/>
              <a:gd name="T24" fmla="*/ 1381 w 4550"/>
              <a:gd name="T25" fmla="*/ 1973 h 2959"/>
              <a:gd name="T26" fmla="*/ 1101 w 4550"/>
              <a:gd name="T27" fmla="*/ 2373 h 2959"/>
              <a:gd name="T28" fmla="*/ 1678 w 4550"/>
              <a:gd name="T29" fmla="*/ 2905 h 2959"/>
              <a:gd name="T30" fmla="*/ 2080 w 4550"/>
              <a:gd name="T31" fmla="*/ 2339 h 2959"/>
              <a:gd name="T32" fmla="*/ 1966 w 4550"/>
              <a:gd name="T33" fmla="*/ 2096 h 2959"/>
              <a:gd name="T34" fmla="*/ 1958 w 4550"/>
              <a:gd name="T35" fmla="*/ 1977 h 2959"/>
              <a:gd name="T36" fmla="*/ 2098 w 4550"/>
              <a:gd name="T37" fmla="*/ 1768 h 2959"/>
              <a:gd name="T38" fmla="*/ 2180 w 4550"/>
              <a:gd name="T39" fmla="*/ 1742 h 2959"/>
              <a:gd name="T40" fmla="*/ 2457 w 4550"/>
              <a:gd name="T41" fmla="*/ 1772 h 2959"/>
              <a:gd name="T42" fmla="*/ 2869 w 4550"/>
              <a:gd name="T43" fmla="*/ 1186 h 2959"/>
              <a:gd name="T44" fmla="*/ 2864 w 4550"/>
              <a:gd name="T45" fmla="*/ 1161 h 2959"/>
              <a:gd name="T46" fmla="*/ 2900 w 4550"/>
              <a:gd name="T47" fmla="*/ 1087 h 2959"/>
              <a:gd name="T48" fmla="*/ 3472 w 4550"/>
              <a:gd name="T49" fmla="*/ 824 h 2959"/>
              <a:gd name="T50" fmla="*/ 3660 w 4550"/>
              <a:gd name="T51" fmla="*/ 865 h 2959"/>
              <a:gd name="T52" fmla="*/ 4241 w 4550"/>
              <a:gd name="T53" fmla="*/ 986 h 2959"/>
              <a:gd name="T54" fmla="*/ 4522 w 4550"/>
              <a:gd name="T55" fmla="*/ 587 h 2959"/>
              <a:gd name="T56" fmla="*/ 3948 w 4550"/>
              <a:gd name="T57" fmla="*/ 53 h 2959"/>
              <a:gd name="T58" fmla="*/ 3541 w 4550"/>
              <a:gd name="T59" fmla="*/ 602 h 2959"/>
              <a:gd name="T60" fmla="*/ 3542 w 4550"/>
              <a:gd name="T61" fmla="*/ 606 h 2959"/>
              <a:gd name="T62" fmla="*/ 3450 w 4550"/>
              <a:gd name="T63" fmla="*/ 774 h 2959"/>
              <a:gd name="T64" fmla="*/ 2884 w 4550"/>
              <a:gd name="T65" fmla="*/ 1034 h 2959"/>
              <a:gd name="T66" fmla="*/ 2802 w 4550"/>
              <a:gd name="T67" fmla="*/ 1009 h 2959"/>
              <a:gd name="T68" fmla="*/ 2283 w 4550"/>
              <a:gd name="T69" fmla="*/ 775 h 2959"/>
              <a:gd name="T70" fmla="*/ 1929 w 4550"/>
              <a:gd name="T71" fmla="*/ 1026 h 2959"/>
              <a:gd name="T72" fmla="*/ 1806 w 4550"/>
              <a:gd name="T73" fmla="*/ 1076 h 2959"/>
              <a:gd name="T74" fmla="*/ 1100 w 4550"/>
              <a:gd name="T75" fmla="*/ 873 h 2959"/>
              <a:gd name="T76" fmla="*/ 1028 w 4550"/>
              <a:gd name="T77" fmla="*/ 775 h 2959"/>
              <a:gd name="T78" fmla="*/ 981 w 4550"/>
              <a:gd name="T79" fmla="*/ 546 h 2959"/>
              <a:gd name="T80" fmla="*/ 570 w 4550"/>
              <a:gd name="T81" fmla="*/ 265 h 2959"/>
              <a:gd name="T82" fmla="*/ 48 w 4550"/>
              <a:gd name="T83" fmla="*/ 834 h 2959"/>
              <a:gd name="T84" fmla="*/ 610 w 4550"/>
              <a:gd name="T85" fmla="*/ 1246 h 2959"/>
              <a:gd name="T86" fmla="*/ 976 w 4550"/>
              <a:gd name="T87" fmla="*/ 979 h 2959"/>
              <a:gd name="T88" fmla="*/ 1092 w 4550"/>
              <a:gd name="T89" fmla="*/ 928 h 2959"/>
              <a:gd name="T90" fmla="*/ 1748 w 4550"/>
              <a:gd name="T91" fmla="*/ 1117 h 2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50" h="2959">
                <a:moveTo>
                  <a:pt x="2818" y="1206"/>
                </a:moveTo>
                <a:cubicBezTo>
                  <a:pt x="2854" y="1444"/>
                  <a:pt x="2695" y="1670"/>
                  <a:pt x="2458" y="1717"/>
                </a:cubicBezTo>
                <a:cubicBezTo>
                  <a:pt x="2205" y="1767"/>
                  <a:pt x="1962" y="1596"/>
                  <a:pt x="1923" y="1341"/>
                </a:cubicBezTo>
                <a:cubicBezTo>
                  <a:pt x="1887" y="1103"/>
                  <a:pt x="2046" y="876"/>
                  <a:pt x="2282" y="830"/>
                </a:cubicBezTo>
                <a:cubicBezTo>
                  <a:pt x="2535" y="780"/>
                  <a:pt x="2779" y="951"/>
                  <a:pt x="2818" y="1206"/>
                </a:cubicBezTo>
                <a:moveTo>
                  <a:pt x="1748" y="1117"/>
                </a:moveTo>
                <a:cubicBezTo>
                  <a:pt x="1817" y="1137"/>
                  <a:pt x="1864" y="1200"/>
                  <a:pt x="1864" y="1272"/>
                </a:cubicBezTo>
                <a:cubicBezTo>
                  <a:pt x="1864" y="1301"/>
                  <a:pt x="1867" y="1331"/>
                  <a:pt x="1872" y="1360"/>
                </a:cubicBezTo>
                <a:cubicBezTo>
                  <a:pt x="1892" y="1479"/>
                  <a:pt x="1953" y="1580"/>
                  <a:pt x="2037" y="1654"/>
                </a:cubicBezTo>
                <a:cubicBezTo>
                  <a:pt x="2063" y="1676"/>
                  <a:pt x="2068" y="1714"/>
                  <a:pt x="2049" y="1743"/>
                </a:cubicBezTo>
                <a:cubicBezTo>
                  <a:pt x="1920" y="1935"/>
                  <a:pt x="1920" y="1935"/>
                  <a:pt x="1920" y="1935"/>
                </a:cubicBezTo>
                <a:cubicBezTo>
                  <a:pt x="1893" y="1975"/>
                  <a:pt x="1841" y="1990"/>
                  <a:pt x="1797" y="1970"/>
                </a:cubicBezTo>
                <a:cubicBezTo>
                  <a:pt x="1673" y="1913"/>
                  <a:pt x="1525" y="1907"/>
                  <a:pt x="1381" y="1973"/>
                </a:cubicBezTo>
                <a:cubicBezTo>
                  <a:pt x="1222" y="2045"/>
                  <a:pt x="1114" y="2199"/>
                  <a:pt x="1101" y="2373"/>
                </a:cubicBezTo>
                <a:cubicBezTo>
                  <a:pt x="1075" y="2711"/>
                  <a:pt x="1368" y="2959"/>
                  <a:pt x="1678" y="2905"/>
                </a:cubicBezTo>
                <a:cubicBezTo>
                  <a:pt x="1943" y="2858"/>
                  <a:pt x="2123" y="2605"/>
                  <a:pt x="2080" y="2339"/>
                </a:cubicBezTo>
                <a:cubicBezTo>
                  <a:pt x="2065" y="2245"/>
                  <a:pt x="2024" y="2162"/>
                  <a:pt x="1966" y="2096"/>
                </a:cubicBezTo>
                <a:cubicBezTo>
                  <a:pt x="1937" y="2062"/>
                  <a:pt x="1934" y="2013"/>
                  <a:pt x="1958" y="1977"/>
                </a:cubicBezTo>
                <a:cubicBezTo>
                  <a:pt x="2098" y="1768"/>
                  <a:pt x="2098" y="1768"/>
                  <a:pt x="2098" y="1768"/>
                </a:cubicBezTo>
                <a:cubicBezTo>
                  <a:pt x="2116" y="1741"/>
                  <a:pt x="2150" y="1730"/>
                  <a:pt x="2180" y="1742"/>
                </a:cubicBezTo>
                <a:cubicBezTo>
                  <a:pt x="2265" y="1777"/>
                  <a:pt x="2361" y="1789"/>
                  <a:pt x="2457" y="1772"/>
                </a:cubicBezTo>
                <a:cubicBezTo>
                  <a:pt x="2732" y="1724"/>
                  <a:pt x="2917" y="1461"/>
                  <a:pt x="2869" y="1186"/>
                </a:cubicBezTo>
                <a:cubicBezTo>
                  <a:pt x="2867" y="1178"/>
                  <a:pt x="2866" y="1169"/>
                  <a:pt x="2864" y="1161"/>
                </a:cubicBezTo>
                <a:cubicBezTo>
                  <a:pt x="2857" y="1131"/>
                  <a:pt x="2872" y="1100"/>
                  <a:pt x="2900" y="1087"/>
                </a:cubicBezTo>
                <a:cubicBezTo>
                  <a:pt x="3472" y="824"/>
                  <a:pt x="3472" y="824"/>
                  <a:pt x="3472" y="824"/>
                </a:cubicBezTo>
                <a:cubicBezTo>
                  <a:pt x="3537" y="795"/>
                  <a:pt x="3613" y="812"/>
                  <a:pt x="3660" y="865"/>
                </a:cubicBezTo>
                <a:cubicBezTo>
                  <a:pt x="3796" y="1019"/>
                  <a:pt x="4024" y="1084"/>
                  <a:pt x="4241" y="986"/>
                </a:cubicBezTo>
                <a:cubicBezTo>
                  <a:pt x="4400" y="915"/>
                  <a:pt x="4508" y="761"/>
                  <a:pt x="4522" y="587"/>
                </a:cubicBezTo>
                <a:cubicBezTo>
                  <a:pt x="4550" y="249"/>
                  <a:pt x="4258" y="0"/>
                  <a:pt x="3948" y="53"/>
                </a:cubicBezTo>
                <a:cubicBezTo>
                  <a:pt x="3686" y="97"/>
                  <a:pt x="3507" y="338"/>
                  <a:pt x="3541" y="602"/>
                </a:cubicBezTo>
                <a:cubicBezTo>
                  <a:pt x="3541" y="603"/>
                  <a:pt x="3542" y="605"/>
                  <a:pt x="3542" y="606"/>
                </a:cubicBezTo>
                <a:cubicBezTo>
                  <a:pt x="3552" y="676"/>
                  <a:pt x="3514" y="744"/>
                  <a:pt x="3450" y="774"/>
                </a:cubicBezTo>
                <a:cubicBezTo>
                  <a:pt x="2884" y="1034"/>
                  <a:pt x="2884" y="1034"/>
                  <a:pt x="2884" y="1034"/>
                </a:cubicBezTo>
                <a:cubicBezTo>
                  <a:pt x="2854" y="1048"/>
                  <a:pt x="2819" y="1037"/>
                  <a:pt x="2802" y="1009"/>
                </a:cubicBezTo>
                <a:cubicBezTo>
                  <a:pt x="2697" y="837"/>
                  <a:pt x="2493" y="738"/>
                  <a:pt x="2283" y="775"/>
                </a:cubicBezTo>
                <a:cubicBezTo>
                  <a:pt x="2128" y="802"/>
                  <a:pt x="2001" y="898"/>
                  <a:pt x="1929" y="1026"/>
                </a:cubicBezTo>
                <a:cubicBezTo>
                  <a:pt x="1905" y="1069"/>
                  <a:pt x="1854" y="1090"/>
                  <a:pt x="1806" y="1076"/>
                </a:cubicBezTo>
                <a:cubicBezTo>
                  <a:pt x="1100" y="873"/>
                  <a:pt x="1100" y="873"/>
                  <a:pt x="1100" y="873"/>
                </a:cubicBezTo>
                <a:cubicBezTo>
                  <a:pt x="1057" y="861"/>
                  <a:pt x="1027" y="821"/>
                  <a:pt x="1028" y="775"/>
                </a:cubicBezTo>
                <a:cubicBezTo>
                  <a:pt x="1031" y="701"/>
                  <a:pt x="1016" y="623"/>
                  <a:pt x="981" y="546"/>
                </a:cubicBezTo>
                <a:cubicBezTo>
                  <a:pt x="907" y="384"/>
                  <a:pt x="748" y="276"/>
                  <a:pt x="570" y="265"/>
                </a:cubicBezTo>
                <a:cubicBezTo>
                  <a:pt x="241" y="247"/>
                  <a:pt x="0" y="531"/>
                  <a:pt x="48" y="834"/>
                </a:cubicBezTo>
                <a:cubicBezTo>
                  <a:pt x="89" y="1099"/>
                  <a:pt x="345" y="1286"/>
                  <a:pt x="610" y="1246"/>
                </a:cubicBezTo>
                <a:cubicBezTo>
                  <a:pt x="774" y="1221"/>
                  <a:pt x="907" y="1117"/>
                  <a:pt x="976" y="979"/>
                </a:cubicBezTo>
                <a:cubicBezTo>
                  <a:pt x="998" y="937"/>
                  <a:pt x="1046" y="915"/>
                  <a:pt x="1092" y="928"/>
                </a:cubicBezTo>
                <a:lnTo>
                  <a:pt x="1748" y="1117"/>
                </a:lnTo>
                <a:close/>
              </a:path>
            </a:pathLst>
          </a:custGeom>
          <a:solidFill>
            <a:srgbClr val="00A1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31" name="Picture 35">
            <a:extLst>
              <a:ext uri="{FF2B5EF4-FFF2-40B4-BE49-F238E27FC236}">
                <a16:creationId xmlns:a16="http://schemas.microsoft.com/office/drawing/2014/main" id="{94A55A39-A0CD-4EF8-A679-F67912767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7063" y="1336675"/>
            <a:ext cx="1622425" cy="16081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6">
            <a:extLst>
              <a:ext uri="{FF2B5EF4-FFF2-40B4-BE49-F238E27FC236}">
                <a16:creationId xmlns:a16="http://schemas.microsoft.com/office/drawing/2014/main" id="{DE5FD75C-E6D4-4D13-B9AD-60682A77C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336675"/>
            <a:ext cx="1606550" cy="1606550"/>
          </a:xfrm>
          <a:prstGeom prst="ellipse">
            <a:avLst/>
          </a:prstGeom>
          <a:noFill/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34" name="Picture 38">
            <a:extLst>
              <a:ext uri="{FF2B5EF4-FFF2-40B4-BE49-F238E27FC236}">
                <a16:creationId xmlns:a16="http://schemas.microsoft.com/office/drawing/2014/main" id="{FE186834-E1A3-4CF1-9081-406F4930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90610" y="944563"/>
            <a:ext cx="1622425" cy="16097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39">
            <a:extLst>
              <a:ext uri="{FF2B5EF4-FFF2-40B4-BE49-F238E27FC236}">
                <a16:creationId xmlns:a16="http://schemas.microsoft.com/office/drawing/2014/main" id="{E9E74297-C99A-4D08-ADF2-DDA622F32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947738"/>
            <a:ext cx="1606550" cy="1608138"/>
          </a:xfrm>
          <a:prstGeom prst="ellipse">
            <a:avLst/>
          </a:prstGeom>
          <a:noFill/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37" name="Picture 41">
            <a:extLst>
              <a:ext uri="{FF2B5EF4-FFF2-40B4-BE49-F238E27FC236}">
                <a16:creationId xmlns:a16="http://schemas.microsoft.com/office/drawing/2014/main" id="{63C15692-9787-4E1E-BC09-B08CD4192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29660" y="4291057"/>
            <a:ext cx="1622425" cy="16113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42">
            <a:extLst>
              <a:ext uri="{FF2B5EF4-FFF2-40B4-BE49-F238E27FC236}">
                <a16:creationId xmlns:a16="http://schemas.microsoft.com/office/drawing/2014/main" id="{CADC8E31-4DE9-4CA1-91BB-1D5F41CCD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38" y="4308475"/>
            <a:ext cx="1608138" cy="1606550"/>
          </a:xfrm>
          <a:prstGeom prst="ellipse">
            <a:avLst/>
          </a:prstGeom>
          <a:noFill/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3">
            <a:extLst>
              <a:ext uri="{FF2B5EF4-FFF2-40B4-BE49-F238E27FC236}">
                <a16:creationId xmlns:a16="http://schemas.microsoft.com/office/drawing/2014/main" id="{AA1D12CE-20E4-4D49-8EBC-B93BB0D47EBF}"/>
              </a:ext>
            </a:extLst>
          </p:cNvPr>
          <p:cNvSpPr>
            <a:spLocks/>
          </p:cNvSpPr>
          <p:nvPr/>
        </p:nvSpPr>
        <p:spPr bwMode="auto">
          <a:xfrm>
            <a:off x="6711950" y="2751138"/>
            <a:ext cx="1958975" cy="414338"/>
          </a:xfrm>
          <a:custGeom>
            <a:avLst/>
            <a:gdLst>
              <a:gd name="T0" fmla="*/ 1091 w 1097"/>
              <a:gd name="T1" fmla="*/ 0 h 232"/>
              <a:gd name="T2" fmla="*/ 6 w 1097"/>
              <a:gd name="T3" fmla="*/ 0 h 232"/>
              <a:gd name="T4" fmla="*/ 0 w 1097"/>
              <a:gd name="T5" fmla="*/ 14 h 232"/>
              <a:gd name="T6" fmla="*/ 0 w 1097"/>
              <a:gd name="T7" fmla="*/ 217 h 232"/>
              <a:gd name="T8" fmla="*/ 6 w 1097"/>
              <a:gd name="T9" fmla="*/ 232 h 232"/>
              <a:gd name="T10" fmla="*/ 1091 w 1097"/>
              <a:gd name="T11" fmla="*/ 232 h 232"/>
              <a:gd name="T12" fmla="*/ 1097 w 1097"/>
              <a:gd name="T13" fmla="*/ 217 h 232"/>
              <a:gd name="T14" fmla="*/ 1097 w 1097"/>
              <a:gd name="T15" fmla="*/ 14 h 232"/>
              <a:gd name="T16" fmla="*/ 1091 w 1097"/>
              <a:gd name="T1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7" h="232">
                <a:moveTo>
                  <a:pt x="1091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6"/>
                  <a:pt x="0" y="14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25"/>
                  <a:pt x="3" y="232"/>
                  <a:pt x="6" y="232"/>
                </a:cubicBezTo>
                <a:cubicBezTo>
                  <a:pt x="1091" y="232"/>
                  <a:pt x="1091" y="232"/>
                  <a:pt x="1091" y="232"/>
                </a:cubicBezTo>
                <a:cubicBezTo>
                  <a:pt x="1094" y="232"/>
                  <a:pt x="1097" y="225"/>
                  <a:pt x="1097" y="217"/>
                </a:cubicBezTo>
                <a:cubicBezTo>
                  <a:pt x="1097" y="14"/>
                  <a:pt x="1097" y="14"/>
                  <a:pt x="1097" y="14"/>
                </a:cubicBezTo>
                <a:cubicBezTo>
                  <a:pt x="1097" y="6"/>
                  <a:pt x="1094" y="0"/>
                  <a:pt x="1091" y="0"/>
                </a:cubicBezTo>
              </a:path>
            </a:pathLst>
          </a:custGeom>
          <a:solidFill>
            <a:srgbClr val="CDD6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4">
            <a:extLst>
              <a:ext uri="{FF2B5EF4-FFF2-40B4-BE49-F238E27FC236}">
                <a16:creationId xmlns:a16="http://schemas.microsoft.com/office/drawing/2014/main" id="{485CA5FF-F64F-482B-ABC4-EF1927F235DF}"/>
              </a:ext>
            </a:extLst>
          </p:cNvPr>
          <p:cNvSpPr>
            <a:spLocks/>
          </p:cNvSpPr>
          <p:nvPr/>
        </p:nvSpPr>
        <p:spPr bwMode="auto">
          <a:xfrm>
            <a:off x="4427538" y="4829175"/>
            <a:ext cx="1958975" cy="414338"/>
          </a:xfrm>
          <a:custGeom>
            <a:avLst/>
            <a:gdLst>
              <a:gd name="T0" fmla="*/ 1091 w 1097"/>
              <a:gd name="T1" fmla="*/ 0 h 232"/>
              <a:gd name="T2" fmla="*/ 6 w 1097"/>
              <a:gd name="T3" fmla="*/ 0 h 232"/>
              <a:gd name="T4" fmla="*/ 0 w 1097"/>
              <a:gd name="T5" fmla="*/ 14 h 232"/>
              <a:gd name="T6" fmla="*/ 0 w 1097"/>
              <a:gd name="T7" fmla="*/ 217 h 232"/>
              <a:gd name="T8" fmla="*/ 6 w 1097"/>
              <a:gd name="T9" fmla="*/ 232 h 232"/>
              <a:gd name="T10" fmla="*/ 1091 w 1097"/>
              <a:gd name="T11" fmla="*/ 232 h 232"/>
              <a:gd name="T12" fmla="*/ 1097 w 1097"/>
              <a:gd name="T13" fmla="*/ 217 h 232"/>
              <a:gd name="T14" fmla="*/ 1097 w 1097"/>
              <a:gd name="T15" fmla="*/ 14 h 232"/>
              <a:gd name="T16" fmla="*/ 1091 w 1097"/>
              <a:gd name="T1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7" h="232">
                <a:moveTo>
                  <a:pt x="1091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6"/>
                  <a:pt x="0" y="14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25"/>
                  <a:pt x="3" y="232"/>
                  <a:pt x="6" y="232"/>
                </a:cubicBezTo>
                <a:cubicBezTo>
                  <a:pt x="1091" y="232"/>
                  <a:pt x="1091" y="232"/>
                  <a:pt x="1091" y="232"/>
                </a:cubicBezTo>
                <a:cubicBezTo>
                  <a:pt x="1094" y="232"/>
                  <a:pt x="1097" y="225"/>
                  <a:pt x="1097" y="217"/>
                </a:cubicBezTo>
                <a:cubicBezTo>
                  <a:pt x="1097" y="14"/>
                  <a:pt x="1097" y="14"/>
                  <a:pt x="1097" y="14"/>
                </a:cubicBezTo>
                <a:cubicBezTo>
                  <a:pt x="1097" y="6"/>
                  <a:pt x="1094" y="0"/>
                  <a:pt x="1091" y="0"/>
                </a:cubicBezTo>
              </a:path>
            </a:pathLst>
          </a:custGeom>
          <a:solidFill>
            <a:srgbClr val="CDD6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5">
            <a:extLst>
              <a:ext uri="{FF2B5EF4-FFF2-40B4-BE49-F238E27FC236}">
                <a16:creationId xmlns:a16="http://schemas.microsoft.com/office/drawing/2014/main" id="{776BE958-41CD-4C21-A857-07B4D64E7C4B}"/>
              </a:ext>
            </a:extLst>
          </p:cNvPr>
          <p:cNvSpPr>
            <a:spLocks/>
          </p:cNvSpPr>
          <p:nvPr/>
        </p:nvSpPr>
        <p:spPr bwMode="auto">
          <a:xfrm>
            <a:off x="455613" y="3165475"/>
            <a:ext cx="1957388" cy="414338"/>
          </a:xfrm>
          <a:custGeom>
            <a:avLst/>
            <a:gdLst>
              <a:gd name="T0" fmla="*/ 1091 w 1096"/>
              <a:gd name="T1" fmla="*/ 0 h 232"/>
              <a:gd name="T2" fmla="*/ 6 w 1096"/>
              <a:gd name="T3" fmla="*/ 0 h 232"/>
              <a:gd name="T4" fmla="*/ 0 w 1096"/>
              <a:gd name="T5" fmla="*/ 14 h 232"/>
              <a:gd name="T6" fmla="*/ 0 w 1096"/>
              <a:gd name="T7" fmla="*/ 217 h 232"/>
              <a:gd name="T8" fmla="*/ 6 w 1096"/>
              <a:gd name="T9" fmla="*/ 232 h 232"/>
              <a:gd name="T10" fmla="*/ 1091 w 1096"/>
              <a:gd name="T11" fmla="*/ 232 h 232"/>
              <a:gd name="T12" fmla="*/ 1096 w 1096"/>
              <a:gd name="T13" fmla="*/ 217 h 232"/>
              <a:gd name="T14" fmla="*/ 1096 w 1096"/>
              <a:gd name="T15" fmla="*/ 14 h 232"/>
              <a:gd name="T16" fmla="*/ 1091 w 1096"/>
              <a:gd name="T1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6" h="232">
                <a:moveTo>
                  <a:pt x="1091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6"/>
                  <a:pt x="0" y="14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25"/>
                  <a:pt x="3" y="232"/>
                  <a:pt x="6" y="232"/>
                </a:cubicBezTo>
                <a:cubicBezTo>
                  <a:pt x="1091" y="232"/>
                  <a:pt x="1091" y="232"/>
                  <a:pt x="1091" y="232"/>
                </a:cubicBezTo>
                <a:cubicBezTo>
                  <a:pt x="1094" y="232"/>
                  <a:pt x="1096" y="225"/>
                  <a:pt x="1096" y="217"/>
                </a:cubicBezTo>
                <a:cubicBezTo>
                  <a:pt x="1096" y="14"/>
                  <a:pt x="1096" y="14"/>
                  <a:pt x="1096" y="14"/>
                </a:cubicBezTo>
                <a:cubicBezTo>
                  <a:pt x="1096" y="6"/>
                  <a:pt x="1094" y="0"/>
                  <a:pt x="1091" y="0"/>
                </a:cubicBezTo>
              </a:path>
            </a:pathLst>
          </a:custGeom>
          <a:solidFill>
            <a:srgbClr val="CDD6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6">
            <a:extLst>
              <a:ext uri="{FF2B5EF4-FFF2-40B4-BE49-F238E27FC236}">
                <a16:creationId xmlns:a16="http://schemas.microsoft.com/office/drawing/2014/main" id="{E6CA2FEE-A176-46ED-8303-1CE869044229}"/>
              </a:ext>
            </a:extLst>
          </p:cNvPr>
          <p:cNvSpPr>
            <a:spLocks noEditPoints="1"/>
          </p:cNvSpPr>
          <p:nvPr/>
        </p:nvSpPr>
        <p:spPr bwMode="auto">
          <a:xfrm>
            <a:off x="7150100" y="2816225"/>
            <a:ext cx="1103313" cy="250825"/>
          </a:xfrm>
          <a:custGeom>
            <a:avLst/>
            <a:gdLst>
              <a:gd name="T0" fmla="*/ 558 w 618"/>
              <a:gd name="T1" fmla="*/ 88 h 140"/>
              <a:gd name="T2" fmla="*/ 618 w 618"/>
              <a:gd name="T3" fmla="*/ 140 h 140"/>
              <a:gd name="T4" fmla="*/ 615 w 618"/>
              <a:gd name="T5" fmla="*/ 37 h 140"/>
              <a:gd name="T6" fmla="*/ 558 w 618"/>
              <a:gd name="T7" fmla="*/ 88 h 140"/>
              <a:gd name="T8" fmla="*/ 535 w 618"/>
              <a:gd name="T9" fmla="*/ 37 h 140"/>
              <a:gd name="T10" fmla="*/ 558 w 618"/>
              <a:gd name="T11" fmla="*/ 140 h 140"/>
              <a:gd name="T12" fmla="*/ 485 w 618"/>
              <a:gd name="T13" fmla="*/ 13 h 140"/>
              <a:gd name="T14" fmla="*/ 512 w 618"/>
              <a:gd name="T15" fmla="*/ 13 h 140"/>
              <a:gd name="T16" fmla="*/ 485 w 618"/>
              <a:gd name="T17" fmla="*/ 13 h 140"/>
              <a:gd name="T18" fmla="*/ 510 w 618"/>
              <a:gd name="T19" fmla="*/ 140 h 140"/>
              <a:gd name="T20" fmla="*/ 487 w 618"/>
              <a:gd name="T21" fmla="*/ 37 h 140"/>
              <a:gd name="T22" fmla="*/ 411 w 618"/>
              <a:gd name="T23" fmla="*/ 37 h 140"/>
              <a:gd name="T24" fmla="*/ 472 w 618"/>
              <a:gd name="T25" fmla="*/ 140 h 140"/>
              <a:gd name="T26" fmla="*/ 434 w 618"/>
              <a:gd name="T27" fmla="*/ 122 h 140"/>
              <a:gd name="T28" fmla="*/ 411 w 618"/>
              <a:gd name="T29" fmla="*/ 37 h 140"/>
              <a:gd name="T30" fmla="*/ 338 w 618"/>
              <a:gd name="T31" fmla="*/ 97 h 140"/>
              <a:gd name="T32" fmla="*/ 387 w 618"/>
              <a:gd name="T33" fmla="*/ 140 h 140"/>
              <a:gd name="T34" fmla="*/ 366 w 618"/>
              <a:gd name="T35" fmla="*/ 37 h 140"/>
              <a:gd name="T36" fmla="*/ 367 w 618"/>
              <a:gd name="T37" fmla="*/ 109 h 140"/>
              <a:gd name="T38" fmla="*/ 352 w 618"/>
              <a:gd name="T39" fmla="*/ 77 h 140"/>
              <a:gd name="T40" fmla="*/ 303 w 618"/>
              <a:gd name="T41" fmla="*/ 37 h 140"/>
              <a:gd name="T42" fmla="*/ 325 w 618"/>
              <a:gd name="T43" fmla="*/ 140 h 140"/>
              <a:gd name="T44" fmla="*/ 324 w 618"/>
              <a:gd name="T45" fmla="*/ 65 h 140"/>
              <a:gd name="T46" fmla="*/ 267 w 618"/>
              <a:gd name="T47" fmla="*/ 27 h 140"/>
              <a:gd name="T48" fmla="*/ 267 w 618"/>
              <a:gd name="T49" fmla="*/ 0 h 140"/>
              <a:gd name="T50" fmla="*/ 255 w 618"/>
              <a:gd name="T51" fmla="*/ 140 h 140"/>
              <a:gd name="T52" fmla="*/ 278 w 618"/>
              <a:gd name="T53" fmla="*/ 37 h 140"/>
              <a:gd name="T54" fmla="*/ 255 w 618"/>
              <a:gd name="T55" fmla="*/ 140 h 140"/>
              <a:gd name="T56" fmla="*/ 182 w 618"/>
              <a:gd name="T57" fmla="*/ 88 h 140"/>
              <a:gd name="T58" fmla="*/ 242 w 618"/>
              <a:gd name="T59" fmla="*/ 140 h 140"/>
              <a:gd name="T60" fmla="*/ 238 w 618"/>
              <a:gd name="T61" fmla="*/ 37 h 140"/>
              <a:gd name="T62" fmla="*/ 182 w 618"/>
              <a:gd name="T63" fmla="*/ 88 h 140"/>
              <a:gd name="T64" fmla="*/ 159 w 618"/>
              <a:gd name="T65" fmla="*/ 37 h 140"/>
              <a:gd name="T66" fmla="*/ 181 w 618"/>
              <a:gd name="T67" fmla="*/ 140 h 140"/>
              <a:gd name="T68" fmla="*/ 98 w 618"/>
              <a:gd name="T69" fmla="*/ 140 h 140"/>
              <a:gd name="T70" fmla="*/ 120 w 618"/>
              <a:gd name="T71" fmla="*/ 55 h 140"/>
              <a:gd name="T72" fmla="*/ 146 w 618"/>
              <a:gd name="T73" fmla="*/ 37 h 140"/>
              <a:gd name="T74" fmla="*/ 72 w 618"/>
              <a:gd name="T75" fmla="*/ 55 h 140"/>
              <a:gd name="T76" fmla="*/ 98 w 618"/>
              <a:gd name="T77" fmla="*/ 140 h 140"/>
              <a:gd name="T78" fmla="*/ 64 w 618"/>
              <a:gd name="T79" fmla="*/ 122 h 140"/>
              <a:gd name="T80" fmla="*/ 23 w 618"/>
              <a:gd name="T81" fmla="*/ 97 h 140"/>
              <a:gd name="T82" fmla="*/ 56 w 618"/>
              <a:gd name="T83" fmla="*/ 78 h 140"/>
              <a:gd name="T84" fmla="*/ 23 w 618"/>
              <a:gd name="T85" fmla="*/ 55 h 140"/>
              <a:gd name="T86" fmla="*/ 62 w 618"/>
              <a:gd name="T87" fmla="*/ 37 h 140"/>
              <a:gd name="T88" fmla="*/ 0 w 618"/>
              <a:gd name="T8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8" h="140">
                <a:moveTo>
                  <a:pt x="558" y="88"/>
                </a:moveTo>
                <a:cubicBezTo>
                  <a:pt x="558" y="88"/>
                  <a:pt x="558" y="88"/>
                  <a:pt x="558" y="88"/>
                </a:cubicBezTo>
                <a:cubicBezTo>
                  <a:pt x="590" y="140"/>
                  <a:pt x="590" y="140"/>
                  <a:pt x="590" y="140"/>
                </a:cubicBezTo>
                <a:cubicBezTo>
                  <a:pt x="618" y="140"/>
                  <a:pt x="618" y="140"/>
                  <a:pt x="618" y="140"/>
                </a:cubicBezTo>
                <a:cubicBezTo>
                  <a:pt x="583" y="87"/>
                  <a:pt x="583" y="87"/>
                  <a:pt x="583" y="87"/>
                </a:cubicBezTo>
                <a:cubicBezTo>
                  <a:pt x="615" y="37"/>
                  <a:pt x="615" y="37"/>
                  <a:pt x="615" y="37"/>
                </a:cubicBezTo>
                <a:cubicBezTo>
                  <a:pt x="589" y="37"/>
                  <a:pt x="589" y="37"/>
                  <a:pt x="589" y="37"/>
                </a:cubicBezTo>
                <a:lnTo>
                  <a:pt x="558" y="88"/>
                </a:lnTo>
                <a:close/>
                <a:moveTo>
                  <a:pt x="558" y="37"/>
                </a:moveTo>
                <a:cubicBezTo>
                  <a:pt x="535" y="37"/>
                  <a:pt x="535" y="37"/>
                  <a:pt x="535" y="37"/>
                </a:cubicBezTo>
                <a:cubicBezTo>
                  <a:pt x="535" y="140"/>
                  <a:pt x="535" y="140"/>
                  <a:pt x="535" y="140"/>
                </a:cubicBezTo>
                <a:cubicBezTo>
                  <a:pt x="558" y="140"/>
                  <a:pt x="558" y="140"/>
                  <a:pt x="558" y="140"/>
                </a:cubicBezTo>
                <a:lnTo>
                  <a:pt x="558" y="37"/>
                </a:lnTo>
                <a:close/>
                <a:moveTo>
                  <a:pt x="485" y="13"/>
                </a:moveTo>
                <a:cubicBezTo>
                  <a:pt x="485" y="21"/>
                  <a:pt x="491" y="27"/>
                  <a:pt x="499" y="27"/>
                </a:cubicBezTo>
                <a:cubicBezTo>
                  <a:pt x="507" y="27"/>
                  <a:pt x="512" y="21"/>
                  <a:pt x="512" y="13"/>
                </a:cubicBezTo>
                <a:cubicBezTo>
                  <a:pt x="512" y="6"/>
                  <a:pt x="507" y="0"/>
                  <a:pt x="499" y="0"/>
                </a:cubicBezTo>
                <a:cubicBezTo>
                  <a:pt x="491" y="0"/>
                  <a:pt x="485" y="6"/>
                  <a:pt x="485" y="13"/>
                </a:cubicBezTo>
                <a:moveTo>
                  <a:pt x="487" y="140"/>
                </a:moveTo>
                <a:cubicBezTo>
                  <a:pt x="510" y="140"/>
                  <a:pt x="510" y="140"/>
                  <a:pt x="510" y="140"/>
                </a:cubicBezTo>
                <a:cubicBezTo>
                  <a:pt x="510" y="37"/>
                  <a:pt x="510" y="37"/>
                  <a:pt x="510" y="37"/>
                </a:cubicBezTo>
                <a:cubicBezTo>
                  <a:pt x="487" y="37"/>
                  <a:pt x="487" y="37"/>
                  <a:pt x="487" y="37"/>
                </a:cubicBezTo>
                <a:lnTo>
                  <a:pt x="487" y="140"/>
                </a:lnTo>
                <a:close/>
                <a:moveTo>
                  <a:pt x="411" y="37"/>
                </a:moveTo>
                <a:cubicBezTo>
                  <a:pt x="411" y="140"/>
                  <a:pt x="411" y="140"/>
                  <a:pt x="411" y="140"/>
                </a:cubicBezTo>
                <a:cubicBezTo>
                  <a:pt x="472" y="140"/>
                  <a:pt x="472" y="140"/>
                  <a:pt x="472" y="140"/>
                </a:cubicBezTo>
                <a:cubicBezTo>
                  <a:pt x="472" y="122"/>
                  <a:pt x="472" y="122"/>
                  <a:pt x="472" y="122"/>
                </a:cubicBezTo>
                <a:cubicBezTo>
                  <a:pt x="434" y="122"/>
                  <a:pt x="434" y="122"/>
                  <a:pt x="434" y="122"/>
                </a:cubicBezTo>
                <a:cubicBezTo>
                  <a:pt x="434" y="37"/>
                  <a:pt x="434" y="37"/>
                  <a:pt x="434" y="37"/>
                </a:cubicBezTo>
                <a:lnTo>
                  <a:pt x="411" y="37"/>
                </a:lnTo>
                <a:close/>
                <a:moveTo>
                  <a:pt x="324" y="65"/>
                </a:moveTo>
                <a:cubicBezTo>
                  <a:pt x="328" y="76"/>
                  <a:pt x="333" y="86"/>
                  <a:pt x="338" y="97"/>
                </a:cubicBezTo>
                <a:cubicBezTo>
                  <a:pt x="361" y="140"/>
                  <a:pt x="361" y="140"/>
                  <a:pt x="361" y="140"/>
                </a:cubicBezTo>
                <a:cubicBezTo>
                  <a:pt x="387" y="140"/>
                  <a:pt x="387" y="140"/>
                  <a:pt x="387" y="140"/>
                </a:cubicBezTo>
                <a:cubicBezTo>
                  <a:pt x="387" y="37"/>
                  <a:pt x="387" y="37"/>
                  <a:pt x="387" y="37"/>
                </a:cubicBezTo>
                <a:cubicBezTo>
                  <a:pt x="366" y="37"/>
                  <a:pt x="366" y="37"/>
                  <a:pt x="366" y="37"/>
                </a:cubicBezTo>
                <a:cubicBezTo>
                  <a:pt x="366" y="69"/>
                  <a:pt x="366" y="69"/>
                  <a:pt x="366" y="69"/>
                </a:cubicBezTo>
                <a:cubicBezTo>
                  <a:pt x="366" y="80"/>
                  <a:pt x="366" y="95"/>
                  <a:pt x="367" y="109"/>
                </a:cubicBezTo>
                <a:cubicBezTo>
                  <a:pt x="366" y="109"/>
                  <a:pt x="366" y="109"/>
                  <a:pt x="366" y="109"/>
                </a:cubicBezTo>
                <a:cubicBezTo>
                  <a:pt x="362" y="99"/>
                  <a:pt x="357" y="87"/>
                  <a:pt x="352" y="77"/>
                </a:cubicBezTo>
                <a:cubicBezTo>
                  <a:pt x="330" y="37"/>
                  <a:pt x="330" y="37"/>
                  <a:pt x="330" y="37"/>
                </a:cubicBezTo>
                <a:cubicBezTo>
                  <a:pt x="303" y="37"/>
                  <a:pt x="303" y="37"/>
                  <a:pt x="303" y="37"/>
                </a:cubicBezTo>
                <a:cubicBezTo>
                  <a:pt x="303" y="140"/>
                  <a:pt x="303" y="140"/>
                  <a:pt x="303" y="140"/>
                </a:cubicBezTo>
                <a:cubicBezTo>
                  <a:pt x="325" y="140"/>
                  <a:pt x="325" y="140"/>
                  <a:pt x="325" y="140"/>
                </a:cubicBezTo>
                <a:cubicBezTo>
                  <a:pt x="325" y="101"/>
                  <a:pt x="325" y="101"/>
                  <a:pt x="325" y="101"/>
                </a:cubicBezTo>
                <a:cubicBezTo>
                  <a:pt x="325" y="83"/>
                  <a:pt x="325" y="75"/>
                  <a:pt x="324" y="65"/>
                </a:cubicBezTo>
                <a:close/>
                <a:moveTo>
                  <a:pt x="253" y="13"/>
                </a:moveTo>
                <a:cubicBezTo>
                  <a:pt x="253" y="21"/>
                  <a:pt x="259" y="27"/>
                  <a:pt x="267" y="27"/>
                </a:cubicBezTo>
                <a:cubicBezTo>
                  <a:pt x="275" y="27"/>
                  <a:pt x="280" y="21"/>
                  <a:pt x="280" y="13"/>
                </a:cubicBezTo>
                <a:cubicBezTo>
                  <a:pt x="280" y="6"/>
                  <a:pt x="275" y="0"/>
                  <a:pt x="267" y="0"/>
                </a:cubicBezTo>
                <a:cubicBezTo>
                  <a:pt x="259" y="0"/>
                  <a:pt x="253" y="6"/>
                  <a:pt x="253" y="13"/>
                </a:cubicBezTo>
                <a:moveTo>
                  <a:pt x="255" y="140"/>
                </a:moveTo>
                <a:cubicBezTo>
                  <a:pt x="278" y="140"/>
                  <a:pt x="278" y="140"/>
                  <a:pt x="278" y="140"/>
                </a:cubicBezTo>
                <a:cubicBezTo>
                  <a:pt x="278" y="37"/>
                  <a:pt x="278" y="37"/>
                  <a:pt x="278" y="37"/>
                </a:cubicBezTo>
                <a:cubicBezTo>
                  <a:pt x="255" y="37"/>
                  <a:pt x="255" y="37"/>
                  <a:pt x="255" y="37"/>
                </a:cubicBezTo>
                <a:lnTo>
                  <a:pt x="255" y="140"/>
                </a:ln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213" y="140"/>
                  <a:pt x="213" y="140"/>
                  <a:pt x="213" y="140"/>
                </a:cubicBezTo>
                <a:cubicBezTo>
                  <a:pt x="242" y="140"/>
                  <a:pt x="242" y="140"/>
                  <a:pt x="242" y="140"/>
                </a:cubicBezTo>
                <a:cubicBezTo>
                  <a:pt x="206" y="87"/>
                  <a:pt x="206" y="87"/>
                  <a:pt x="206" y="87"/>
                </a:cubicBezTo>
                <a:cubicBezTo>
                  <a:pt x="238" y="37"/>
                  <a:pt x="238" y="37"/>
                  <a:pt x="238" y="37"/>
                </a:cubicBezTo>
                <a:cubicBezTo>
                  <a:pt x="212" y="37"/>
                  <a:pt x="212" y="37"/>
                  <a:pt x="212" y="37"/>
                </a:cubicBezTo>
                <a:lnTo>
                  <a:pt x="182" y="88"/>
                </a:lnTo>
                <a:close/>
                <a:moveTo>
                  <a:pt x="181" y="37"/>
                </a:moveTo>
                <a:cubicBezTo>
                  <a:pt x="159" y="37"/>
                  <a:pt x="159" y="37"/>
                  <a:pt x="159" y="37"/>
                </a:cubicBezTo>
                <a:cubicBezTo>
                  <a:pt x="159" y="140"/>
                  <a:pt x="159" y="140"/>
                  <a:pt x="159" y="140"/>
                </a:cubicBezTo>
                <a:cubicBezTo>
                  <a:pt x="181" y="140"/>
                  <a:pt x="181" y="140"/>
                  <a:pt x="181" y="140"/>
                </a:cubicBezTo>
                <a:lnTo>
                  <a:pt x="181" y="37"/>
                </a:lnTo>
                <a:close/>
                <a:moveTo>
                  <a:pt x="98" y="140"/>
                </a:moveTo>
                <a:cubicBezTo>
                  <a:pt x="120" y="140"/>
                  <a:pt x="120" y="140"/>
                  <a:pt x="120" y="140"/>
                </a:cubicBezTo>
                <a:cubicBezTo>
                  <a:pt x="120" y="55"/>
                  <a:pt x="120" y="55"/>
                  <a:pt x="120" y="55"/>
                </a:cubicBezTo>
                <a:cubicBezTo>
                  <a:pt x="146" y="55"/>
                  <a:pt x="146" y="55"/>
                  <a:pt x="146" y="55"/>
                </a:cubicBezTo>
                <a:cubicBezTo>
                  <a:pt x="146" y="37"/>
                  <a:pt x="146" y="37"/>
                  <a:pt x="146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72" y="55"/>
                  <a:pt x="72" y="55"/>
                  <a:pt x="72" y="55"/>
                </a:cubicBezTo>
                <a:cubicBezTo>
                  <a:pt x="98" y="55"/>
                  <a:pt x="98" y="55"/>
                  <a:pt x="98" y="55"/>
                </a:cubicBezTo>
                <a:lnTo>
                  <a:pt x="98" y="140"/>
                </a:lnTo>
                <a:close/>
                <a:moveTo>
                  <a:pt x="64" y="140"/>
                </a:moveTo>
                <a:cubicBezTo>
                  <a:pt x="64" y="122"/>
                  <a:pt x="64" y="122"/>
                  <a:pt x="64" y="122"/>
                </a:cubicBezTo>
                <a:cubicBezTo>
                  <a:pt x="23" y="122"/>
                  <a:pt x="23" y="122"/>
                  <a:pt x="23" y="122"/>
                </a:cubicBezTo>
                <a:cubicBezTo>
                  <a:pt x="23" y="97"/>
                  <a:pt x="23" y="97"/>
                  <a:pt x="23" y="97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78"/>
                  <a:pt x="56" y="78"/>
                  <a:pt x="56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55"/>
                  <a:pt x="23" y="55"/>
                  <a:pt x="23" y="55"/>
                </a:cubicBezTo>
                <a:cubicBezTo>
                  <a:pt x="62" y="55"/>
                  <a:pt x="62" y="55"/>
                  <a:pt x="62" y="55"/>
                </a:cubicBezTo>
                <a:cubicBezTo>
                  <a:pt x="62" y="37"/>
                  <a:pt x="62" y="37"/>
                  <a:pt x="62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40"/>
                  <a:pt x="0" y="140"/>
                  <a:pt x="0" y="140"/>
                </a:cubicBezTo>
                <a:lnTo>
                  <a:pt x="64" y="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7">
            <a:extLst>
              <a:ext uri="{FF2B5EF4-FFF2-40B4-BE49-F238E27FC236}">
                <a16:creationId xmlns:a16="http://schemas.microsoft.com/office/drawing/2014/main" id="{32B29ADA-412B-4ADD-855B-FC161BF2A999}"/>
              </a:ext>
            </a:extLst>
          </p:cNvPr>
          <p:cNvSpPr>
            <a:spLocks noEditPoints="1"/>
          </p:cNvSpPr>
          <p:nvPr/>
        </p:nvSpPr>
        <p:spPr bwMode="auto">
          <a:xfrm>
            <a:off x="4965700" y="4957763"/>
            <a:ext cx="862013" cy="257175"/>
          </a:xfrm>
          <a:custGeom>
            <a:avLst/>
            <a:gdLst>
              <a:gd name="T0" fmla="*/ 430 w 483"/>
              <a:gd name="T1" fmla="*/ 58 h 144"/>
              <a:gd name="T2" fmla="*/ 483 w 483"/>
              <a:gd name="T3" fmla="*/ 2 h 144"/>
              <a:gd name="T4" fmla="*/ 461 w 483"/>
              <a:gd name="T5" fmla="*/ 105 h 144"/>
              <a:gd name="T6" fmla="*/ 461 w 483"/>
              <a:gd name="T7" fmla="*/ 29 h 144"/>
              <a:gd name="T8" fmla="*/ 419 w 483"/>
              <a:gd name="T9" fmla="*/ 93 h 144"/>
              <a:gd name="T10" fmla="*/ 395 w 483"/>
              <a:gd name="T11" fmla="*/ 29 h 144"/>
              <a:gd name="T12" fmla="*/ 375 w 483"/>
              <a:gd name="T13" fmla="*/ 105 h 144"/>
              <a:gd name="T14" fmla="*/ 409 w 483"/>
              <a:gd name="T15" fmla="*/ 2 h 144"/>
              <a:gd name="T16" fmla="*/ 297 w 483"/>
              <a:gd name="T17" fmla="*/ 2 h 144"/>
              <a:gd name="T18" fmla="*/ 289 w 483"/>
              <a:gd name="T19" fmla="*/ 105 h 144"/>
              <a:gd name="T20" fmla="*/ 330 w 483"/>
              <a:gd name="T21" fmla="*/ 81 h 144"/>
              <a:gd name="T22" fmla="*/ 360 w 483"/>
              <a:gd name="T23" fmla="*/ 105 h 144"/>
              <a:gd name="T24" fmla="*/ 297 w 483"/>
              <a:gd name="T25" fmla="*/ 2 h 144"/>
              <a:gd name="T26" fmla="*/ 313 w 483"/>
              <a:gd name="T27" fmla="*/ 17 h 144"/>
              <a:gd name="T28" fmla="*/ 321 w 483"/>
              <a:gd name="T29" fmla="*/ 48 h 144"/>
              <a:gd name="T30" fmla="*/ 301 w 483"/>
              <a:gd name="T31" fmla="*/ 63 h 144"/>
              <a:gd name="T32" fmla="*/ 235 w 483"/>
              <a:gd name="T33" fmla="*/ 123 h 144"/>
              <a:gd name="T34" fmla="*/ 215 w 483"/>
              <a:gd name="T35" fmla="*/ 113 h 144"/>
              <a:gd name="T36" fmla="*/ 219 w 483"/>
              <a:gd name="T37" fmla="*/ 122 h 144"/>
              <a:gd name="T38" fmla="*/ 215 w 483"/>
              <a:gd name="T39" fmla="*/ 144 h 144"/>
              <a:gd name="T40" fmla="*/ 224 w 483"/>
              <a:gd name="T41" fmla="*/ 88 h 144"/>
              <a:gd name="T42" fmla="*/ 185 w 483"/>
              <a:gd name="T43" fmla="*/ 94 h 144"/>
              <a:gd name="T44" fmla="*/ 260 w 483"/>
              <a:gd name="T45" fmla="*/ 76 h 144"/>
              <a:gd name="T46" fmla="*/ 224 w 483"/>
              <a:gd name="T47" fmla="*/ 20 h 144"/>
              <a:gd name="T48" fmla="*/ 257 w 483"/>
              <a:gd name="T49" fmla="*/ 13 h 144"/>
              <a:gd name="T50" fmla="*/ 189 w 483"/>
              <a:gd name="T51" fmla="*/ 31 h 144"/>
              <a:gd name="T52" fmla="*/ 224 w 483"/>
              <a:gd name="T53" fmla="*/ 88 h 144"/>
              <a:gd name="T54" fmla="*/ 85 w 483"/>
              <a:gd name="T55" fmla="*/ 105 h 144"/>
              <a:gd name="T56" fmla="*/ 114 w 483"/>
              <a:gd name="T57" fmla="*/ 81 h 144"/>
              <a:gd name="T58" fmla="*/ 155 w 483"/>
              <a:gd name="T59" fmla="*/ 105 h 144"/>
              <a:gd name="T60" fmla="*/ 147 w 483"/>
              <a:gd name="T61" fmla="*/ 2 h 144"/>
              <a:gd name="T62" fmla="*/ 123 w 483"/>
              <a:gd name="T63" fmla="*/ 48 h 144"/>
              <a:gd name="T64" fmla="*/ 132 w 483"/>
              <a:gd name="T65" fmla="*/ 17 h 144"/>
              <a:gd name="T66" fmla="*/ 143 w 483"/>
              <a:gd name="T67" fmla="*/ 63 h 144"/>
              <a:gd name="T68" fmla="*/ 123 w 483"/>
              <a:gd name="T69" fmla="*/ 48 h 144"/>
              <a:gd name="T70" fmla="*/ 57 w 483"/>
              <a:gd name="T71" fmla="*/ 72 h 144"/>
              <a:gd name="T72" fmla="*/ 34 w 483"/>
              <a:gd name="T73" fmla="*/ 105 h 144"/>
              <a:gd name="T74" fmla="*/ 0 w 483"/>
              <a:gd name="T75" fmla="*/ 2 h 144"/>
              <a:gd name="T76" fmla="*/ 46 w 483"/>
              <a:gd name="T77" fmla="*/ 49 h 144"/>
              <a:gd name="T78" fmla="*/ 68 w 483"/>
              <a:gd name="T79" fmla="*/ 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83" h="144">
                <a:moveTo>
                  <a:pt x="429" y="58"/>
                </a:moveTo>
                <a:cubicBezTo>
                  <a:pt x="430" y="58"/>
                  <a:pt x="430" y="58"/>
                  <a:pt x="430" y="58"/>
                </a:cubicBezTo>
                <a:cubicBezTo>
                  <a:pt x="449" y="2"/>
                  <a:pt x="449" y="2"/>
                  <a:pt x="449" y="2"/>
                </a:cubicBezTo>
                <a:cubicBezTo>
                  <a:pt x="483" y="2"/>
                  <a:pt x="483" y="2"/>
                  <a:pt x="483" y="2"/>
                </a:cubicBezTo>
                <a:cubicBezTo>
                  <a:pt x="483" y="105"/>
                  <a:pt x="483" y="105"/>
                  <a:pt x="483" y="105"/>
                </a:cubicBezTo>
                <a:cubicBezTo>
                  <a:pt x="461" y="105"/>
                  <a:pt x="461" y="105"/>
                  <a:pt x="461" y="105"/>
                </a:cubicBezTo>
                <a:cubicBezTo>
                  <a:pt x="461" y="29"/>
                  <a:pt x="461" y="29"/>
                  <a:pt x="461" y="29"/>
                </a:cubicBezTo>
                <a:cubicBezTo>
                  <a:pt x="461" y="29"/>
                  <a:pt x="461" y="29"/>
                  <a:pt x="461" y="29"/>
                </a:cubicBezTo>
                <a:cubicBezTo>
                  <a:pt x="438" y="93"/>
                  <a:pt x="438" y="93"/>
                  <a:pt x="438" y="93"/>
                </a:cubicBezTo>
                <a:cubicBezTo>
                  <a:pt x="419" y="93"/>
                  <a:pt x="419" y="93"/>
                  <a:pt x="419" y="93"/>
                </a:cubicBezTo>
                <a:cubicBezTo>
                  <a:pt x="396" y="29"/>
                  <a:pt x="396" y="29"/>
                  <a:pt x="396" y="29"/>
                </a:cubicBezTo>
                <a:cubicBezTo>
                  <a:pt x="395" y="29"/>
                  <a:pt x="395" y="29"/>
                  <a:pt x="395" y="29"/>
                </a:cubicBezTo>
                <a:cubicBezTo>
                  <a:pt x="395" y="105"/>
                  <a:pt x="395" y="105"/>
                  <a:pt x="395" y="105"/>
                </a:cubicBezTo>
                <a:cubicBezTo>
                  <a:pt x="375" y="105"/>
                  <a:pt x="375" y="105"/>
                  <a:pt x="375" y="105"/>
                </a:cubicBezTo>
                <a:cubicBezTo>
                  <a:pt x="375" y="2"/>
                  <a:pt x="375" y="2"/>
                  <a:pt x="375" y="2"/>
                </a:cubicBezTo>
                <a:cubicBezTo>
                  <a:pt x="409" y="2"/>
                  <a:pt x="409" y="2"/>
                  <a:pt x="409" y="2"/>
                </a:cubicBezTo>
                <a:lnTo>
                  <a:pt x="429" y="58"/>
                </a:lnTo>
                <a:close/>
                <a:moveTo>
                  <a:pt x="297" y="2"/>
                </a:moveTo>
                <a:cubicBezTo>
                  <a:pt x="266" y="105"/>
                  <a:pt x="266" y="105"/>
                  <a:pt x="266" y="105"/>
                </a:cubicBezTo>
                <a:cubicBezTo>
                  <a:pt x="289" y="105"/>
                  <a:pt x="289" y="105"/>
                  <a:pt x="289" y="105"/>
                </a:cubicBezTo>
                <a:cubicBezTo>
                  <a:pt x="296" y="81"/>
                  <a:pt x="296" y="81"/>
                  <a:pt x="296" y="81"/>
                </a:cubicBezTo>
                <a:cubicBezTo>
                  <a:pt x="330" y="81"/>
                  <a:pt x="330" y="81"/>
                  <a:pt x="330" y="81"/>
                </a:cubicBezTo>
                <a:cubicBezTo>
                  <a:pt x="337" y="105"/>
                  <a:pt x="337" y="105"/>
                  <a:pt x="337" y="105"/>
                </a:cubicBezTo>
                <a:cubicBezTo>
                  <a:pt x="360" y="105"/>
                  <a:pt x="360" y="105"/>
                  <a:pt x="360" y="105"/>
                </a:cubicBezTo>
                <a:cubicBezTo>
                  <a:pt x="329" y="2"/>
                  <a:pt x="329" y="2"/>
                  <a:pt x="329" y="2"/>
                </a:cubicBezTo>
                <a:lnTo>
                  <a:pt x="297" y="2"/>
                </a:lnTo>
                <a:close/>
                <a:moveTo>
                  <a:pt x="305" y="48"/>
                </a:moveTo>
                <a:cubicBezTo>
                  <a:pt x="309" y="35"/>
                  <a:pt x="311" y="26"/>
                  <a:pt x="313" y="17"/>
                </a:cubicBezTo>
                <a:cubicBezTo>
                  <a:pt x="313" y="17"/>
                  <a:pt x="313" y="17"/>
                  <a:pt x="313" y="17"/>
                </a:cubicBezTo>
                <a:cubicBezTo>
                  <a:pt x="315" y="27"/>
                  <a:pt x="317" y="34"/>
                  <a:pt x="321" y="48"/>
                </a:cubicBezTo>
                <a:cubicBezTo>
                  <a:pt x="325" y="63"/>
                  <a:pt x="325" y="63"/>
                  <a:pt x="325" y="63"/>
                </a:cubicBezTo>
                <a:cubicBezTo>
                  <a:pt x="301" y="63"/>
                  <a:pt x="301" y="63"/>
                  <a:pt x="301" y="63"/>
                </a:cubicBezTo>
                <a:lnTo>
                  <a:pt x="305" y="48"/>
                </a:lnTo>
                <a:close/>
                <a:moveTo>
                  <a:pt x="235" y="123"/>
                </a:moveTo>
                <a:cubicBezTo>
                  <a:pt x="235" y="119"/>
                  <a:pt x="234" y="115"/>
                  <a:pt x="232" y="113"/>
                </a:cubicBezTo>
                <a:cubicBezTo>
                  <a:pt x="215" y="113"/>
                  <a:pt x="215" y="113"/>
                  <a:pt x="215" y="113"/>
                </a:cubicBezTo>
                <a:cubicBezTo>
                  <a:pt x="215" y="113"/>
                  <a:pt x="215" y="113"/>
                  <a:pt x="215" y="113"/>
                </a:cubicBezTo>
                <a:cubicBezTo>
                  <a:pt x="217" y="115"/>
                  <a:pt x="219" y="118"/>
                  <a:pt x="219" y="122"/>
                </a:cubicBezTo>
                <a:cubicBezTo>
                  <a:pt x="219" y="127"/>
                  <a:pt x="216" y="131"/>
                  <a:pt x="209" y="133"/>
                </a:cubicBezTo>
                <a:cubicBezTo>
                  <a:pt x="215" y="144"/>
                  <a:pt x="215" y="144"/>
                  <a:pt x="215" y="144"/>
                </a:cubicBezTo>
                <a:cubicBezTo>
                  <a:pt x="228" y="141"/>
                  <a:pt x="235" y="133"/>
                  <a:pt x="235" y="123"/>
                </a:cubicBezTo>
                <a:moveTo>
                  <a:pt x="224" y="88"/>
                </a:moveTo>
                <a:cubicBezTo>
                  <a:pt x="211" y="88"/>
                  <a:pt x="202" y="80"/>
                  <a:pt x="198" y="75"/>
                </a:cubicBezTo>
                <a:cubicBezTo>
                  <a:pt x="185" y="94"/>
                  <a:pt x="185" y="94"/>
                  <a:pt x="185" y="94"/>
                </a:cubicBezTo>
                <a:cubicBezTo>
                  <a:pt x="188" y="98"/>
                  <a:pt x="201" y="107"/>
                  <a:pt x="221" y="107"/>
                </a:cubicBezTo>
                <a:cubicBezTo>
                  <a:pt x="247" y="107"/>
                  <a:pt x="260" y="92"/>
                  <a:pt x="260" y="76"/>
                </a:cubicBezTo>
                <a:cubicBezTo>
                  <a:pt x="260" y="43"/>
                  <a:pt x="212" y="46"/>
                  <a:pt x="212" y="29"/>
                </a:cubicBezTo>
                <a:cubicBezTo>
                  <a:pt x="212" y="24"/>
                  <a:pt x="216" y="20"/>
                  <a:pt x="224" y="20"/>
                </a:cubicBezTo>
                <a:cubicBezTo>
                  <a:pt x="235" y="20"/>
                  <a:pt x="241" y="26"/>
                  <a:pt x="243" y="29"/>
                </a:cubicBezTo>
                <a:cubicBezTo>
                  <a:pt x="257" y="13"/>
                  <a:pt x="257" y="13"/>
                  <a:pt x="257" y="13"/>
                </a:cubicBezTo>
                <a:cubicBezTo>
                  <a:pt x="254" y="8"/>
                  <a:pt x="243" y="0"/>
                  <a:pt x="226" y="0"/>
                </a:cubicBezTo>
                <a:cubicBezTo>
                  <a:pt x="204" y="0"/>
                  <a:pt x="189" y="14"/>
                  <a:pt x="189" y="31"/>
                </a:cubicBezTo>
                <a:cubicBezTo>
                  <a:pt x="189" y="63"/>
                  <a:pt x="237" y="61"/>
                  <a:pt x="237" y="78"/>
                </a:cubicBezTo>
                <a:cubicBezTo>
                  <a:pt x="237" y="83"/>
                  <a:pt x="233" y="88"/>
                  <a:pt x="224" y="88"/>
                </a:cubicBezTo>
                <a:moveTo>
                  <a:pt x="116" y="2"/>
                </a:moveTo>
                <a:cubicBezTo>
                  <a:pt x="85" y="105"/>
                  <a:pt x="85" y="105"/>
                  <a:pt x="85" y="105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49" y="81"/>
                  <a:pt x="149" y="81"/>
                  <a:pt x="149" y="81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79" y="105"/>
                  <a:pt x="179" y="105"/>
                  <a:pt x="179" y="105"/>
                </a:cubicBezTo>
                <a:cubicBezTo>
                  <a:pt x="147" y="2"/>
                  <a:pt x="147" y="2"/>
                  <a:pt x="147" y="2"/>
                </a:cubicBezTo>
                <a:lnTo>
                  <a:pt x="116" y="2"/>
                </a:lnTo>
                <a:close/>
                <a:moveTo>
                  <a:pt x="123" y="48"/>
                </a:moveTo>
                <a:cubicBezTo>
                  <a:pt x="127" y="35"/>
                  <a:pt x="129" y="26"/>
                  <a:pt x="131" y="17"/>
                </a:cubicBezTo>
                <a:cubicBezTo>
                  <a:pt x="132" y="17"/>
                  <a:pt x="132" y="17"/>
                  <a:pt x="132" y="17"/>
                </a:cubicBezTo>
                <a:cubicBezTo>
                  <a:pt x="133" y="27"/>
                  <a:pt x="136" y="34"/>
                  <a:pt x="140" y="48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19" y="63"/>
                  <a:pt x="119" y="63"/>
                  <a:pt x="119" y="63"/>
                </a:cubicBezTo>
                <a:lnTo>
                  <a:pt x="123" y="48"/>
                </a:lnTo>
                <a:close/>
                <a:moveTo>
                  <a:pt x="92" y="2"/>
                </a:moveTo>
                <a:cubicBezTo>
                  <a:pt x="57" y="72"/>
                  <a:pt x="57" y="72"/>
                  <a:pt x="57" y="72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72"/>
                  <a:pt x="34" y="72"/>
                  <a:pt x="34" y="72"/>
                </a:cubicBezTo>
                <a:cubicBezTo>
                  <a:pt x="0" y="2"/>
                  <a:pt x="0" y="2"/>
                  <a:pt x="0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68" y="2"/>
                  <a:pt x="68" y="2"/>
                  <a:pt x="68" y="2"/>
                </a:cubicBezTo>
                <a:lnTo>
                  <a:pt x="9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8">
            <a:extLst>
              <a:ext uri="{FF2B5EF4-FFF2-40B4-BE49-F238E27FC236}">
                <a16:creationId xmlns:a16="http://schemas.microsoft.com/office/drawing/2014/main" id="{AF6E1EA3-9E7B-432C-9B7B-A6BD97B01ACB}"/>
              </a:ext>
            </a:extLst>
          </p:cNvPr>
          <p:cNvSpPr>
            <a:spLocks noEditPoints="1"/>
          </p:cNvSpPr>
          <p:nvPr/>
        </p:nvSpPr>
        <p:spPr bwMode="auto">
          <a:xfrm>
            <a:off x="1052513" y="3297238"/>
            <a:ext cx="781050" cy="184150"/>
          </a:xfrm>
          <a:custGeom>
            <a:avLst/>
            <a:gdLst>
              <a:gd name="T0" fmla="*/ 377 w 438"/>
              <a:gd name="T1" fmla="*/ 0 h 103"/>
              <a:gd name="T2" fmla="*/ 377 w 438"/>
              <a:gd name="T3" fmla="*/ 103 h 103"/>
              <a:gd name="T4" fmla="*/ 438 w 438"/>
              <a:gd name="T5" fmla="*/ 103 h 103"/>
              <a:gd name="T6" fmla="*/ 438 w 438"/>
              <a:gd name="T7" fmla="*/ 85 h 103"/>
              <a:gd name="T8" fmla="*/ 400 w 438"/>
              <a:gd name="T9" fmla="*/ 85 h 103"/>
              <a:gd name="T10" fmla="*/ 400 w 438"/>
              <a:gd name="T11" fmla="*/ 0 h 103"/>
              <a:gd name="T12" fmla="*/ 377 w 438"/>
              <a:gd name="T13" fmla="*/ 0 h 103"/>
              <a:gd name="T14" fmla="*/ 300 w 438"/>
              <a:gd name="T15" fmla="*/ 0 h 103"/>
              <a:gd name="T16" fmla="*/ 269 w 438"/>
              <a:gd name="T17" fmla="*/ 103 h 103"/>
              <a:gd name="T18" fmla="*/ 292 w 438"/>
              <a:gd name="T19" fmla="*/ 103 h 103"/>
              <a:gd name="T20" fmla="*/ 298 w 438"/>
              <a:gd name="T21" fmla="*/ 79 h 103"/>
              <a:gd name="T22" fmla="*/ 333 w 438"/>
              <a:gd name="T23" fmla="*/ 79 h 103"/>
              <a:gd name="T24" fmla="*/ 339 w 438"/>
              <a:gd name="T25" fmla="*/ 103 h 103"/>
              <a:gd name="T26" fmla="*/ 363 w 438"/>
              <a:gd name="T27" fmla="*/ 103 h 103"/>
              <a:gd name="T28" fmla="*/ 332 w 438"/>
              <a:gd name="T29" fmla="*/ 0 h 103"/>
              <a:gd name="T30" fmla="*/ 300 w 438"/>
              <a:gd name="T31" fmla="*/ 0 h 103"/>
              <a:gd name="T32" fmla="*/ 308 w 438"/>
              <a:gd name="T33" fmla="*/ 46 h 103"/>
              <a:gd name="T34" fmla="*/ 315 w 438"/>
              <a:gd name="T35" fmla="*/ 15 h 103"/>
              <a:gd name="T36" fmla="*/ 316 w 438"/>
              <a:gd name="T37" fmla="*/ 15 h 103"/>
              <a:gd name="T38" fmla="*/ 324 w 438"/>
              <a:gd name="T39" fmla="*/ 46 h 103"/>
              <a:gd name="T40" fmla="*/ 328 w 438"/>
              <a:gd name="T41" fmla="*/ 61 h 103"/>
              <a:gd name="T42" fmla="*/ 303 w 438"/>
              <a:gd name="T43" fmla="*/ 61 h 103"/>
              <a:gd name="T44" fmla="*/ 308 w 438"/>
              <a:gd name="T45" fmla="*/ 46 h 103"/>
              <a:gd name="T46" fmla="*/ 276 w 438"/>
              <a:gd name="T47" fmla="*/ 0 h 103"/>
              <a:gd name="T48" fmla="*/ 241 w 438"/>
              <a:gd name="T49" fmla="*/ 70 h 103"/>
              <a:gd name="T50" fmla="*/ 241 w 438"/>
              <a:gd name="T51" fmla="*/ 103 h 103"/>
              <a:gd name="T52" fmla="*/ 219 w 438"/>
              <a:gd name="T53" fmla="*/ 103 h 103"/>
              <a:gd name="T54" fmla="*/ 219 w 438"/>
              <a:gd name="T55" fmla="*/ 70 h 103"/>
              <a:gd name="T56" fmla="*/ 184 w 438"/>
              <a:gd name="T57" fmla="*/ 0 h 103"/>
              <a:gd name="T58" fmla="*/ 209 w 438"/>
              <a:gd name="T59" fmla="*/ 0 h 103"/>
              <a:gd name="T60" fmla="*/ 230 w 438"/>
              <a:gd name="T61" fmla="*/ 47 h 103"/>
              <a:gd name="T62" fmla="*/ 231 w 438"/>
              <a:gd name="T63" fmla="*/ 47 h 103"/>
              <a:gd name="T64" fmla="*/ 252 w 438"/>
              <a:gd name="T65" fmla="*/ 0 h 103"/>
              <a:gd name="T66" fmla="*/ 276 w 438"/>
              <a:gd name="T67" fmla="*/ 0 h 103"/>
              <a:gd name="T68" fmla="*/ 128 w 438"/>
              <a:gd name="T69" fmla="*/ 0 h 103"/>
              <a:gd name="T70" fmla="*/ 97 w 438"/>
              <a:gd name="T71" fmla="*/ 103 h 103"/>
              <a:gd name="T72" fmla="*/ 120 w 438"/>
              <a:gd name="T73" fmla="*/ 103 h 103"/>
              <a:gd name="T74" fmla="*/ 126 w 438"/>
              <a:gd name="T75" fmla="*/ 79 h 103"/>
              <a:gd name="T76" fmla="*/ 161 w 438"/>
              <a:gd name="T77" fmla="*/ 79 h 103"/>
              <a:gd name="T78" fmla="*/ 168 w 438"/>
              <a:gd name="T79" fmla="*/ 103 h 103"/>
              <a:gd name="T80" fmla="*/ 191 w 438"/>
              <a:gd name="T81" fmla="*/ 103 h 103"/>
              <a:gd name="T82" fmla="*/ 160 w 438"/>
              <a:gd name="T83" fmla="*/ 0 h 103"/>
              <a:gd name="T84" fmla="*/ 128 w 438"/>
              <a:gd name="T85" fmla="*/ 0 h 103"/>
              <a:gd name="T86" fmla="*/ 136 w 438"/>
              <a:gd name="T87" fmla="*/ 46 h 103"/>
              <a:gd name="T88" fmla="*/ 144 w 438"/>
              <a:gd name="T89" fmla="*/ 15 h 103"/>
              <a:gd name="T90" fmla="*/ 144 w 438"/>
              <a:gd name="T91" fmla="*/ 15 h 103"/>
              <a:gd name="T92" fmla="*/ 152 w 438"/>
              <a:gd name="T93" fmla="*/ 46 h 103"/>
              <a:gd name="T94" fmla="*/ 156 w 438"/>
              <a:gd name="T95" fmla="*/ 61 h 103"/>
              <a:gd name="T96" fmla="*/ 132 w 438"/>
              <a:gd name="T97" fmla="*/ 61 h 103"/>
              <a:gd name="T98" fmla="*/ 136 w 438"/>
              <a:gd name="T99" fmla="*/ 46 h 103"/>
              <a:gd name="T100" fmla="*/ 60 w 438"/>
              <a:gd name="T101" fmla="*/ 0 h 103"/>
              <a:gd name="T102" fmla="*/ 60 w 438"/>
              <a:gd name="T103" fmla="*/ 42 h 103"/>
              <a:gd name="T104" fmla="*/ 23 w 438"/>
              <a:gd name="T105" fmla="*/ 42 h 103"/>
              <a:gd name="T106" fmla="*/ 23 w 438"/>
              <a:gd name="T107" fmla="*/ 0 h 103"/>
              <a:gd name="T108" fmla="*/ 0 w 438"/>
              <a:gd name="T109" fmla="*/ 0 h 103"/>
              <a:gd name="T110" fmla="*/ 0 w 438"/>
              <a:gd name="T111" fmla="*/ 103 h 103"/>
              <a:gd name="T112" fmla="*/ 23 w 438"/>
              <a:gd name="T113" fmla="*/ 103 h 103"/>
              <a:gd name="T114" fmla="*/ 23 w 438"/>
              <a:gd name="T115" fmla="*/ 61 h 103"/>
              <a:gd name="T116" fmla="*/ 60 w 438"/>
              <a:gd name="T117" fmla="*/ 61 h 103"/>
              <a:gd name="T118" fmla="*/ 60 w 438"/>
              <a:gd name="T119" fmla="*/ 103 h 103"/>
              <a:gd name="T120" fmla="*/ 83 w 438"/>
              <a:gd name="T121" fmla="*/ 103 h 103"/>
              <a:gd name="T122" fmla="*/ 83 w 438"/>
              <a:gd name="T123" fmla="*/ 0 h 103"/>
              <a:gd name="T124" fmla="*/ 60 w 438"/>
              <a:gd name="T12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8" h="103">
                <a:moveTo>
                  <a:pt x="377" y="0"/>
                </a:moveTo>
                <a:cubicBezTo>
                  <a:pt x="377" y="103"/>
                  <a:pt x="377" y="103"/>
                  <a:pt x="377" y="103"/>
                </a:cubicBezTo>
                <a:cubicBezTo>
                  <a:pt x="438" y="103"/>
                  <a:pt x="438" y="103"/>
                  <a:pt x="438" y="103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00" y="85"/>
                  <a:pt x="400" y="85"/>
                  <a:pt x="400" y="85"/>
                </a:cubicBezTo>
                <a:cubicBezTo>
                  <a:pt x="400" y="0"/>
                  <a:pt x="400" y="0"/>
                  <a:pt x="400" y="0"/>
                </a:cubicBezTo>
                <a:lnTo>
                  <a:pt x="377" y="0"/>
                </a:lnTo>
                <a:close/>
                <a:moveTo>
                  <a:pt x="300" y="0"/>
                </a:moveTo>
                <a:cubicBezTo>
                  <a:pt x="269" y="103"/>
                  <a:pt x="269" y="103"/>
                  <a:pt x="269" y="103"/>
                </a:cubicBezTo>
                <a:cubicBezTo>
                  <a:pt x="292" y="103"/>
                  <a:pt x="292" y="103"/>
                  <a:pt x="292" y="103"/>
                </a:cubicBezTo>
                <a:cubicBezTo>
                  <a:pt x="298" y="79"/>
                  <a:pt x="298" y="79"/>
                  <a:pt x="298" y="79"/>
                </a:cubicBezTo>
                <a:cubicBezTo>
                  <a:pt x="333" y="79"/>
                  <a:pt x="333" y="79"/>
                  <a:pt x="333" y="79"/>
                </a:cubicBezTo>
                <a:cubicBezTo>
                  <a:pt x="339" y="103"/>
                  <a:pt x="339" y="103"/>
                  <a:pt x="339" y="103"/>
                </a:cubicBezTo>
                <a:cubicBezTo>
                  <a:pt x="363" y="103"/>
                  <a:pt x="363" y="103"/>
                  <a:pt x="363" y="103"/>
                </a:cubicBezTo>
                <a:cubicBezTo>
                  <a:pt x="332" y="0"/>
                  <a:pt x="332" y="0"/>
                  <a:pt x="332" y="0"/>
                </a:cubicBezTo>
                <a:lnTo>
                  <a:pt x="300" y="0"/>
                </a:lnTo>
                <a:close/>
                <a:moveTo>
                  <a:pt x="308" y="46"/>
                </a:moveTo>
                <a:cubicBezTo>
                  <a:pt x="311" y="33"/>
                  <a:pt x="314" y="24"/>
                  <a:pt x="315" y="15"/>
                </a:cubicBezTo>
                <a:cubicBezTo>
                  <a:pt x="316" y="15"/>
                  <a:pt x="316" y="15"/>
                  <a:pt x="316" y="15"/>
                </a:cubicBezTo>
                <a:cubicBezTo>
                  <a:pt x="318" y="25"/>
                  <a:pt x="320" y="32"/>
                  <a:pt x="324" y="46"/>
                </a:cubicBezTo>
                <a:cubicBezTo>
                  <a:pt x="328" y="61"/>
                  <a:pt x="328" y="61"/>
                  <a:pt x="328" y="61"/>
                </a:cubicBezTo>
                <a:cubicBezTo>
                  <a:pt x="303" y="61"/>
                  <a:pt x="303" y="61"/>
                  <a:pt x="303" y="61"/>
                </a:cubicBezTo>
                <a:lnTo>
                  <a:pt x="308" y="46"/>
                </a:lnTo>
                <a:close/>
                <a:moveTo>
                  <a:pt x="276" y="0"/>
                </a:moveTo>
                <a:cubicBezTo>
                  <a:pt x="241" y="70"/>
                  <a:pt x="241" y="70"/>
                  <a:pt x="241" y="70"/>
                </a:cubicBezTo>
                <a:cubicBezTo>
                  <a:pt x="241" y="103"/>
                  <a:pt x="241" y="103"/>
                  <a:pt x="241" y="103"/>
                </a:cubicBezTo>
                <a:cubicBezTo>
                  <a:pt x="219" y="103"/>
                  <a:pt x="219" y="103"/>
                  <a:pt x="219" y="103"/>
                </a:cubicBezTo>
                <a:cubicBezTo>
                  <a:pt x="219" y="70"/>
                  <a:pt x="219" y="70"/>
                  <a:pt x="219" y="70"/>
                </a:cubicBezTo>
                <a:cubicBezTo>
                  <a:pt x="184" y="0"/>
                  <a:pt x="184" y="0"/>
                  <a:pt x="184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30" y="47"/>
                  <a:pt x="230" y="47"/>
                  <a:pt x="230" y="47"/>
                </a:cubicBezTo>
                <a:cubicBezTo>
                  <a:pt x="231" y="47"/>
                  <a:pt x="231" y="47"/>
                  <a:pt x="231" y="47"/>
                </a:cubicBezTo>
                <a:cubicBezTo>
                  <a:pt x="252" y="0"/>
                  <a:pt x="252" y="0"/>
                  <a:pt x="252" y="0"/>
                </a:cubicBezTo>
                <a:lnTo>
                  <a:pt x="276" y="0"/>
                </a:lnTo>
                <a:close/>
                <a:moveTo>
                  <a:pt x="128" y="0"/>
                </a:moveTo>
                <a:cubicBezTo>
                  <a:pt x="97" y="103"/>
                  <a:pt x="97" y="103"/>
                  <a:pt x="97" y="103"/>
                </a:cubicBezTo>
                <a:cubicBezTo>
                  <a:pt x="120" y="103"/>
                  <a:pt x="120" y="103"/>
                  <a:pt x="120" y="103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60" y="0"/>
                  <a:pt x="160" y="0"/>
                  <a:pt x="160" y="0"/>
                </a:cubicBezTo>
                <a:lnTo>
                  <a:pt x="128" y="0"/>
                </a:lnTo>
                <a:close/>
                <a:moveTo>
                  <a:pt x="136" y="46"/>
                </a:moveTo>
                <a:cubicBezTo>
                  <a:pt x="140" y="33"/>
                  <a:pt x="142" y="24"/>
                  <a:pt x="144" y="15"/>
                </a:cubicBezTo>
                <a:cubicBezTo>
                  <a:pt x="144" y="15"/>
                  <a:pt x="144" y="15"/>
                  <a:pt x="144" y="15"/>
                </a:cubicBezTo>
                <a:cubicBezTo>
                  <a:pt x="146" y="25"/>
                  <a:pt x="148" y="32"/>
                  <a:pt x="152" y="46"/>
                </a:cubicBezTo>
                <a:cubicBezTo>
                  <a:pt x="156" y="61"/>
                  <a:pt x="156" y="61"/>
                  <a:pt x="156" y="61"/>
                </a:cubicBezTo>
                <a:cubicBezTo>
                  <a:pt x="132" y="61"/>
                  <a:pt x="132" y="61"/>
                  <a:pt x="132" y="61"/>
                </a:cubicBezTo>
                <a:lnTo>
                  <a:pt x="136" y="46"/>
                </a:lnTo>
                <a:close/>
                <a:moveTo>
                  <a:pt x="60" y="0"/>
                </a:moveTo>
                <a:cubicBezTo>
                  <a:pt x="60" y="42"/>
                  <a:pt x="60" y="42"/>
                  <a:pt x="60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0"/>
                  <a:pt x="23" y="0"/>
                  <a:pt x="2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23" y="103"/>
                  <a:pt x="23" y="103"/>
                  <a:pt x="23" y="103"/>
                </a:cubicBezTo>
                <a:cubicBezTo>
                  <a:pt x="23" y="61"/>
                  <a:pt x="23" y="61"/>
                  <a:pt x="23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83" y="0"/>
                  <a:pt x="83" y="0"/>
                  <a:pt x="83" y="0"/>
                </a:cubicBez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9DF597-942F-4FF2-A7D9-895712BED2A3}"/>
              </a:ext>
            </a:extLst>
          </p:cNvPr>
          <p:cNvGrpSpPr/>
          <p:nvPr/>
        </p:nvGrpSpPr>
        <p:grpSpPr>
          <a:xfrm>
            <a:off x="7086600" y="3284538"/>
            <a:ext cx="1203325" cy="474662"/>
            <a:chOff x="7086600" y="3284538"/>
            <a:chExt cx="1203325" cy="474662"/>
          </a:xfrm>
        </p:grpSpPr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2C61D05D-26A6-4F47-863E-E1E749BEBE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6600" y="3552825"/>
              <a:ext cx="1203325" cy="206375"/>
            </a:xfrm>
            <a:custGeom>
              <a:avLst/>
              <a:gdLst>
                <a:gd name="T0" fmla="*/ 657 w 674"/>
                <a:gd name="T1" fmla="*/ 54 h 116"/>
                <a:gd name="T2" fmla="*/ 626 w 674"/>
                <a:gd name="T3" fmla="*/ 37 h 116"/>
                <a:gd name="T4" fmla="*/ 626 w 674"/>
                <a:gd name="T5" fmla="*/ 116 h 116"/>
                <a:gd name="T6" fmla="*/ 647 w 674"/>
                <a:gd name="T7" fmla="*/ 88 h 116"/>
                <a:gd name="T8" fmla="*/ 658 w 674"/>
                <a:gd name="T9" fmla="*/ 88 h 116"/>
                <a:gd name="T10" fmla="*/ 667 w 674"/>
                <a:gd name="T11" fmla="*/ 53 h 116"/>
                <a:gd name="T12" fmla="*/ 599 w 674"/>
                <a:gd name="T13" fmla="*/ 116 h 116"/>
                <a:gd name="T14" fmla="*/ 560 w 674"/>
                <a:gd name="T15" fmla="*/ 76 h 116"/>
                <a:gd name="T16" fmla="*/ 560 w 674"/>
                <a:gd name="T17" fmla="*/ 67 h 116"/>
                <a:gd name="T18" fmla="*/ 597 w 674"/>
                <a:gd name="T19" fmla="*/ 28 h 116"/>
                <a:gd name="T20" fmla="*/ 599 w 674"/>
                <a:gd name="T21" fmla="*/ 116 h 116"/>
                <a:gd name="T22" fmla="*/ 537 w 674"/>
                <a:gd name="T23" fmla="*/ 116 h 116"/>
                <a:gd name="T24" fmla="*/ 499 w 674"/>
                <a:gd name="T25" fmla="*/ 28 h 116"/>
                <a:gd name="T26" fmla="*/ 471 w 674"/>
                <a:gd name="T27" fmla="*/ 107 h 116"/>
                <a:gd name="T28" fmla="*/ 465 w 674"/>
                <a:gd name="T29" fmla="*/ 76 h 116"/>
                <a:gd name="T30" fmla="*/ 433 w 674"/>
                <a:gd name="T31" fmla="*/ 37 h 116"/>
                <a:gd name="T32" fmla="*/ 423 w 674"/>
                <a:gd name="T33" fmla="*/ 28 h 116"/>
                <a:gd name="T34" fmla="*/ 377 w 674"/>
                <a:gd name="T35" fmla="*/ 116 h 116"/>
                <a:gd name="T36" fmla="*/ 410 w 674"/>
                <a:gd name="T37" fmla="*/ 37 h 116"/>
                <a:gd name="T38" fmla="*/ 353 w 674"/>
                <a:gd name="T39" fmla="*/ 37 h 116"/>
                <a:gd name="T40" fmla="*/ 327 w 674"/>
                <a:gd name="T41" fmla="*/ 7 h 116"/>
                <a:gd name="T42" fmla="*/ 334 w 674"/>
                <a:gd name="T43" fmla="*/ 0 h 116"/>
                <a:gd name="T44" fmla="*/ 339 w 674"/>
                <a:gd name="T45" fmla="*/ 116 h 116"/>
                <a:gd name="T46" fmla="*/ 329 w 674"/>
                <a:gd name="T47" fmla="*/ 116 h 116"/>
                <a:gd name="T48" fmla="*/ 314 w 674"/>
                <a:gd name="T49" fmla="*/ 28 h 116"/>
                <a:gd name="T50" fmla="*/ 279 w 674"/>
                <a:gd name="T51" fmla="*/ 108 h 116"/>
                <a:gd name="T52" fmla="*/ 253 w 674"/>
                <a:gd name="T53" fmla="*/ 28 h 116"/>
                <a:gd name="T54" fmla="*/ 216 w 674"/>
                <a:gd name="T55" fmla="*/ 7 h 116"/>
                <a:gd name="T56" fmla="*/ 223 w 674"/>
                <a:gd name="T57" fmla="*/ 0 h 116"/>
                <a:gd name="T58" fmla="*/ 228 w 674"/>
                <a:gd name="T59" fmla="*/ 116 h 116"/>
                <a:gd name="T60" fmla="*/ 218 w 674"/>
                <a:gd name="T61" fmla="*/ 116 h 116"/>
                <a:gd name="T62" fmla="*/ 180 w 674"/>
                <a:gd name="T63" fmla="*/ 37 h 116"/>
                <a:gd name="T64" fmla="*/ 147 w 674"/>
                <a:gd name="T65" fmla="*/ 28 h 116"/>
                <a:gd name="T66" fmla="*/ 170 w 674"/>
                <a:gd name="T67" fmla="*/ 116 h 116"/>
                <a:gd name="T68" fmla="*/ 131 w 674"/>
                <a:gd name="T69" fmla="*/ 116 h 116"/>
                <a:gd name="T70" fmla="*/ 140 w 674"/>
                <a:gd name="T71" fmla="*/ 28 h 116"/>
                <a:gd name="T72" fmla="*/ 95 w 674"/>
                <a:gd name="T73" fmla="*/ 28 h 116"/>
                <a:gd name="T74" fmla="*/ 95 w 674"/>
                <a:gd name="T75" fmla="*/ 116 h 116"/>
                <a:gd name="T76" fmla="*/ 0 w 674"/>
                <a:gd name="T77" fmla="*/ 116 h 116"/>
                <a:gd name="T78" fmla="*/ 53 w 674"/>
                <a:gd name="T79" fmla="*/ 90 h 116"/>
                <a:gd name="T80" fmla="*/ 44 w 674"/>
                <a:gd name="T81" fmla="*/ 28 h 116"/>
                <a:gd name="T82" fmla="*/ 35 w 674"/>
                <a:gd name="T83" fmla="*/ 35 h 116"/>
                <a:gd name="T84" fmla="*/ 50 w 674"/>
                <a:gd name="T85" fmla="*/ 8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4" h="116">
                  <a:moveTo>
                    <a:pt x="626" y="37"/>
                  </a:moveTo>
                  <a:cubicBezTo>
                    <a:pt x="637" y="37"/>
                    <a:pt x="637" y="37"/>
                    <a:pt x="637" y="37"/>
                  </a:cubicBezTo>
                  <a:cubicBezTo>
                    <a:pt x="650" y="37"/>
                    <a:pt x="657" y="42"/>
                    <a:pt x="657" y="54"/>
                  </a:cubicBezTo>
                  <a:cubicBezTo>
                    <a:pt x="657" y="66"/>
                    <a:pt x="649" y="71"/>
                    <a:pt x="637" y="71"/>
                  </a:cubicBezTo>
                  <a:cubicBezTo>
                    <a:pt x="626" y="71"/>
                    <a:pt x="626" y="71"/>
                    <a:pt x="626" y="71"/>
                  </a:cubicBezTo>
                  <a:lnTo>
                    <a:pt x="626" y="37"/>
                  </a:lnTo>
                  <a:close/>
                  <a:moveTo>
                    <a:pt x="616" y="28"/>
                  </a:moveTo>
                  <a:cubicBezTo>
                    <a:pt x="616" y="116"/>
                    <a:pt x="616" y="116"/>
                    <a:pt x="616" y="116"/>
                  </a:cubicBezTo>
                  <a:cubicBezTo>
                    <a:pt x="626" y="116"/>
                    <a:pt x="626" y="116"/>
                    <a:pt x="626" y="116"/>
                  </a:cubicBezTo>
                  <a:cubicBezTo>
                    <a:pt x="626" y="79"/>
                    <a:pt x="626" y="79"/>
                    <a:pt x="626" y="79"/>
                  </a:cubicBezTo>
                  <a:cubicBezTo>
                    <a:pt x="633" y="79"/>
                    <a:pt x="633" y="79"/>
                    <a:pt x="633" y="79"/>
                  </a:cubicBezTo>
                  <a:cubicBezTo>
                    <a:pt x="639" y="79"/>
                    <a:pt x="643" y="82"/>
                    <a:pt x="647" y="88"/>
                  </a:cubicBezTo>
                  <a:cubicBezTo>
                    <a:pt x="662" y="116"/>
                    <a:pt x="662" y="116"/>
                    <a:pt x="662" y="116"/>
                  </a:cubicBezTo>
                  <a:cubicBezTo>
                    <a:pt x="674" y="116"/>
                    <a:pt x="674" y="116"/>
                    <a:pt x="674" y="116"/>
                  </a:cubicBezTo>
                  <a:cubicBezTo>
                    <a:pt x="658" y="88"/>
                    <a:pt x="658" y="88"/>
                    <a:pt x="658" y="88"/>
                  </a:cubicBezTo>
                  <a:cubicBezTo>
                    <a:pt x="654" y="82"/>
                    <a:pt x="651" y="79"/>
                    <a:pt x="648" y="77"/>
                  </a:cubicBezTo>
                  <a:cubicBezTo>
                    <a:pt x="648" y="77"/>
                    <a:pt x="648" y="77"/>
                    <a:pt x="648" y="77"/>
                  </a:cubicBezTo>
                  <a:cubicBezTo>
                    <a:pt x="658" y="76"/>
                    <a:pt x="667" y="67"/>
                    <a:pt x="667" y="53"/>
                  </a:cubicBezTo>
                  <a:cubicBezTo>
                    <a:pt x="667" y="35"/>
                    <a:pt x="656" y="28"/>
                    <a:pt x="638" y="28"/>
                  </a:cubicBezTo>
                  <a:lnTo>
                    <a:pt x="616" y="28"/>
                  </a:lnTo>
                  <a:close/>
                  <a:moveTo>
                    <a:pt x="599" y="116"/>
                  </a:moveTo>
                  <a:cubicBezTo>
                    <a:pt x="599" y="107"/>
                    <a:pt x="599" y="107"/>
                    <a:pt x="599" y="107"/>
                  </a:cubicBezTo>
                  <a:cubicBezTo>
                    <a:pt x="560" y="107"/>
                    <a:pt x="560" y="107"/>
                    <a:pt x="560" y="107"/>
                  </a:cubicBezTo>
                  <a:cubicBezTo>
                    <a:pt x="560" y="76"/>
                    <a:pt x="560" y="76"/>
                    <a:pt x="560" y="76"/>
                  </a:cubicBezTo>
                  <a:cubicBezTo>
                    <a:pt x="592" y="76"/>
                    <a:pt x="592" y="76"/>
                    <a:pt x="592" y="76"/>
                  </a:cubicBezTo>
                  <a:cubicBezTo>
                    <a:pt x="592" y="67"/>
                    <a:pt x="592" y="67"/>
                    <a:pt x="592" y="67"/>
                  </a:cubicBezTo>
                  <a:cubicBezTo>
                    <a:pt x="560" y="67"/>
                    <a:pt x="560" y="67"/>
                    <a:pt x="560" y="67"/>
                  </a:cubicBezTo>
                  <a:cubicBezTo>
                    <a:pt x="560" y="37"/>
                    <a:pt x="560" y="37"/>
                    <a:pt x="560" y="37"/>
                  </a:cubicBezTo>
                  <a:cubicBezTo>
                    <a:pt x="597" y="37"/>
                    <a:pt x="597" y="37"/>
                    <a:pt x="597" y="37"/>
                  </a:cubicBezTo>
                  <a:cubicBezTo>
                    <a:pt x="597" y="28"/>
                    <a:pt x="597" y="28"/>
                    <a:pt x="597" y="28"/>
                  </a:cubicBezTo>
                  <a:cubicBezTo>
                    <a:pt x="550" y="28"/>
                    <a:pt x="550" y="28"/>
                    <a:pt x="550" y="28"/>
                  </a:cubicBezTo>
                  <a:cubicBezTo>
                    <a:pt x="550" y="116"/>
                    <a:pt x="550" y="116"/>
                    <a:pt x="550" y="116"/>
                  </a:cubicBezTo>
                  <a:lnTo>
                    <a:pt x="599" y="116"/>
                  </a:lnTo>
                  <a:close/>
                  <a:moveTo>
                    <a:pt x="489" y="28"/>
                  </a:moveTo>
                  <a:cubicBezTo>
                    <a:pt x="489" y="116"/>
                    <a:pt x="489" y="116"/>
                    <a:pt x="489" y="116"/>
                  </a:cubicBezTo>
                  <a:cubicBezTo>
                    <a:pt x="537" y="116"/>
                    <a:pt x="537" y="116"/>
                    <a:pt x="537" y="116"/>
                  </a:cubicBezTo>
                  <a:cubicBezTo>
                    <a:pt x="537" y="107"/>
                    <a:pt x="537" y="107"/>
                    <a:pt x="537" y="107"/>
                  </a:cubicBezTo>
                  <a:cubicBezTo>
                    <a:pt x="499" y="107"/>
                    <a:pt x="499" y="107"/>
                    <a:pt x="499" y="107"/>
                  </a:cubicBezTo>
                  <a:cubicBezTo>
                    <a:pt x="499" y="28"/>
                    <a:pt x="499" y="28"/>
                    <a:pt x="499" y="28"/>
                  </a:cubicBezTo>
                  <a:lnTo>
                    <a:pt x="489" y="28"/>
                  </a:lnTo>
                  <a:close/>
                  <a:moveTo>
                    <a:pt x="471" y="116"/>
                  </a:moveTo>
                  <a:cubicBezTo>
                    <a:pt x="471" y="107"/>
                    <a:pt x="471" y="107"/>
                    <a:pt x="471" y="107"/>
                  </a:cubicBezTo>
                  <a:cubicBezTo>
                    <a:pt x="433" y="107"/>
                    <a:pt x="433" y="107"/>
                    <a:pt x="433" y="107"/>
                  </a:cubicBezTo>
                  <a:cubicBezTo>
                    <a:pt x="433" y="76"/>
                    <a:pt x="433" y="76"/>
                    <a:pt x="433" y="76"/>
                  </a:cubicBezTo>
                  <a:cubicBezTo>
                    <a:pt x="465" y="76"/>
                    <a:pt x="465" y="76"/>
                    <a:pt x="465" y="76"/>
                  </a:cubicBezTo>
                  <a:cubicBezTo>
                    <a:pt x="465" y="67"/>
                    <a:pt x="465" y="67"/>
                    <a:pt x="465" y="67"/>
                  </a:cubicBezTo>
                  <a:cubicBezTo>
                    <a:pt x="433" y="67"/>
                    <a:pt x="433" y="67"/>
                    <a:pt x="433" y="67"/>
                  </a:cubicBezTo>
                  <a:cubicBezTo>
                    <a:pt x="433" y="37"/>
                    <a:pt x="433" y="37"/>
                    <a:pt x="433" y="37"/>
                  </a:cubicBezTo>
                  <a:cubicBezTo>
                    <a:pt x="470" y="37"/>
                    <a:pt x="470" y="37"/>
                    <a:pt x="470" y="37"/>
                  </a:cubicBezTo>
                  <a:cubicBezTo>
                    <a:pt x="470" y="28"/>
                    <a:pt x="470" y="28"/>
                    <a:pt x="470" y="28"/>
                  </a:cubicBezTo>
                  <a:cubicBezTo>
                    <a:pt x="423" y="28"/>
                    <a:pt x="423" y="28"/>
                    <a:pt x="423" y="28"/>
                  </a:cubicBezTo>
                  <a:cubicBezTo>
                    <a:pt x="423" y="116"/>
                    <a:pt x="423" y="116"/>
                    <a:pt x="423" y="116"/>
                  </a:cubicBezTo>
                  <a:lnTo>
                    <a:pt x="471" y="116"/>
                  </a:lnTo>
                  <a:close/>
                  <a:moveTo>
                    <a:pt x="377" y="116"/>
                  </a:moveTo>
                  <a:cubicBezTo>
                    <a:pt x="387" y="116"/>
                    <a:pt x="387" y="116"/>
                    <a:pt x="387" y="116"/>
                  </a:cubicBezTo>
                  <a:cubicBezTo>
                    <a:pt x="387" y="37"/>
                    <a:pt x="387" y="37"/>
                    <a:pt x="387" y="37"/>
                  </a:cubicBezTo>
                  <a:cubicBezTo>
                    <a:pt x="410" y="37"/>
                    <a:pt x="410" y="37"/>
                    <a:pt x="410" y="37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77" y="37"/>
                    <a:pt x="377" y="37"/>
                    <a:pt x="377" y="37"/>
                  </a:cubicBezTo>
                  <a:lnTo>
                    <a:pt x="377" y="116"/>
                  </a:lnTo>
                  <a:close/>
                  <a:moveTo>
                    <a:pt x="327" y="7"/>
                  </a:moveTo>
                  <a:cubicBezTo>
                    <a:pt x="327" y="11"/>
                    <a:pt x="330" y="14"/>
                    <a:pt x="334" y="14"/>
                  </a:cubicBezTo>
                  <a:cubicBezTo>
                    <a:pt x="338" y="14"/>
                    <a:pt x="341" y="11"/>
                    <a:pt x="341" y="7"/>
                  </a:cubicBezTo>
                  <a:cubicBezTo>
                    <a:pt x="341" y="3"/>
                    <a:pt x="338" y="0"/>
                    <a:pt x="334" y="0"/>
                  </a:cubicBezTo>
                  <a:cubicBezTo>
                    <a:pt x="330" y="0"/>
                    <a:pt x="327" y="3"/>
                    <a:pt x="327" y="7"/>
                  </a:cubicBezTo>
                  <a:moveTo>
                    <a:pt x="329" y="116"/>
                  </a:moveTo>
                  <a:cubicBezTo>
                    <a:pt x="339" y="116"/>
                    <a:pt x="339" y="116"/>
                    <a:pt x="339" y="116"/>
                  </a:cubicBezTo>
                  <a:cubicBezTo>
                    <a:pt x="339" y="28"/>
                    <a:pt x="339" y="28"/>
                    <a:pt x="339" y="28"/>
                  </a:cubicBezTo>
                  <a:cubicBezTo>
                    <a:pt x="329" y="28"/>
                    <a:pt x="329" y="28"/>
                    <a:pt x="329" y="28"/>
                  </a:cubicBezTo>
                  <a:lnTo>
                    <a:pt x="329" y="116"/>
                  </a:lnTo>
                  <a:close/>
                  <a:moveTo>
                    <a:pt x="271" y="116"/>
                  </a:moveTo>
                  <a:cubicBezTo>
                    <a:pt x="286" y="116"/>
                    <a:pt x="286" y="116"/>
                    <a:pt x="286" y="116"/>
                  </a:cubicBezTo>
                  <a:cubicBezTo>
                    <a:pt x="314" y="28"/>
                    <a:pt x="314" y="28"/>
                    <a:pt x="314" y="28"/>
                  </a:cubicBezTo>
                  <a:cubicBezTo>
                    <a:pt x="304" y="28"/>
                    <a:pt x="304" y="28"/>
                    <a:pt x="304" y="28"/>
                  </a:cubicBezTo>
                  <a:cubicBezTo>
                    <a:pt x="284" y="91"/>
                    <a:pt x="284" y="91"/>
                    <a:pt x="284" y="91"/>
                  </a:cubicBezTo>
                  <a:cubicBezTo>
                    <a:pt x="284" y="93"/>
                    <a:pt x="279" y="107"/>
                    <a:pt x="279" y="108"/>
                  </a:cubicBezTo>
                  <a:cubicBezTo>
                    <a:pt x="278" y="108"/>
                    <a:pt x="278" y="108"/>
                    <a:pt x="278" y="108"/>
                  </a:cubicBezTo>
                  <a:cubicBezTo>
                    <a:pt x="278" y="106"/>
                    <a:pt x="274" y="93"/>
                    <a:pt x="273" y="91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42" y="28"/>
                    <a:pt x="242" y="28"/>
                    <a:pt x="242" y="28"/>
                  </a:cubicBezTo>
                  <a:lnTo>
                    <a:pt x="271" y="116"/>
                  </a:lnTo>
                  <a:close/>
                  <a:moveTo>
                    <a:pt x="216" y="7"/>
                  </a:moveTo>
                  <a:cubicBezTo>
                    <a:pt x="216" y="11"/>
                    <a:pt x="219" y="14"/>
                    <a:pt x="223" y="14"/>
                  </a:cubicBezTo>
                  <a:cubicBezTo>
                    <a:pt x="227" y="14"/>
                    <a:pt x="230" y="11"/>
                    <a:pt x="230" y="7"/>
                  </a:cubicBezTo>
                  <a:cubicBezTo>
                    <a:pt x="230" y="3"/>
                    <a:pt x="227" y="0"/>
                    <a:pt x="223" y="0"/>
                  </a:cubicBezTo>
                  <a:cubicBezTo>
                    <a:pt x="219" y="0"/>
                    <a:pt x="216" y="3"/>
                    <a:pt x="216" y="7"/>
                  </a:cubicBezTo>
                  <a:moveTo>
                    <a:pt x="218" y="116"/>
                  </a:moveTo>
                  <a:cubicBezTo>
                    <a:pt x="228" y="116"/>
                    <a:pt x="228" y="116"/>
                    <a:pt x="228" y="116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18" y="28"/>
                    <a:pt x="218" y="28"/>
                    <a:pt x="218" y="28"/>
                  </a:cubicBezTo>
                  <a:lnTo>
                    <a:pt x="218" y="116"/>
                  </a:lnTo>
                  <a:close/>
                  <a:moveTo>
                    <a:pt x="170" y="116"/>
                  </a:moveTo>
                  <a:cubicBezTo>
                    <a:pt x="180" y="116"/>
                    <a:pt x="180" y="116"/>
                    <a:pt x="180" y="116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28"/>
                    <a:pt x="203" y="28"/>
                    <a:pt x="203" y="28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7" y="37"/>
                    <a:pt x="147" y="37"/>
                    <a:pt x="147" y="37"/>
                  </a:cubicBezTo>
                  <a:cubicBezTo>
                    <a:pt x="170" y="37"/>
                    <a:pt x="170" y="37"/>
                    <a:pt x="170" y="37"/>
                  </a:cubicBezTo>
                  <a:lnTo>
                    <a:pt x="170" y="116"/>
                  </a:lnTo>
                  <a:close/>
                  <a:moveTo>
                    <a:pt x="98" y="72"/>
                  </a:moveTo>
                  <a:cubicBezTo>
                    <a:pt x="98" y="72"/>
                    <a:pt x="98" y="72"/>
                    <a:pt x="98" y="72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29" y="28"/>
                    <a:pt x="129" y="28"/>
                    <a:pt x="129" y="28"/>
                  </a:cubicBezTo>
                  <a:lnTo>
                    <a:pt x="98" y="72"/>
                  </a:lnTo>
                  <a:close/>
                  <a:moveTo>
                    <a:pt x="95" y="28"/>
                  </a:moveTo>
                  <a:cubicBezTo>
                    <a:pt x="85" y="28"/>
                    <a:pt x="85" y="28"/>
                    <a:pt x="85" y="28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95" y="116"/>
                    <a:pt x="95" y="116"/>
                    <a:pt x="95" y="116"/>
                  </a:cubicBezTo>
                  <a:lnTo>
                    <a:pt x="95" y="28"/>
                  </a:lnTo>
                  <a:close/>
                  <a:moveTo>
                    <a:pt x="28" y="28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28" y="28"/>
                  </a:lnTo>
                  <a:close/>
                  <a:moveTo>
                    <a:pt x="30" y="52"/>
                  </a:moveTo>
                  <a:cubicBezTo>
                    <a:pt x="31" y="49"/>
                    <a:pt x="35" y="37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7"/>
                    <a:pt x="40" y="49"/>
                    <a:pt x="41" y="52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21" y="81"/>
                    <a:pt x="21" y="81"/>
                    <a:pt x="21" y="81"/>
                  </a:cubicBezTo>
                  <a:lnTo>
                    <a:pt x="3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BE6F284C-6F5B-468E-9899-7DF18D5588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7738" y="3284538"/>
              <a:ext cx="804863" cy="209550"/>
            </a:xfrm>
            <a:custGeom>
              <a:avLst/>
              <a:gdLst>
                <a:gd name="T0" fmla="*/ 403 w 451"/>
                <a:gd name="T1" fmla="*/ 116 h 117"/>
                <a:gd name="T2" fmla="*/ 451 w 451"/>
                <a:gd name="T3" fmla="*/ 107 h 117"/>
                <a:gd name="T4" fmla="*/ 413 w 451"/>
                <a:gd name="T5" fmla="*/ 28 h 117"/>
                <a:gd name="T6" fmla="*/ 386 w 451"/>
                <a:gd name="T7" fmla="*/ 116 h 117"/>
                <a:gd name="T8" fmla="*/ 347 w 451"/>
                <a:gd name="T9" fmla="*/ 107 h 117"/>
                <a:gd name="T10" fmla="*/ 379 w 451"/>
                <a:gd name="T11" fmla="*/ 76 h 117"/>
                <a:gd name="T12" fmla="*/ 347 w 451"/>
                <a:gd name="T13" fmla="*/ 67 h 117"/>
                <a:gd name="T14" fmla="*/ 384 w 451"/>
                <a:gd name="T15" fmla="*/ 37 h 117"/>
                <a:gd name="T16" fmla="*/ 337 w 451"/>
                <a:gd name="T17" fmla="*/ 28 h 117"/>
                <a:gd name="T18" fmla="*/ 386 w 451"/>
                <a:gd name="T19" fmla="*/ 116 h 117"/>
                <a:gd name="T20" fmla="*/ 269 w 451"/>
                <a:gd name="T21" fmla="*/ 100 h 117"/>
                <a:gd name="T22" fmla="*/ 290 w 451"/>
                <a:gd name="T23" fmla="*/ 117 h 117"/>
                <a:gd name="T24" fmla="*/ 278 w 451"/>
                <a:gd name="T25" fmla="*/ 50 h 117"/>
                <a:gd name="T26" fmla="*/ 311 w 451"/>
                <a:gd name="T27" fmla="*/ 42 h 117"/>
                <a:gd name="T28" fmla="*/ 295 w 451"/>
                <a:gd name="T29" fmla="*/ 27 h 117"/>
                <a:gd name="T30" fmla="*/ 309 w 451"/>
                <a:gd name="T31" fmla="*/ 94 h 117"/>
                <a:gd name="T32" fmla="*/ 212 w 451"/>
                <a:gd name="T33" fmla="*/ 72 h 117"/>
                <a:gd name="T34" fmla="*/ 244 w 451"/>
                <a:gd name="T35" fmla="*/ 116 h 117"/>
                <a:gd name="T36" fmla="*/ 223 w 451"/>
                <a:gd name="T37" fmla="*/ 72 h 117"/>
                <a:gd name="T38" fmla="*/ 243 w 451"/>
                <a:gd name="T39" fmla="*/ 28 h 117"/>
                <a:gd name="T40" fmla="*/ 208 w 451"/>
                <a:gd name="T41" fmla="*/ 28 h 117"/>
                <a:gd name="T42" fmla="*/ 198 w 451"/>
                <a:gd name="T43" fmla="*/ 116 h 117"/>
                <a:gd name="T44" fmla="*/ 208 w 451"/>
                <a:gd name="T45" fmla="*/ 28 h 117"/>
                <a:gd name="T46" fmla="*/ 169 w 451"/>
                <a:gd name="T47" fmla="*/ 15 h 117"/>
                <a:gd name="T48" fmla="*/ 169 w 451"/>
                <a:gd name="T49" fmla="*/ 0 h 117"/>
                <a:gd name="T50" fmla="*/ 164 w 451"/>
                <a:gd name="T51" fmla="*/ 116 h 117"/>
                <a:gd name="T52" fmla="*/ 174 w 451"/>
                <a:gd name="T53" fmla="*/ 28 h 117"/>
                <a:gd name="T54" fmla="*/ 164 w 451"/>
                <a:gd name="T55" fmla="*/ 116 h 117"/>
                <a:gd name="T56" fmla="*/ 146 w 451"/>
                <a:gd name="T57" fmla="*/ 37 h 117"/>
                <a:gd name="T58" fmla="*/ 94 w 451"/>
                <a:gd name="T59" fmla="*/ 28 h 117"/>
                <a:gd name="T60" fmla="*/ 134 w 451"/>
                <a:gd name="T61" fmla="*/ 37 h 117"/>
                <a:gd name="T62" fmla="*/ 90 w 451"/>
                <a:gd name="T63" fmla="*/ 107 h 117"/>
                <a:gd name="T64" fmla="*/ 146 w 451"/>
                <a:gd name="T65" fmla="*/ 116 h 117"/>
                <a:gd name="T66" fmla="*/ 102 w 451"/>
                <a:gd name="T67" fmla="*/ 107 h 117"/>
                <a:gd name="T68" fmla="*/ 61 w 451"/>
                <a:gd name="T69" fmla="*/ 7 h 117"/>
                <a:gd name="T70" fmla="*/ 76 w 451"/>
                <a:gd name="T71" fmla="*/ 7 h 117"/>
                <a:gd name="T72" fmla="*/ 61 w 451"/>
                <a:gd name="T73" fmla="*/ 7 h 117"/>
                <a:gd name="T74" fmla="*/ 73 w 451"/>
                <a:gd name="T75" fmla="*/ 116 h 117"/>
                <a:gd name="T76" fmla="*/ 63 w 451"/>
                <a:gd name="T77" fmla="*/ 28 h 117"/>
                <a:gd name="T78" fmla="*/ 11 w 451"/>
                <a:gd name="T79" fmla="*/ 116 h 117"/>
                <a:gd name="T80" fmla="*/ 42 w 451"/>
                <a:gd name="T81" fmla="*/ 78 h 117"/>
                <a:gd name="T82" fmla="*/ 11 w 451"/>
                <a:gd name="T83" fmla="*/ 69 h 117"/>
                <a:gd name="T84" fmla="*/ 47 w 451"/>
                <a:gd name="T85" fmla="*/ 37 h 117"/>
                <a:gd name="T86" fmla="*/ 0 w 451"/>
                <a:gd name="T87" fmla="*/ 28 h 117"/>
                <a:gd name="T88" fmla="*/ 11 w 451"/>
                <a:gd name="T8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1" h="117">
                  <a:moveTo>
                    <a:pt x="403" y="28"/>
                  </a:moveTo>
                  <a:cubicBezTo>
                    <a:pt x="403" y="116"/>
                    <a:pt x="403" y="116"/>
                    <a:pt x="403" y="116"/>
                  </a:cubicBezTo>
                  <a:cubicBezTo>
                    <a:pt x="451" y="116"/>
                    <a:pt x="451" y="116"/>
                    <a:pt x="451" y="116"/>
                  </a:cubicBezTo>
                  <a:cubicBezTo>
                    <a:pt x="451" y="107"/>
                    <a:pt x="451" y="107"/>
                    <a:pt x="451" y="107"/>
                  </a:cubicBezTo>
                  <a:cubicBezTo>
                    <a:pt x="413" y="107"/>
                    <a:pt x="413" y="107"/>
                    <a:pt x="413" y="107"/>
                  </a:cubicBezTo>
                  <a:cubicBezTo>
                    <a:pt x="413" y="28"/>
                    <a:pt x="413" y="28"/>
                    <a:pt x="413" y="28"/>
                  </a:cubicBezTo>
                  <a:lnTo>
                    <a:pt x="403" y="28"/>
                  </a:lnTo>
                  <a:close/>
                  <a:moveTo>
                    <a:pt x="386" y="116"/>
                  </a:moveTo>
                  <a:cubicBezTo>
                    <a:pt x="386" y="107"/>
                    <a:pt x="386" y="107"/>
                    <a:pt x="386" y="107"/>
                  </a:cubicBezTo>
                  <a:cubicBezTo>
                    <a:pt x="347" y="107"/>
                    <a:pt x="347" y="107"/>
                    <a:pt x="347" y="107"/>
                  </a:cubicBezTo>
                  <a:cubicBezTo>
                    <a:pt x="347" y="76"/>
                    <a:pt x="347" y="76"/>
                    <a:pt x="347" y="76"/>
                  </a:cubicBezTo>
                  <a:cubicBezTo>
                    <a:pt x="379" y="76"/>
                    <a:pt x="379" y="76"/>
                    <a:pt x="379" y="76"/>
                  </a:cubicBezTo>
                  <a:cubicBezTo>
                    <a:pt x="379" y="67"/>
                    <a:pt x="379" y="67"/>
                    <a:pt x="379" y="67"/>
                  </a:cubicBezTo>
                  <a:cubicBezTo>
                    <a:pt x="347" y="67"/>
                    <a:pt x="347" y="67"/>
                    <a:pt x="347" y="67"/>
                  </a:cubicBezTo>
                  <a:cubicBezTo>
                    <a:pt x="347" y="37"/>
                    <a:pt x="347" y="37"/>
                    <a:pt x="347" y="37"/>
                  </a:cubicBezTo>
                  <a:cubicBezTo>
                    <a:pt x="384" y="37"/>
                    <a:pt x="384" y="37"/>
                    <a:pt x="384" y="37"/>
                  </a:cubicBezTo>
                  <a:cubicBezTo>
                    <a:pt x="384" y="28"/>
                    <a:pt x="384" y="28"/>
                    <a:pt x="384" y="28"/>
                  </a:cubicBezTo>
                  <a:cubicBezTo>
                    <a:pt x="337" y="28"/>
                    <a:pt x="337" y="28"/>
                    <a:pt x="337" y="28"/>
                  </a:cubicBezTo>
                  <a:cubicBezTo>
                    <a:pt x="337" y="116"/>
                    <a:pt x="337" y="116"/>
                    <a:pt x="337" y="116"/>
                  </a:cubicBezTo>
                  <a:lnTo>
                    <a:pt x="386" y="116"/>
                  </a:lnTo>
                  <a:close/>
                  <a:moveTo>
                    <a:pt x="291" y="108"/>
                  </a:moveTo>
                  <a:cubicBezTo>
                    <a:pt x="281" y="108"/>
                    <a:pt x="274" y="104"/>
                    <a:pt x="269" y="100"/>
                  </a:cubicBezTo>
                  <a:cubicBezTo>
                    <a:pt x="263" y="108"/>
                    <a:pt x="263" y="108"/>
                    <a:pt x="263" y="108"/>
                  </a:cubicBezTo>
                  <a:cubicBezTo>
                    <a:pt x="268" y="112"/>
                    <a:pt x="277" y="117"/>
                    <a:pt x="290" y="117"/>
                  </a:cubicBezTo>
                  <a:cubicBezTo>
                    <a:pt x="309" y="117"/>
                    <a:pt x="319" y="106"/>
                    <a:pt x="319" y="93"/>
                  </a:cubicBezTo>
                  <a:cubicBezTo>
                    <a:pt x="319" y="66"/>
                    <a:pt x="278" y="70"/>
                    <a:pt x="278" y="50"/>
                  </a:cubicBezTo>
                  <a:cubicBezTo>
                    <a:pt x="278" y="42"/>
                    <a:pt x="284" y="36"/>
                    <a:pt x="294" y="36"/>
                  </a:cubicBezTo>
                  <a:cubicBezTo>
                    <a:pt x="301" y="36"/>
                    <a:pt x="307" y="39"/>
                    <a:pt x="311" y="42"/>
                  </a:cubicBezTo>
                  <a:cubicBezTo>
                    <a:pt x="317" y="34"/>
                    <a:pt x="317" y="34"/>
                    <a:pt x="317" y="34"/>
                  </a:cubicBezTo>
                  <a:cubicBezTo>
                    <a:pt x="312" y="30"/>
                    <a:pt x="305" y="27"/>
                    <a:pt x="295" y="27"/>
                  </a:cubicBezTo>
                  <a:cubicBezTo>
                    <a:pt x="279" y="27"/>
                    <a:pt x="268" y="37"/>
                    <a:pt x="268" y="51"/>
                  </a:cubicBezTo>
                  <a:cubicBezTo>
                    <a:pt x="268" y="78"/>
                    <a:pt x="309" y="74"/>
                    <a:pt x="309" y="94"/>
                  </a:cubicBezTo>
                  <a:cubicBezTo>
                    <a:pt x="309" y="102"/>
                    <a:pt x="303" y="108"/>
                    <a:pt x="291" y="108"/>
                  </a:cubicBezTo>
                  <a:moveTo>
                    <a:pt x="212" y="72"/>
                  </a:moveTo>
                  <a:cubicBezTo>
                    <a:pt x="212" y="73"/>
                    <a:pt x="212" y="73"/>
                    <a:pt x="212" y="73"/>
                  </a:cubicBezTo>
                  <a:cubicBezTo>
                    <a:pt x="244" y="116"/>
                    <a:pt x="244" y="116"/>
                    <a:pt x="244" y="116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23" y="72"/>
                    <a:pt x="223" y="72"/>
                    <a:pt x="223" y="72"/>
                  </a:cubicBezTo>
                  <a:cubicBezTo>
                    <a:pt x="254" y="28"/>
                    <a:pt x="254" y="28"/>
                    <a:pt x="254" y="28"/>
                  </a:cubicBezTo>
                  <a:cubicBezTo>
                    <a:pt x="243" y="28"/>
                    <a:pt x="243" y="28"/>
                    <a:pt x="243" y="28"/>
                  </a:cubicBezTo>
                  <a:lnTo>
                    <a:pt x="212" y="72"/>
                  </a:lnTo>
                  <a:close/>
                  <a:moveTo>
                    <a:pt x="208" y="28"/>
                  </a:moveTo>
                  <a:cubicBezTo>
                    <a:pt x="198" y="28"/>
                    <a:pt x="198" y="28"/>
                    <a:pt x="198" y="28"/>
                  </a:cubicBezTo>
                  <a:cubicBezTo>
                    <a:pt x="198" y="116"/>
                    <a:pt x="198" y="116"/>
                    <a:pt x="198" y="116"/>
                  </a:cubicBezTo>
                  <a:cubicBezTo>
                    <a:pt x="208" y="116"/>
                    <a:pt x="208" y="116"/>
                    <a:pt x="208" y="116"/>
                  </a:cubicBezTo>
                  <a:lnTo>
                    <a:pt x="208" y="28"/>
                  </a:lnTo>
                  <a:close/>
                  <a:moveTo>
                    <a:pt x="162" y="7"/>
                  </a:moveTo>
                  <a:cubicBezTo>
                    <a:pt x="162" y="11"/>
                    <a:pt x="165" y="15"/>
                    <a:pt x="169" y="15"/>
                  </a:cubicBezTo>
                  <a:cubicBezTo>
                    <a:pt x="173" y="15"/>
                    <a:pt x="176" y="11"/>
                    <a:pt x="176" y="7"/>
                  </a:cubicBezTo>
                  <a:cubicBezTo>
                    <a:pt x="176" y="3"/>
                    <a:pt x="173" y="0"/>
                    <a:pt x="169" y="0"/>
                  </a:cubicBezTo>
                  <a:cubicBezTo>
                    <a:pt x="165" y="0"/>
                    <a:pt x="162" y="3"/>
                    <a:pt x="162" y="7"/>
                  </a:cubicBezTo>
                  <a:moveTo>
                    <a:pt x="164" y="116"/>
                  </a:moveTo>
                  <a:cubicBezTo>
                    <a:pt x="174" y="116"/>
                    <a:pt x="174" y="116"/>
                    <a:pt x="174" y="116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64" y="28"/>
                    <a:pt x="164" y="28"/>
                    <a:pt x="164" y="28"/>
                  </a:cubicBezTo>
                  <a:lnTo>
                    <a:pt x="164" y="116"/>
                  </a:lnTo>
                  <a:close/>
                  <a:moveTo>
                    <a:pt x="102" y="106"/>
                  </a:moveTo>
                  <a:cubicBezTo>
                    <a:pt x="146" y="37"/>
                    <a:pt x="146" y="37"/>
                    <a:pt x="146" y="37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02" y="107"/>
                    <a:pt x="102" y="107"/>
                    <a:pt x="102" y="107"/>
                  </a:cubicBezTo>
                  <a:lnTo>
                    <a:pt x="102" y="106"/>
                  </a:lnTo>
                  <a:close/>
                  <a:moveTo>
                    <a:pt x="61" y="7"/>
                  </a:moveTo>
                  <a:cubicBezTo>
                    <a:pt x="61" y="11"/>
                    <a:pt x="64" y="15"/>
                    <a:pt x="68" y="15"/>
                  </a:cubicBezTo>
                  <a:cubicBezTo>
                    <a:pt x="72" y="15"/>
                    <a:pt x="76" y="11"/>
                    <a:pt x="76" y="7"/>
                  </a:cubicBezTo>
                  <a:cubicBezTo>
                    <a:pt x="76" y="3"/>
                    <a:pt x="72" y="0"/>
                    <a:pt x="68" y="0"/>
                  </a:cubicBezTo>
                  <a:cubicBezTo>
                    <a:pt x="64" y="0"/>
                    <a:pt x="61" y="3"/>
                    <a:pt x="61" y="7"/>
                  </a:cubicBezTo>
                  <a:moveTo>
                    <a:pt x="63" y="116"/>
                  </a:moveTo>
                  <a:cubicBezTo>
                    <a:pt x="73" y="116"/>
                    <a:pt x="73" y="116"/>
                    <a:pt x="73" y="11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63" y="28"/>
                    <a:pt x="63" y="28"/>
                    <a:pt x="63" y="28"/>
                  </a:cubicBezTo>
                  <a:lnTo>
                    <a:pt x="63" y="116"/>
                  </a:lnTo>
                  <a:close/>
                  <a:moveTo>
                    <a:pt x="11" y="116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16"/>
                    <a:pt x="0" y="116"/>
                    <a:pt x="0" y="116"/>
                  </a:cubicBezTo>
                  <a:lnTo>
                    <a:pt x="11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969AA58-C54F-4E57-95CE-76227914BA95}"/>
              </a:ext>
            </a:extLst>
          </p:cNvPr>
          <p:cNvGrpSpPr/>
          <p:nvPr/>
        </p:nvGrpSpPr>
        <p:grpSpPr>
          <a:xfrm>
            <a:off x="4492625" y="5411788"/>
            <a:ext cx="1852613" cy="477837"/>
            <a:chOff x="4492625" y="5411788"/>
            <a:chExt cx="1852613" cy="477837"/>
          </a:xfrm>
        </p:grpSpPr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2C3B5165-2C5D-4724-8FE1-620ABCCC04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6788" y="5680075"/>
              <a:ext cx="1276350" cy="209550"/>
            </a:xfrm>
            <a:custGeom>
              <a:avLst/>
              <a:gdLst>
                <a:gd name="T0" fmla="*/ 715 w 715"/>
                <a:gd name="T1" fmla="*/ 1 h 118"/>
                <a:gd name="T2" fmla="*/ 639 w 715"/>
                <a:gd name="T3" fmla="*/ 10 h 118"/>
                <a:gd name="T4" fmla="*/ 651 w 715"/>
                <a:gd name="T5" fmla="*/ 44 h 118"/>
                <a:gd name="T6" fmla="*/ 629 w 715"/>
                <a:gd name="T7" fmla="*/ 1 h 118"/>
                <a:gd name="T8" fmla="*/ 639 w 715"/>
                <a:gd name="T9" fmla="*/ 52 h 118"/>
                <a:gd name="T10" fmla="*/ 676 w 715"/>
                <a:gd name="T11" fmla="*/ 89 h 118"/>
                <a:gd name="T12" fmla="*/ 661 w 715"/>
                <a:gd name="T13" fmla="*/ 50 h 118"/>
                <a:gd name="T14" fmla="*/ 651 w 715"/>
                <a:gd name="T15" fmla="*/ 1 h 118"/>
                <a:gd name="T16" fmla="*/ 544 w 715"/>
                <a:gd name="T17" fmla="*/ 89 h 118"/>
                <a:gd name="T18" fmla="*/ 598 w 715"/>
                <a:gd name="T19" fmla="*/ 63 h 118"/>
                <a:gd name="T20" fmla="*/ 588 w 715"/>
                <a:gd name="T21" fmla="*/ 1 h 118"/>
                <a:gd name="T22" fmla="*/ 580 w 715"/>
                <a:gd name="T23" fmla="*/ 8 h 118"/>
                <a:gd name="T24" fmla="*/ 595 w 715"/>
                <a:gd name="T25" fmla="*/ 54 h 118"/>
                <a:gd name="T26" fmla="*/ 494 w 715"/>
                <a:gd name="T27" fmla="*/ 1 h 118"/>
                <a:gd name="T28" fmla="*/ 541 w 715"/>
                <a:gd name="T29" fmla="*/ 80 h 118"/>
                <a:gd name="T30" fmla="*/ 494 w 715"/>
                <a:gd name="T31" fmla="*/ 1 h 118"/>
                <a:gd name="T32" fmla="*/ 419 w 715"/>
                <a:gd name="T33" fmla="*/ 89 h 118"/>
                <a:gd name="T34" fmla="*/ 471 w 715"/>
                <a:gd name="T35" fmla="*/ 89 h 118"/>
                <a:gd name="T36" fmla="*/ 437 w 715"/>
                <a:gd name="T37" fmla="*/ 1 h 118"/>
                <a:gd name="T38" fmla="*/ 445 w 715"/>
                <a:gd name="T39" fmla="*/ 8 h 118"/>
                <a:gd name="T40" fmla="*/ 430 w 715"/>
                <a:gd name="T41" fmla="*/ 54 h 118"/>
                <a:gd name="T42" fmla="*/ 355 w 715"/>
                <a:gd name="T43" fmla="*/ 64 h 118"/>
                <a:gd name="T44" fmla="*/ 396 w 715"/>
                <a:gd name="T45" fmla="*/ 89 h 118"/>
                <a:gd name="T46" fmla="*/ 386 w 715"/>
                <a:gd name="T47" fmla="*/ 13 h 118"/>
                <a:gd name="T48" fmla="*/ 323 w 715"/>
                <a:gd name="T49" fmla="*/ 13 h 118"/>
                <a:gd name="T50" fmla="*/ 313 w 715"/>
                <a:gd name="T51" fmla="*/ 89 h 118"/>
                <a:gd name="T52" fmla="*/ 354 w 715"/>
                <a:gd name="T53" fmla="*/ 64 h 118"/>
                <a:gd name="T54" fmla="*/ 263 w 715"/>
                <a:gd name="T55" fmla="*/ 95 h 118"/>
                <a:gd name="T56" fmla="*/ 259 w 715"/>
                <a:gd name="T57" fmla="*/ 113 h 118"/>
                <a:gd name="T58" fmla="*/ 267 w 715"/>
                <a:gd name="T59" fmla="*/ 81 h 118"/>
                <a:gd name="T60" fmla="*/ 266 w 715"/>
                <a:gd name="T61" fmla="*/ 90 h 118"/>
                <a:gd name="T62" fmla="*/ 270 w 715"/>
                <a:gd name="T63" fmla="*/ 9 h 118"/>
                <a:gd name="T64" fmla="*/ 270 w 715"/>
                <a:gd name="T65" fmla="*/ 0 h 118"/>
                <a:gd name="T66" fmla="*/ 267 w 715"/>
                <a:gd name="T67" fmla="*/ 81 h 118"/>
                <a:gd name="T68" fmla="*/ 222 w 715"/>
                <a:gd name="T69" fmla="*/ 1 h 118"/>
                <a:gd name="T70" fmla="*/ 149 w 715"/>
                <a:gd name="T71" fmla="*/ 1 h 118"/>
                <a:gd name="T72" fmla="*/ 197 w 715"/>
                <a:gd name="T73" fmla="*/ 80 h 118"/>
                <a:gd name="T74" fmla="*/ 149 w 715"/>
                <a:gd name="T75" fmla="*/ 1 h 118"/>
                <a:gd name="T76" fmla="*/ 74 w 715"/>
                <a:gd name="T77" fmla="*/ 89 h 118"/>
                <a:gd name="T78" fmla="*/ 126 w 715"/>
                <a:gd name="T79" fmla="*/ 89 h 118"/>
                <a:gd name="T80" fmla="*/ 93 w 715"/>
                <a:gd name="T81" fmla="*/ 1 h 118"/>
                <a:gd name="T82" fmla="*/ 100 w 715"/>
                <a:gd name="T83" fmla="*/ 8 h 118"/>
                <a:gd name="T84" fmla="*/ 85 w 715"/>
                <a:gd name="T85" fmla="*/ 54 h 118"/>
                <a:gd name="T86" fmla="*/ 39 w 715"/>
                <a:gd name="T87" fmla="*/ 95 h 118"/>
                <a:gd name="T88" fmla="*/ 33 w 715"/>
                <a:gd name="T89" fmla="*/ 104 h 118"/>
                <a:gd name="T90" fmla="*/ 41 w 715"/>
                <a:gd name="T91" fmla="*/ 103 h 118"/>
                <a:gd name="T92" fmla="*/ 58 w 715"/>
                <a:gd name="T93" fmla="*/ 83 h 118"/>
                <a:gd name="T94" fmla="*/ 10 w 715"/>
                <a:gd name="T95" fmla="*/ 45 h 118"/>
                <a:gd name="T96" fmla="*/ 59 w 715"/>
                <a:gd name="T97" fmla="*/ 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5" h="118">
                  <a:moveTo>
                    <a:pt x="705" y="89"/>
                  </a:moveTo>
                  <a:cubicBezTo>
                    <a:pt x="715" y="89"/>
                    <a:pt x="715" y="89"/>
                    <a:pt x="715" y="89"/>
                  </a:cubicBezTo>
                  <a:cubicBezTo>
                    <a:pt x="715" y="1"/>
                    <a:pt x="715" y="1"/>
                    <a:pt x="715" y="1"/>
                  </a:cubicBezTo>
                  <a:cubicBezTo>
                    <a:pt x="705" y="1"/>
                    <a:pt x="705" y="1"/>
                    <a:pt x="705" y="1"/>
                  </a:cubicBezTo>
                  <a:lnTo>
                    <a:pt x="705" y="89"/>
                  </a:lnTo>
                  <a:close/>
                  <a:moveTo>
                    <a:pt x="639" y="10"/>
                  </a:moveTo>
                  <a:cubicBezTo>
                    <a:pt x="650" y="10"/>
                    <a:pt x="650" y="10"/>
                    <a:pt x="650" y="10"/>
                  </a:cubicBezTo>
                  <a:cubicBezTo>
                    <a:pt x="663" y="10"/>
                    <a:pt x="670" y="15"/>
                    <a:pt x="670" y="27"/>
                  </a:cubicBezTo>
                  <a:cubicBezTo>
                    <a:pt x="670" y="39"/>
                    <a:pt x="663" y="44"/>
                    <a:pt x="651" y="44"/>
                  </a:cubicBezTo>
                  <a:cubicBezTo>
                    <a:pt x="639" y="44"/>
                    <a:pt x="639" y="44"/>
                    <a:pt x="639" y="44"/>
                  </a:cubicBezTo>
                  <a:lnTo>
                    <a:pt x="639" y="10"/>
                  </a:lnTo>
                  <a:close/>
                  <a:moveTo>
                    <a:pt x="629" y="1"/>
                  </a:moveTo>
                  <a:cubicBezTo>
                    <a:pt x="629" y="89"/>
                    <a:pt x="629" y="89"/>
                    <a:pt x="629" y="89"/>
                  </a:cubicBezTo>
                  <a:cubicBezTo>
                    <a:pt x="639" y="89"/>
                    <a:pt x="639" y="89"/>
                    <a:pt x="639" y="89"/>
                  </a:cubicBezTo>
                  <a:cubicBezTo>
                    <a:pt x="639" y="52"/>
                    <a:pt x="639" y="52"/>
                    <a:pt x="639" y="52"/>
                  </a:cubicBezTo>
                  <a:cubicBezTo>
                    <a:pt x="646" y="52"/>
                    <a:pt x="646" y="52"/>
                    <a:pt x="646" y="52"/>
                  </a:cubicBezTo>
                  <a:cubicBezTo>
                    <a:pt x="653" y="52"/>
                    <a:pt x="657" y="55"/>
                    <a:pt x="660" y="61"/>
                  </a:cubicBezTo>
                  <a:cubicBezTo>
                    <a:pt x="676" y="89"/>
                    <a:pt x="676" y="89"/>
                    <a:pt x="676" y="89"/>
                  </a:cubicBezTo>
                  <a:cubicBezTo>
                    <a:pt x="688" y="89"/>
                    <a:pt x="688" y="89"/>
                    <a:pt x="688" y="89"/>
                  </a:cubicBezTo>
                  <a:cubicBezTo>
                    <a:pt x="672" y="61"/>
                    <a:pt x="672" y="61"/>
                    <a:pt x="672" y="61"/>
                  </a:cubicBezTo>
                  <a:cubicBezTo>
                    <a:pt x="668" y="55"/>
                    <a:pt x="664" y="52"/>
                    <a:pt x="661" y="50"/>
                  </a:cubicBezTo>
                  <a:cubicBezTo>
                    <a:pt x="661" y="50"/>
                    <a:pt x="661" y="50"/>
                    <a:pt x="661" y="50"/>
                  </a:cubicBezTo>
                  <a:cubicBezTo>
                    <a:pt x="671" y="49"/>
                    <a:pt x="681" y="40"/>
                    <a:pt x="681" y="26"/>
                  </a:cubicBezTo>
                  <a:cubicBezTo>
                    <a:pt x="681" y="8"/>
                    <a:pt x="670" y="1"/>
                    <a:pt x="651" y="1"/>
                  </a:cubicBezTo>
                  <a:lnTo>
                    <a:pt x="629" y="1"/>
                  </a:lnTo>
                  <a:close/>
                  <a:moveTo>
                    <a:pt x="573" y="1"/>
                  </a:moveTo>
                  <a:cubicBezTo>
                    <a:pt x="544" y="89"/>
                    <a:pt x="544" y="89"/>
                    <a:pt x="544" y="89"/>
                  </a:cubicBezTo>
                  <a:cubicBezTo>
                    <a:pt x="555" y="89"/>
                    <a:pt x="555" y="89"/>
                    <a:pt x="555" y="89"/>
                  </a:cubicBezTo>
                  <a:cubicBezTo>
                    <a:pt x="563" y="63"/>
                    <a:pt x="563" y="63"/>
                    <a:pt x="563" y="63"/>
                  </a:cubicBezTo>
                  <a:cubicBezTo>
                    <a:pt x="598" y="63"/>
                    <a:pt x="598" y="63"/>
                    <a:pt x="598" y="63"/>
                  </a:cubicBezTo>
                  <a:cubicBezTo>
                    <a:pt x="606" y="89"/>
                    <a:pt x="606" y="89"/>
                    <a:pt x="606" y="89"/>
                  </a:cubicBezTo>
                  <a:cubicBezTo>
                    <a:pt x="617" y="89"/>
                    <a:pt x="617" y="89"/>
                    <a:pt x="617" y="89"/>
                  </a:cubicBezTo>
                  <a:cubicBezTo>
                    <a:pt x="588" y="1"/>
                    <a:pt x="588" y="1"/>
                    <a:pt x="588" y="1"/>
                  </a:cubicBezTo>
                  <a:lnTo>
                    <a:pt x="573" y="1"/>
                  </a:lnTo>
                  <a:close/>
                  <a:moveTo>
                    <a:pt x="575" y="25"/>
                  </a:moveTo>
                  <a:cubicBezTo>
                    <a:pt x="576" y="22"/>
                    <a:pt x="580" y="10"/>
                    <a:pt x="580" y="8"/>
                  </a:cubicBezTo>
                  <a:cubicBezTo>
                    <a:pt x="581" y="8"/>
                    <a:pt x="581" y="8"/>
                    <a:pt x="581" y="8"/>
                  </a:cubicBezTo>
                  <a:cubicBezTo>
                    <a:pt x="581" y="10"/>
                    <a:pt x="585" y="22"/>
                    <a:pt x="586" y="25"/>
                  </a:cubicBezTo>
                  <a:cubicBezTo>
                    <a:pt x="595" y="54"/>
                    <a:pt x="595" y="54"/>
                    <a:pt x="595" y="54"/>
                  </a:cubicBezTo>
                  <a:cubicBezTo>
                    <a:pt x="566" y="54"/>
                    <a:pt x="566" y="54"/>
                    <a:pt x="566" y="54"/>
                  </a:cubicBezTo>
                  <a:lnTo>
                    <a:pt x="575" y="25"/>
                  </a:lnTo>
                  <a:close/>
                  <a:moveTo>
                    <a:pt x="494" y="1"/>
                  </a:moveTo>
                  <a:cubicBezTo>
                    <a:pt x="494" y="89"/>
                    <a:pt x="494" y="89"/>
                    <a:pt x="494" y="89"/>
                  </a:cubicBezTo>
                  <a:cubicBezTo>
                    <a:pt x="541" y="89"/>
                    <a:pt x="541" y="89"/>
                    <a:pt x="541" y="89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04" y="80"/>
                    <a:pt x="504" y="80"/>
                    <a:pt x="504" y="80"/>
                  </a:cubicBezTo>
                  <a:cubicBezTo>
                    <a:pt x="504" y="1"/>
                    <a:pt x="504" y="1"/>
                    <a:pt x="504" y="1"/>
                  </a:cubicBezTo>
                  <a:lnTo>
                    <a:pt x="494" y="1"/>
                  </a:lnTo>
                  <a:close/>
                  <a:moveTo>
                    <a:pt x="437" y="1"/>
                  </a:moveTo>
                  <a:cubicBezTo>
                    <a:pt x="409" y="89"/>
                    <a:pt x="409" y="89"/>
                    <a:pt x="409" y="89"/>
                  </a:cubicBezTo>
                  <a:cubicBezTo>
                    <a:pt x="419" y="89"/>
                    <a:pt x="419" y="89"/>
                    <a:pt x="419" y="89"/>
                  </a:cubicBezTo>
                  <a:cubicBezTo>
                    <a:pt x="427" y="63"/>
                    <a:pt x="427" y="63"/>
                    <a:pt x="427" y="63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71" y="89"/>
                    <a:pt x="471" y="89"/>
                    <a:pt x="471" y="89"/>
                  </a:cubicBezTo>
                  <a:cubicBezTo>
                    <a:pt x="481" y="89"/>
                    <a:pt x="481" y="89"/>
                    <a:pt x="481" y="89"/>
                  </a:cubicBezTo>
                  <a:cubicBezTo>
                    <a:pt x="453" y="1"/>
                    <a:pt x="453" y="1"/>
                    <a:pt x="453" y="1"/>
                  </a:cubicBezTo>
                  <a:lnTo>
                    <a:pt x="437" y="1"/>
                  </a:lnTo>
                  <a:close/>
                  <a:moveTo>
                    <a:pt x="440" y="25"/>
                  </a:moveTo>
                  <a:cubicBezTo>
                    <a:pt x="440" y="22"/>
                    <a:pt x="444" y="10"/>
                    <a:pt x="445" y="8"/>
                  </a:cubicBezTo>
                  <a:cubicBezTo>
                    <a:pt x="445" y="8"/>
                    <a:pt x="445" y="8"/>
                    <a:pt x="445" y="8"/>
                  </a:cubicBezTo>
                  <a:cubicBezTo>
                    <a:pt x="446" y="10"/>
                    <a:pt x="450" y="22"/>
                    <a:pt x="450" y="25"/>
                  </a:cubicBezTo>
                  <a:cubicBezTo>
                    <a:pt x="460" y="54"/>
                    <a:pt x="460" y="54"/>
                    <a:pt x="460" y="54"/>
                  </a:cubicBezTo>
                  <a:cubicBezTo>
                    <a:pt x="430" y="54"/>
                    <a:pt x="430" y="54"/>
                    <a:pt x="430" y="54"/>
                  </a:cubicBezTo>
                  <a:lnTo>
                    <a:pt x="440" y="25"/>
                  </a:lnTo>
                  <a:close/>
                  <a:moveTo>
                    <a:pt x="354" y="64"/>
                  </a:moveTo>
                  <a:cubicBezTo>
                    <a:pt x="355" y="64"/>
                    <a:pt x="355" y="64"/>
                    <a:pt x="355" y="64"/>
                  </a:cubicBezTo>
                  <a:cubicBezTo>
                    <a:pt x="380" y="1"/>
                    <a:pt x="380" y="1"/>
                    <a:pt x="380" y="1"/>
                  </a:cubicBezTo>
                  <a:cubicBezTo>
                    <a:pt x="396" y="1"/>
                    <a:pt x="396" y="1"/>
                    <a:pt x="396" y="1"/>
                  </a:cubicBezTo>
                  <a:cubicBezTo>
                    <a:pt x="396" y="89"/>
                    <a:pt x="396" y="89"/>
                    <a:pt x="396" y="89"/>
                  </a:cubicBezTo>
                  <a:cubicBezTo>
                    <a:pt x="386" y="89"/>
                    <a:pt x="386" y="89"/>
                    <a:pt x="386" y="89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79" y="30"/>
                    <a:pt x="367" y="59"/>
                    <a:pt x="360" y="76"/>
                  </a:cubicBezTo>
                  <a:cubicBezTo>
                    <a:pt x="349" y="76"/>
                    <a:pt x="349" y="76"/>
                    <a:pt x="349" y="76"/>
                  </a:cubicBezTo>
                  <a:cubicBezTo>
                    <a:pt x="323" y="13"/>
                    <a:pt x="323" y="13"/>
                    <a:pt x="323" y="13"/>
                  </a:cubicBezTo>
                  <a:cubicBezTo>
                    <a:pt x="323" y="13"/>
                    <a:pt x="323" y="13"/>
                    <a:pt x="323" y="13"/>
                  </a:cubicBezTo>
                  <a:cubicBezTo>
                    <a:pt x="323" y="89"/>
                    <a:pt x="323" y="89"/>
                    <a:pt x="323" y="89"/>
                  </a:cubicBezTo>
                  <a:cubicBezTo>
                    <a:pt x="313" y="89"/>
                    <a:pt x="313" y="89"/>
                    <a:pt x="313" y="89"/>
                  </a:cubicBezTo>
                  <a:cubicBezTo>
                    <a:pt x="313" y="1"/>
                    <a:pt x="313" y="1"/>
                    <a:pt x="313" y="1"/>
                  </a:cubicBezTo>
                  <a:cubicBezTo>
                    <a:pt x="329" y="1"/>
                    <a:pt x="329" y="1"/>
                    <a:pt x="329" y="1"/>
                  </a:cubicBezTo>
                  <a:lnTo>
                    <a:pt x="354" y="64"/>
                  </a:lnTo>
                  <a:close/>
                  <a:moveTo>
                    <a:pt x="275" y="103"/>
                  </a:moveTo>
                  <a:cubicBezTo>
                    <a:pt x="275" y="100"/>
                    <a:pt x="274" y="97"/>
                    <a:pt x="272" y="95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5" y="98"/>
                    <a:pt x="266" y="100"/>
                    <a:pt x="266" y="104"/>
                  </a:cubicBezTo>
                  <a:cubicBezTo>
                    <a:pt x="266" y="107"/>
                    <a:pt x="265" y="110"/>
                    <a:pt x="259" y="113"/>
                  </a:cubicBezTo>
                  <a:cubicBezTo>
                    <a:pt x="262" y="118"/>
                    <a:pt x="262" y="118"/>
                    <a:pt x="262" y="118"/>
                  </a:cubicBezTo>
                  <a:cubicBezTo>
                    <a:pt x="272" y="115"/>
                    <a:pt x="275" y="108"/>
                    <a:pt x="275" y="103"/>
                  </a:cubicBezTo>
                  <a:moveTo>
                    <a:pt x="267" y="81"/>
                  </a:moveTo>
                  <a:cubicBezTo>
                    <a:pt x="256" y="81"/>
                    <a:pt x="249" y="77"/>
                    <a:pt x="244" y="73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44" y="85"/>
                    <a:pt x="253" y="90"/>
                    <a:pt x="266" y="90"/>
                  </a:cubicBezTo>
                  <a:cubicBezTo>
                    <a:pt x="285" y="90"/>
                    <a:pt x="295" y="79"/>
                    <a:pt x="295" y="66"/>
                  </a:cubicBezTo>
                  <a:cubicBezTo>
                    <a:pt x="295" y="39"/>
                    <a:pt x="253" y="43"/>
                    <a:pt x="253" y="23"/>
                  </a:cubicBezTo>
                  <a:cubicBezTo>
                    <a:pt x="253" y="15"/>
                    <a:pt x="260" y="9"/>
                    <a:pt x="270" y="9"/>
                  </a:cubicBezTo>
                  <a:cubicBezTo>
                    <a:pt x="277" y="9"/>
                    <a:pt x="283" y="12"/>
                    <a:pt x="287" y="15"/>
                  </a:cubicBezTo>
                  <a:cubicBezTo>
                    <a:pt x="293" y="7"/>
                    <a:pt x="293" y="7"/>
                    <a:pt x="293" y="7"/>
                  </a:cubicBezTo>
                  <a:cubicBezTo>
                    <a:pt x="288" y="3"/>
                    <a:pt x="280" y="0"/>
                    <a:pt x="270" y="0"/>
                  </a:cubicBezTo>
                  <a:cubicBezTo>
                    <a:pt x="255" y="0"/>
                    <a:pt x="243" y="10"/>
                    <a:pt x="243" y="23"/>
                  </a:cubicBezTo>
                  <a:cubicBezTo>
                    <a:pt x="243" y="51"/>
                    <a:pt x="285" y="47"/>
                    <a:pt x="285" y="66"/>
                  </a:cubicBezTo>
                  <a:cubicBezTo>
                    <a:pt x="285" y="75"/>
                    <a:pt x="279" y="81"/>
                    <a:pt x="267" y="81"/>
                  </a:cubicBezTo>
                  <a:moveTo>
                    <a:pt x="212" y="89"/>
                  </a:moveTo>
                  <a:cubicBezTo>
                    <a:pt x="222" y="89"/>
                    <a:pt x="222" y="89"/>
                    <a:pt x="222" y="89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2" y="1"/>
                    <a:pt x="212" y="1"/>
                    <a:pt x="212" y="1"/>
                  </a:cubicBezTo>
                  <a:lnTo>
                    <a:pt x="212" y="89"/>
                  </a:lnTo>
                  <a:close/>
                  <a:moveTo>
                    <a:pt x="149" y="1"/>
                  </a:moveTo>
                  <a:cubicBezTo>
                    <a:pt x="149" y="89"/>
                    <a:pt x="149" y="89"/>
                    <a:pt x="149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9" y="1"/>
                    <a:pt x="159" y="1"/>
                    <a:pt x="159" y="1"/>
                  </a:cubicBezTo>
                  <a:lnTo>
                    <a:pt x="149" y="1"/>
                  </a:lnTo>
                  <a:close/>
                  <a:moveTo>
                    <a:pt x="93" y="1"/>
                  </a:moveTo>
                  <a:cubicBezTo>
                    <a:pt x="64" y="89"/>
                    <a:pt x="64" y="89"/>
                    <a:pt x="64" y="89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26" y="89"/>
                    <a:pt x="126" y="89"/>
                    <a:pt x="126" y="89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08" y="1"/>
                    <a:pt x="108" y="1"/>
                    <a:pt x="108" y="1"/>
                  </a:cubicBezTo>
                  <a:lnTo>
                    <a:pt x="93" y="1"/>
                  </a:lnTo>
                  <a:close/>
                  <a:moveTo>
                    <a:pt x="95" y="25"/>
                  </a:moveTo>
                  <a:cubicBezTo>
                    <a:pt x="96" y="22"/>
                    <a:pt x="100" y="10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1" y="10"/>
                    <a:pt x="105" y="22"/>
                    <a:pt x="106" y="25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85" y="54"/>
                    <a:pt x="85" y="54"/>
                    <a:pt x="85" y="54"/>
                  </a:cubicBezTo>
                  <a:lnTo>
                    <a:pt x="95" y="25"/>
                  </a:lnTo>
                  <a:close/>
                  <a:moveTo>
                    <a:pt x="41" y="103"/>
                  </a:moveTo>
                  <a:cubicBezTo>
                    <a:pt x="41" y="100"/>
                    <a:pt x="40" y="97"/>
                    <a:pt x="39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2" y="98"/>
                    <a:pt x="33" y="100"/>
                    <a:pt x="33" y="104"/>
                  </a:cubicBezTo>
                  <a:cubicBezTo>
                    <a:pt x="33" y="107"/>
                    <a:pt x="32" y="110"/>
                    <a:pt x="26" y="11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9" y="115"/>
                    <a:pt x="41" y="108"/>
                    <a:pt x="41" y="103"/>
                  </a:cubicBezTo>
                  <a:moveTo>
                    <a:pt x="0" y="46"/>
                  </a:moveTo>
                  <a:cubicBezTo>
                    <a:pt x="0" y="73"/>
                    <a:pt x="10" y="90"/>
                    <a:pt x="34" y="90"/>
                  </a:cubicBezTo>
                  <a:cubicBezTo>
                    <a:pt x="47" y="90"/>
                    <a:pt x="54" y="86"/>
                    <a:pt x="58" y="8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9"/>
                    <a:pt x="44" y="81"/>
                    <a:pt x="36" y="81"/>
                  </a:cubicBezTo>
                  <a:cubicBezTo>
                    <a:pt x="19" y="81"/>
                    <a:pt x="10" y="69"/>
                    <a:pt x="10" y="45"/>
                  </a:cubicBezTo>
                  <a:cubicBezTo>
                    <a:pt x="10" y="20"/>
                    <a:pt x="19" y="9"/>
                    <a:pt x="35" y="9"/>
                  </a:cubicBezTo>
                  <a:cubicBezTo>
                    <a:pt x="44" y="9"/>
                    <a:pt x="49" y="12"/>
                    <a:pt x="53" y="15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6" y="5"/>
                    <a:pt x="49" y="0"/>
                    <a:pt x="36" y="0"/>
                  </a:cubicBezTo>
                  <a:cubicBezTo>
                    <a:pt x="12" y="0"/>
                    <a:pt x="0" y="17"/>
                    <a:pt x="0" y="4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01FB9D49-A539-4EE2-BB80-8C55826366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625" y="5411788"/>
              <a:ext cx="1852613" cy="160338"/>
            </a:xfrm>
            <a:custGeom>
              <a:avLst/>
              <a:gdLst>
                <a:gd name="T0" fmla="*/ 976 w 1038"/>
                <a:gd name="T1" fmla="*/ 89 h 90"/>
                <a:gd name="T2" fmla="*/ 1028 w 1038"/>
                <a:gd name="T3" fmla="*/ 89 h 90"/>
                <a:gd name="T4" fmla="*/ 994 w 1038"/>
                <a:gd name="T5" fmla="*/ 1 h 90"/>
                <a:gd name="T6" fmla="*/ 1002 w 1038"/>
                <a:gd name="T7" fmla="*/ 8 h 90"/>
                <a:gd name="T8" fmla="*/ 987 w 1038"/>
                <a:gd name="T9" fmla="*/ 55 h 90"/>
                <a:gd name="T10" fmla="*/ 921 w 1038"/>
                <a:gd name="T11" fmla="*/ 10 h 90"/>
                <a:gd name="T12" fmla="*/ 909 w 1038"/>
                <a:gd name="T13" fmla="*/ 80 h 90"/>
                <a:gd name="T14" fmla="*/ 922 w 1038"/>
                <a:gd name="T15" fmla="*/ 89 h 90"/>
                <a:gd name="T16" fmla="*/ 899 w 1038"/>
                <a:gd name="T17" fmla="*/ 1 h 90"/>
                <a:gd name="T18" fmla="*/ 858 w 1038"/>
                <a:gd name="T19" fmla="*/ 57 h 90"/>
                <a:gd name="T20" fmla="*/ 848 w 1038"/>
                <a:gd name="T21" fmla="*/ 57 h 90"/>
                <a:gd name="T22" fmla="*/ 853 w 1038"/>
                <a:gd name="T23" fmla="*/ 47 h 90"/>
                <a:gd name="T24" fmla="*/ 887 w 1038"/>
                <a:gd name="T25" fmla="*/ 1 h 90"/>
                <a:gd name="T26" fmla="*/ 763 w 1038"/>
                <a:gd name="T27" fmla="*/ 89 h 90"/>
                <a:gd name="T28" fmla="*/ 815 w 1038"/>
                <a:gd name="T29" fmla="*/ 89 h 90"/>
                <a:gd name="T30" fmla="*/ 781 w 1038"/>
                <a:gd name="T31" fmla="*/ 1 h 90"/>
                <a:gd name="T32" fmla="*/ 789 w 1038"/>
                <a:gd name="T33" fmla="*/ 8 h 90"/>
                <a:gd name="T34" fmla="*/ 774 w 1038"/>
                <a:gd name="T35" fmla="*/ 55 h 90"/>
                <a:gd name="T36" fmla="*/ 717 w 1038"/>
                <a:gd name="T37" fmla="*/ 51 h 90"/>
                <a:gd name="T38" fmla="*/ 717 w 1038"/>
                <a:gd name="T39" fmla="*/ 42 h 90"/>
                <a:gd name="T40" fmla="*/ 753 w 1038"/>
                <a:gd name="T41" fmla="*/ 1 h 90"/>
                <a:gd name="T42" fmla="*/ 717 w 1038"/>
                <a:gd name="T43" fmla="*/ 89 h 90"/>
                <a:gd name="T44" fmla="*/ 657 w 1038"/>
                <a:gd name="T45" fmla="*/ 89 h 90"/>
                <a:gd name="T46" fmla="*/ 620 w 1038"/>
                <a:gd name="T47" fmla="*/ 1 h 90"/>
                <a:gd name="T48" fmla="*/ 525 w 1038"/>
                <a:gd name="T49" fmla="*/ 89 h 90"/>
                <a:gd name="T50" fmla="*/ 578 w 1038"/>
                <a:gd name="T51" fmla="*/ 63 h 90"/>
                <a:gd name="T52" fmla="*/ 568 w 1038"/>
                <a:gd name="T53" fmla="*/ 1 h 90"/>
                <a:gd name="T54" fmla="*/ 560 w 1038"/>
                <a:gd name="T55" fmla="*/ 8 h 90"/>
                <a:gd name="T56" fmla="*/ 575 w 1038"/>
                <a:gd name="T57" fmla="*/ 55 h 90"/>
                <a:gd name="T58" fmla="*/ 489 w 1038"/>
                <a:gd name="T59" fmla="*/ 81 h 90"/>
                <a:gd name="T60" fmla="*/ 488 w 1038"/>
                <a:gd name="T61" fmla="*/ 90 h 90"/>
                <a:gd name="T62" fmla="*/ 492 w 1038"/>
                <a:gd name="T63" fmla="*/ 9 h 90"/>
                <a:gd name="T64" fmla="*/ 493 w 1038"/>
                <a:gd name="T65" fmla="*/ 0 h 90"/>
                <a:gd name="T66" fmla="*/ 489 w 1038"/>
                <a:gd name="T67" fmla="*/ 81 h 90"/>
                <a:gd name="T68" fmla="*/ 429 w 1038"/>
                <a:gd name="T69" fmla="*/ 1 h 90"/>
                <a:gd name="T70" fmla="*/ 435 w 1038"/>
                <a:gd name="T71" fmla="*/ 89 h 90"/>
                <a:gd name="T72" fmla="*/ 409 w 1038"/>
                <a:gd name="T73" fmla="*/ 76 h 90"/>
                <a:gd name="T74" fmla="*/ 372 w 1038"/>
                <a:gd name="T75" fmla="*/ 13 h 90"/>
                <a:gd name="T76" fmla="*/ 362 w 1038"/>
                <a:gd name="T77" fmla="*/ 1 h 90"/>
                <a:gd name="T78" fmla="*/ 308 w 1038"/>
                <a:gd name="T79" fmla="*/ 81 h 90"/>
                <a:gd name="T80" fmla="*/ 277 w 1038"/>
                <a:gd name="T81" fmla="*/ 1 h 90"/>
                <a:gd name="T82" fmla="*/ 339 w 1038"/>
                <a:gd name="T83" fmla="*/ 58 h 90"/>
                <a:gd name="T84" fmla="*/ 329 w 1038"/>
                <a:gd name="T85" fmla="*/ 60 h 90"/>
                <a:gd name="T86" fmla="*/ 219 w 1038"/>
                <a:gd name="T87" fmla="*/ 89 h 90"/>
                <a:gd name="T88" fmla="*/ 229 w 1038"/>
                <a:gd name="T89" fmla="*/ 80 h 90"/>
                <a:gd name="T90" fmla="*/ 172 w 1038"/>
                <a:gd name="T91" fmla="*/ 10 h 90"/>
                <a:gd name="T92" fmla="*/ 159 w 1038"/>
                <a:gd name="T93" fmla="*/ 46 h 90"/>
                <a:gd name="T94" fmla="*/ 175 w 1038"/>
                <a:gd name="T95" fmla="*/ 1 h 90"/>
                <a:gd name="T96" fmla="*/ 159 w 1038"/>
                <a:gd name="T97" fmla="*/ 89 h 90"/>
                <a:gd name="T98" fmla="*/ 203 w 1038"/>
                <a:gd name="T99" fmla="*/ 26 h 90"/>
                <a:gd name="T100" fmla="*/ 96 w 1038"/>
                <a:gd name="T101" fmla="*/ 0 h 90"/>
                <a:gd name="T102" fmla="*/ 130 w 1038"/>
                <a:gd name="T103" fmla="*/ 45 h 90"/>
                <a:gd name="T104" fmla="*/ 120 w 1038"/>
                <a:gd name="T105" fmla="*/ 46 h 90"/>
                <a:gd name="T106" fmla="*/ 24 w 1038"/>
                <a:gd name="T107" fmla="*/ 89 h 90"/>
                <a:gd name="T108" fmla="*/ 57 w 1038"/>
                <a:gd name="T109" fmla="*/ 10 h 90"/>
                <a:gd name="T110" fmla="*/ 0 w 1038"/>
                <a:gd name="T111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38" h="90">
                  <a:moveTo>
                    <a:pt x="994" y="1"/>
                  </a:moveTo>
                  <a:cubicBezTo>
                    <a:pt x="966" y="89"/>
                    <a:pt x="966" y="89"/>
                    <a:pt x="966" y="89"/>
                  </a:cubicBezTo>
                  <a:cubicBezTo>
                    <a:pt x="976" y="89"/>
                    <a:pt x="976" y="89"/>
                    <a:pt x="976" y="89"/>
                  </a:cubicBezTo>
                  <a:cubicBezTo>
                    <a:pt x="985" y="63"/>
                    <a:pt x="985" y="63"/>
                    <a:pt x="985" y="63"/>
                  </a:cubicBezTo>
                  <a:cubicBezTo>
                    <a:pt x="1020" y="63"/>
                    <a:pt x="1020" y="63"/>
                    <a:pt x="1020" y="63"/>
                  </a:cubicBezTo>
                  <a:cubicBezTo>
                    <a:pt x="1028" y="89"/>
                    <a:pt x="1028" y="89"/>
                    <a:pt x="1028" y="89"/>
                  </a:cubicBezTo>
                  <a:cubicBezTo>
                    <a:pt x="1038" y="89"/>
                    <a:pt x="1038" y="89"/>
                    <a:pt x="1038" y="89"/>
                  </a:cubicBezTo>
                  <a:cubicBezTo>
                    <a:pt x="1010" y="1"/>
                    <a:pt x="1010" y="1"/>
                    <a:pt x="1010" y="1"/>
                  </a:cubicBezTo>
                  <a:lnTo>
                    <a:pt x="994" y="1"/>
                  </a:lnTo>
                  <a:close/>
                  <a:moveTo>
                    <a:pt x="997" y="25"/>
                  </a:moveTo>
                  <a:cubicBezTo>
                    <a:pt x="997" y="22"/>
                    <a:pt x="1002" y="10"/>
                    <a:pt x="1002" y="8"/>
                  </a:cubicBezTo>
                  <a:cubicBezTo>
                    <a:pt x="1002" y="8"/>
                    <a:pt x="1002" y="8"/>
                    <a:pt x="1002" y="8"/>
                  </a:cubicBezTo>
                  <a:cubicBezTo>
                    <a:pt x="1003" y="10"/>
                    <a:pt x="1007" y="23"/>
                    <a:pt x="1007" y="25"/>
                  </a:cubicBezTo>
                  <a:cubicBezTo>
                    <a:pt x="1017" y="55"/>
                    <a:pt x="1017" y="55"/>
                    <a:pt x="1017" y="55"/>
                  </a:cubicBezTo>
                  <a:cubicBezTo>
                    <a:pt x="987" y="55"/>
                    <a:pt x="987" y="55"/>
                    <a:pt x="987" y="55"/>
                  </a:cubicBezTo>
                  <a:lnTo>
                    <a:pt x="997" y="25"/>
                  </a:lnTo>
                  <a:close/>
                  <a:moveTo>
                    <a:pt x="909" y="10"/>
                  </a:moveTo>
                  <a:cubicBezTo>
                    <a:pt x="921" y="10"/>
                    <a:pt x="921" y="10"/>
                    <a:pt x="921" y="10"/>
                  </a:cubicBezTo>
                  <a:cubicBezTo>
                    <a:pt x="940" y="10"/>
                    <a:pt x="950" y="19"/>
                    <a:pt x="950" y="45"/>
                  </a:cubicBezTo>
                  <a:cubicBezTo>
                    <a:pt x="950" y="71"/>
                    <a:pt x="941" y="80"/>
                    <a:pt x="922" y="80"/>
                  </a:cubicBezTo>
                  <a:cubicBezTo>
                    <a:pt x="909" y="80"/>
                    <a:pt x="909" y="80"/>
                    <a:pt x="909" y="80"/>
                  </a:cubicBezTo>
                  <a:lnTo>
                    <a:pt x="909" y="10"/>
                  </a:lnTo>
                  <a:close/>
                  <a:moveTo>
                    <a:pt x="899" y="89"/>
                  </a:moveTo>
                  <a:cubicBezTo>
                    <a:pt x="922" y="89"/>
                    <a:pt x="922" y="89"/>
                    <a:pt x="922" y="89"/>
                  </a:cubicBezTo>
                  <a:cubicBezTo>
                    <a:pt x="949" y="89"/>
                    <a:pt x="960" y="73"/>
                    <a:pt x="960" y="44"/>
                  </a:cubicBezTo>
                  <a:cubicBezTo>
                    <a:pt x="960" y="15"/>
                    <a:pt x="948" y="1"/>
                    <a:pt x="922" y="1"/>
                  </a:cubicBezTo>
                  <a:cubicBezTo>
                    <a:pt x="899" y="1"/>
                    <a:pt x="899" y="1"/>
                    <a:pt x="899" y="1"/>
                  </a:cubicBezTo>
                  <a:lnTo>
                    <a:pt x="899" y="89"/>
                  </a:lnTo>
                  <a:close/>
                  <a:moveTo>
                    <a:pt x="887" y="1"/>
                  </a:moveTo>
                  <a:cubicBezTo>
                    <a:pt x="858" y="57"/>
                    <a:pt x="858" y="57"/>
                    <a:pt x="858" y="57"/>
                  </a:cubicBezTo>
                  <a:cubicBezTo>
                    <a:pt x="858" y="89"/>
                    <a:pt x="858" y="89"/>
                    <a:pt x="858" y="89"/>
                  </a:cubicBezTo>
                  <a:cubicBezTo>
                    <a:pt x="848" y="89"/>
                    <a:pt x="848" y="89"/>
                    <a:pt x="848" y="89"/>
                  </a:cubicBezTo>
                  <a:cubicBezTo>
                    <a:pt x="848" y="57"/>
                    <a:pt x="848" y="57"/>
                    <a:pt x="848" y="57"/>
                  </a:cubicBezTo>
                  <a:cubicBezTo>
                    <a:pt x="819" y="1"/>
                    <a:pt x="819" y="1"/>
                    <a:pt x="819" y="1"/>
                  </a:cubicBezTo>
                  <a:cubicBezTo>
                    <a:pt x="831" y="1"/>
                    <a:pt x="831" y="1"/>
                    <a:pt x="831" y="1"/>
                  </a:cubicBezTo>
                  <a:cubicBezTo>
                    <a:pt x="853" y="47"/>
                    <a:pt x="853" y="47"/>
                    <a:pt x="853" y="47"/>
                  </a:cubicBezTo>
                  <a:cubicBezTo>
                    <a:pt x="854" y="47"/>
                    <a:pt x="854" y="47"/>
                    <a:pt x="854" y="47"/>
                  </a:cubicBezTo>
                  <a:cubicBezTo>
                    <a:pt x="876" y="1"/>
                    <a:pt x="876" y="1"/>
                    <a:pt x="876" y="1"/>
                  </a:cubicBezTo>
                  <a:lnTo>
                    <a:pt x="887" y="1"/>
                  </a:lnTo>
                  <a:close/>
                  <a:moveTo>
                    <a:pt x="781" y="1"/>
                  </a:moveTo>
                  <a:cubicBezTo>
                    <a:pt x="753" y="89"/>
                    <a:pt x="753" y="89"/>
                    <a:pt x="753" y="89"/>
                  </a:cubicBezTo>
                  <a:cubicBezTo>
                    <a:pt x="763" y="89"/>
                    <a:pt x="763" y="89"/>
                    <a:pt x="763" y="89"/>
                  </a:cubicBezTo>
                  <a:cubicBezTo>
                    <a:pt x="771" y="63"/>
                    <a:pt x="771" y="63"/>
                    <a:pt x="771" y="63"/>
                  </a:cubicBezTo>
                  <a:cubicBezTo>
                    <a:pt x="806" y="63"/>
                    <a:pt x="806" y="63"/>
                    <a:pt x="806" y="63"/>
                  </a:cubicBezTo>
                  <a:cubicBezTo>
                    <a:pt x="815" y="89"/>
                    <a:pt x="815" y="89"/>
                    <a:pt x="815" y="89"/>
                  </a:cubicBezTo>
                  <a:cubicBezTo>
                    <a:pt x="825" y="89"/>
                    <a:pt x="825" y="89"/>
                    <a:pt x="825" y="89"/>
                  </a:cubicBezTo>
                  <a:cubicBezTo>
                    <a:pt x="797" y="1"/>
                    <a:pt x="797" y="1"/>
                    <a:pt x="797" y="1"/>
                  </a:cubicBezTo>
                  <a:lnTo>
                    <a:pt x="781" y="1"/>
                  </a:lnTo>
                  <a:close/>
                  <a:moveTo>
                    <a:pt x="784" y="25"/>
                  </a:moveTo>
                  <a:cubicBezTo>
                    <a:pt x="784" y="22"/>
                    <a:pt x="788" y="10"/>
                    <a:pt x="789" y="8"/>
                  </a:cubicBezTo>
                  <a:cubicBezTo>
                    <a:pt x="789" y="8"/>
                    <a:pt x="789" y="8"/>
                    <a:pt x="789" y="8"/>
                  </a:cubicBezTo>
                  <a:cubicBezTo>
                    <a:pt x="789" y="10"/>
                    <a:pt x="794" y="23"/>
                    <a:pt x="794" y="25"/>
                  </a:cubicBezTo>
                  <a:cubicBezTo>
                    <a:pt x="804" y="55"/>
                    <a:pt x="804" y="55"/>
                    <a:pt x="804" y="55"/>
                  </a:cubicBezTo>
                  <a:cubicBezTo>
                    <a:pt x="774" y="55"/>
                    <a:pt x="774" y="55"/>
                    <a:pt x="774" y="55"/>
                  </a:cubicBezTo>
                  <a:lnTo>
                    <a:pt x="784" y="25"/>
                  </a:lnTo>
                  <a:close/>
                  <a:moveTo>
                    <a:pt x="717" y="89"/>
                  </a:moveTo>
                  <a:cubicBezTo>
                    <a:pt x="717" y="51"/>
                    <a:pt x="717" y="51"/>
                    <a:pt x="717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49" y="42"/>
                    <a:pt x="749" y="42"/>
                    <a:pt x="749" y="42"/>
                  </a:cubicBezTo>
                  <a:cubicBezTo>
                    <a:pt x="717" y="42"/>
                    <a:pt x="717" y="42"/>
                    <a:pt x="717" y="42"/>
                  </a:cubicBezTo>
                  <a:cubicBezTo>
                    <a:pt x="717" y="10"/>
                    <a:pt x="717" y="10"/>
                    <a:pt x="717" y="10"/>
                  </a:cubicBezTo>
                  <a:cubicBezTo>
                    <a:pt x="753" y="10"/>
                    <a:pt x="753" y="10"/>
                    <a:pt x="753" y="10"/>
                  </a:cubicBezTo>
                  <a:cubicBezTo>
                    <a:pt x="753" y="1"/>
                    <a:pt x="753" y="1"/>
                    <a:pt x="753" y="1"/>
                  </a:cubicBezTo>
                  <a:cubicBezTo>
                    <a:pt x="707" y="1"/>
                    <a:pt x="707" y="1"/>
                    <a:pt x="707" y="1"/>
                  </a:cubicBezTo>
                  <a:cubicBezTo>
                    <a:pt x="707" y="89"/>
                    <a:pt x="707" y="89"/>
                    <a:pt x="707" y="89"/>
                  </a:cubicBezTo>
                  <a:lnTo>
                    <a:pt x="717" y="89"/>
                  </a:lnTo>
                  <a:close/>
                  <a:moveTo>
                    <a:pt x="610" y="1"/>
                  </a:moveTo>
                  <a:cubicBezTo>
                    <a:pt x="610" y="89"/>
                    <a:pt x="610" y="89"/>
                    <a:pt x="610" y="89"/>
                  </a:cubicBezTo>
                  <a:cubicBezTo>
                    <a:pt x="657" y="89"/>
                    <a:pt x="657" y="89"/>
                    <a:pt x="657" y="89"/>
                  </a:cubicBezTo>
                  <a:cubicBezTo>
                    <a:pt x="657" y="80"/>
                    <a:pt x="657" y="80"/>
                    <a:pt x="657" y="80"/>
                  </a:cubicBezTo>
                  <a:cubicBezTo>
                    <a:pt x="620" y="80"/>
                    <a:pt x="620" y="80"/>
                    <a:pt x="620" y="80"/>
                  </a:cubicBezTo>
                  <a:cubicBezTo>
                    <a:pt x="620" y="1"/>
                    <a:pt x="620" y="1"/>
                    <a:pt x="620" y="1"/>
                  </a:cubicBezTo>
                  <a:lnTo>
                    <a:pt x="610" y="1"/>
                  </a:lnTo>
                  <a:close/>
                  <a:moveTo>
                    <a:pt x="553" y="1"/>
                  </a:moveTo>
                  <a:cubicBezTo>
                    <a:pt x="525" y="89"/>
                    <a:pt x="525" y="89"/>
                    <a:pt x="525" y="89"/>
                  </a:cubicBezTo>
                  <a:cubicBezTo>
                    <a:pt x="535" y="89"/>
                    <a:pt x="535" y="89"/>
                    <a:pt x="535" y="89"/>
                  </a:cubicBezTo>
                  <a:cubicBezTo>
                    <a:pt x="543" y="63"/>
                    <a:pt x="543" y="63"/>
                    <a:pt x="543" y="63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86" y="89"/>
                    <a:pt x="586" y="89"/>
                    <a:pt x="586" y="89"/>
                  </a:cubicBezTo>
                  <a:cubicBezTo>
                    <a:pt x="597" y="89"/>
                    <a:pt x="597" y="89"/>
                    <a:pt x="597" y="89"/>
                  </a:cubicBezTo>
                  <a:cubicBezTo>
                    <a:pt x="568" y="1"/>
                    <a:pt x="568" y="1"/>
                    <a:pt x="568" y="1"/>
                  </a:cubicBezTo>
                  <a:lnTo>
                    <a:pt x="553" y="1"/>
                  </a:lnTo>
                  <a:close/>
                  <a:moveTo>
                    <a:pt x="555" y="25"/>
                  </a:moveTo>
                  <a:cubicBezTo>
                    <a:pt x="556" y="22"/>
                    <a:pt x="560" y="10"/>
                    <a:pt x="560" y="8"/>
                  </a:cubicBezTo>
                  <a:cubicBezTo>
                    <a:pt x="561" y="8"/>
                    <a:pt x="561" y="8"/>
                    <a:pt x="561" y="8"/>
                  </a:cubicBezTo>
                  <a:cubicBezTo>
                    <a:pt x="561" y="10"/>
                    <a:pt x="565" y="23"/>
                    <a:pt x="566" y="25"/>
                  </a:cubicBezTo>
                  <a:cubicBezTo>
                    <a:pt x="575" y="55"/>
                    <a:pt x="575" y="55"/>
                    <a:pt x="575" y="55"/>
                  </a:cubicBezTo>
                  <a:cubicBezTo>
                    <a:pt x="546" y="55"/>
                    <a:pt x="546" y="55"/>
                    <a:pt x="546" y="55"/>
                  </a:cubicBezTo>
                  <a:lnTo>
                    <a:pt x="555" y="25"/>
                  </a:lnTo>
                  <a:close/>
                  <a:moveTo>
                    <a:pt x="489" y="81"/>
                  </a:moveTo>
                  <a:cubicBezTo>
                    <a:pt x="479" y="81"/>
                    <a:pt x="472" y="77"/>
                    <a:pt x="467" y="73"/>
                  </a:cubicBezTo>
                  <a:cubicBezTo>
                    <a:pt x="461" y="81"/>
                    <a:pt x="461" y="81"/>
                    <a:pt x="461" y="81"/>
                  </a:cubicBezTo>
                  <a:cubicBezTo>
                    <a:pt x="466" y="85"/>
                    <a:pt x="475" y="90"/>
                    <a:pt x="488" y="90"/>
                  </a:cubicBezTo>
                  <a:cubicBezTo>
                    <a:pt x="507" y="90"/>
                    <a:pt x="517" y="79"/>
                    <a:pt x="517" y="66"/>
                  </a:cubicBezTo>
                  <a:cubicBezTo>
                    <a:pt x="517" y="39"/>
                    <a:pt x="476" y="43"/>
                    <a:pt x="476" y="23"/>
                  </a:cubicBezTo>
                  <a:cubicBezTo>
                    <a:pt x="476" y="15"/>
                    <a:pt x="482" y="9"/>
                    <a:pt x="492" y="9"/>
                  </a:cubicBezTo>
                  <a:cubicBezTo>
                    <a:pt x="499" y="9"/>
                    <a:pt x="505" y="12"/>
                    <a:pt x="509" y="15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10" y="3"/>
                    <a:pt x="503" y="0"/>
                    <a:pt x="493" y="0"/>
                  </a:cubicBezTo>
                  <a:cubicBezTo>
                    <a:pt x="477" y="0"/>
                    <a:pt x="466" y="10"/>
                    <a:pt x="466" y="24"/>
                  </a:cubicBezTo>
                  <a:cubicBezTo>
                    <a:pt x="466" y="51"/>
                    <a:pt x="507" y="47"/>
                    <a:pt x="507" y="67"/>
                  </a:cubicBezTo>
                  <a:cubicBezTo>
                    <a:pt x="507" y="75"/>
                    <a:pt x="501" y="81"/>
                    <a:pt x="489" y="81"/>
                  </a:cubicBezTo>
                  <a:moveTo>
                    <a:pt x="403" y="64"/>
                  </a:moveTo>
                  <a:cubicBezTo>
                    <a:pt x="404" y="64"/>
                    <a:pt x="404" y="64"/>
                    <a:pt x="404" y="64"/>
                  </a:cubicBezTo>
                  <a:cubicBezTo>
                    <a:pt x="429" y="1"/>
                    <a:pt x="429" y="1"/>
                    <a:pt x="429" y="1"/>
                  </a:cubicBezTo>
                  <a:cubicBezTo>
                    <a:pt x="445" y="1"/>
                    <a:pt x="445" y="1"/>
                    <a:pt x="445" y="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35" y="89"/>
                    <a:pt x="435" y="89"/>
                    <a:pt x="435" y="89"/>
                  </a:cubicBezTo>
                  <a:cubicBezTo>
                    <a:pt x="435" y="13"/>
                    <a:pt x="435" y="13"/>
                    <a:pt x="435" y="13"/>
                  </a:cubicBezTo>
                  <a:cubicBezTo>
                    <a:pt x="435" y="13"/>
                    <a:pt x="435" y="13"/>
                    <a:pt x="435" y="13"/>
                  </a:cubicBezTo>
                  <a:cubicBezTo>
                    <a:pt x="428" y="30"/>
                    <a:pt x="416" y="59"/>
                    <a:pt x="409" y="76"/>
                  </a:cubicBezTo>
                  <a:cubicBezTo>
                    <a:pt x="398" y="76"/>
                    <a:pt x="398" y="76"/>
                    <a:pt x="398" y="76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2" y="89"/>
                    <a:pt x="372" y="89"/>
                    <a:pt x="372" y="89"/>
                  </a:cubicBezTo>
                  <a:cubicBezTo>
                    <a:pt x="362" y="89"/>
                    <a:pt x="362" y="89"/>
                    <a:pt x="362" y="89"/>
                  </a:cubicBezTo>
                  <a:cubicBezTo>
                    <a:pt x="362" y="1"/>
                    <a:pt x="362" y="1"/>
                    <a:pt x="362" y="1"/>
                  </a:cubicBezTo>
                  <a:cubicBezTo>
                    <a:pt x="378" y="1"/>
                    <a:pt x="378" y="1"/>
                    <a:pt x="378" y="1"/>
                  </a:cubicBezTo>
                  <a:lnTo>
                    <a:pt x="403" y="64"/>
                  </a:lnTo>
                  <a:close/>
                  <a:moveTo>
                    <a:pt x="308" y="81"/>
                  </a:moveTo>
                  <a:cubicBezTo>
                    <a:pt x="295" y="81"/>
                    <a:pt x="287" y="74"/>
                    <a:pt x="287" y="58"/>
                  </a:cubicBezTo>
                  <a:cubicBezTo>
                    <a:pt x="287" y="1"/>
                    <a:pt x="287" y="1"/>
                    <a:pt x="287" y="1"/>
                  </a:cubicBezTo>
                  <a:cubicBezTo>
                    <a:pt x="277" y="1"/>
                    <a:pt x="277" y="1"/>
                    <a:pt x="277" y="1"/>
                  </a:cubicBezTo>
                  <a:cubicBezTo>
                    <a:pt x="277" y="60"/>
                    <a:pt x="277" y="60"/>
                    <a:pt x="277" y="60"/>
                  </a:cubicBezTo>
                  <a:cubicBezTo>
                    <a:pt x="277" y="79"/>
                    <a:pt x="287" y="90"/>
                    <a:pt x="307" y="90"/>
                  </a:cubicBezTo>
                  <a:cubicBezTo>
                    <a:pt x="327" y="90"/>
                    <a:pt x="339" y="80"/>
                    <a:pt x="339" y="58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29" y="1"/>
                    <a:pt x="329" y="1"/>
                    <a:pt x="329" y="1"/>
                  </a:cubicBezTo>
                  <a:cubicBezTo>
                    <a:pt x="329" y="60"/>
                    <a:pt x="329" y="60"/>
                    <a:pt x="329" y="60"/>
                  </a:cubicBezTo>
                  <a:cubicBezTo>
                    <a:pt x="329" y="75"/>
                    <a:pt x="321" y="81"/>
                    <a:pt x="308" y="81"/>
                  </a:cubicBezTo>
                  <a:moveTo>
                    <a:pt x="219" y="1"/>
                  </a:moveTo>
                  <a:cubicBezTo>
                    <a:pt x="219" y="89"/>
                    <a:pt x="219" y="89"/>
                    <a:pt x="219" y="89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67" y="80"/>
                    <a:pt x="267" y="80"/>
                    <a:pt x="267" y="80"/>
                  </a:cubicBezTo>
                  <a:cubicBezTo>
                    <a:pt x="229" y="80"/>
                    <a:pt x="229" y="80"/>
                    <a:pt x="229" y="80"/>
                  </a:cubicBezTo>
                  <a:cubicBezTo>
                    <a:pt x="229" y="1"/>
                    <a:pt x="229" y="1"/>
                    <a:pt x="229" y="1"/>
                  </a:cubicBezTo>
                  <a:lnTo>
                    <a:pt x="219" y="1"/>
                  </a:lnTo>
                  <a:close/>
                  <a:moveTo>
                    <a:pt x="172" y="10"/>
                  </a:moveTo>
                  <a:cubicBezTo>
                    <a:pt x="186" y="10"/>
                    <a:pt x="193" y="15"/>
                    <a:pt x="193" y="28"/>
                  </a:cubicBezTo>
                  <a:cubicBezTo>
                    <a:pt x="193" y="39"/>
                    <a:pt x="187" y="46"/>
                    <a:pt x="173" y="46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59" y="10"/>
                    <a:pt x="159" y="10"/>
                    <a:pt x="159" y="10"/>
                  </a:cubicBezTo>
                  <a:lnTo>
                    <a:pt x="172" y="10"/>
                  </a:lnTo>
                  <a:close/>
                  <a:moveTo>
                    <a:pt x="175" y="1"/>
                  </a:moveTo>
                  <a:cubicBezTo>
                    <a:pt x="149" y="1"/>
                    <a:pt x="149" y="1"/>
                    <a:pt x="149" y="1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93" y="54"/>
                    <a:pt x="203" y="44"/>
                    <a:pt x="203" y="26"/>
                  </a:cubicBezTo>
                  <a:cubicBezTo>
                    <a:pt x="203" y="9"/>
                    <a:pt x="192" y="1"/>
                    <a:pt x="175" y="1"/>
                  </a:cubicBezTo>
                  <a:moveTo>
                    <a:pt x="130" y="45"/>
                  </a:moveTo>
                  <a:cubicBezTo>
                    <a:pt x="130" y="12"/>
                    <a:pt x="117" y="0"/>
                    <a:pt x="96" y="0"/>
                  </a:cubicBezTo>
                  <a:cubicBezTo>
                    <a:pt x="75" y="0"/>
                    <a:pt x="62" y="13"/>
                    <a:pt x="62" y="46"/>
                  </a:cubicBezTo>
                  <a:cubicBezTo>
                    <a:pt x="62" y="78"/>
                    <a:pt x="75" y="90"/>
                    <a:pt x="95" y="90"/>
                  </a:cubicBezTo>
                  <a:cubicBezTo>
                    <a:pt x="116" y="90"/>
                    <a:pt x="130" y="77"/>
                    <a:pt x="130" y="45"/>
                  </a:cubicBezTo>
                  <a:moveTo>
                    <a:pt x="72" y="45"/>
                  </a:moveTo>
                  <a:cubicBezTo>
                    <a:pt x="72" y="17"/>
                    <a:pt x="81" y="9"/>
                    <a:pt x="96" y="9"/>
                  </a:cubicBezTo>
                  <a:cubicBezTo>
                    <a:pt x="110" y="9"/>
                    <a:pt x="120" y="18"/>
                    <a:pt x="120" y="46"/>
                  </a:cubicBezTo>
                  <a:cubicBezTo>
                    <a:pt x="120" y="73"/>
                    <a:pt x="111" y="81"/>
                    <a:pt x="96" y="81"/>
                  </a:cubicBezTo>
                  <a:cubicBezTo>
                    <a:pt x="82" y="81"/>
                    <a:pt x="72" y="72"/>
                    <a:pt x="72" y="45"/>
                  </a:cubicBezTo>
                  <a:moveTo>
                    <a:pt x="2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38540D5-B91A-4EEA-89C3-E87DA5BAA3A2}"/>
              </a:ext>
            </a:extLst>
          </p:cNvPr>
          <p:cNvGrpSpPr/>
          <p:nvPr/>
        </p:nvGrpSpPr>
        <p:grpSpPr>
          <a:xfrm>
            <a:off x="841375" y="3746500"/>
            <a:ext cx="1204913" cy="427038"/>
            <a:chOff x="841375" y="3746500"/>
            <a:chExt cx="1204913" cy="427038"/>
          </a:xfrm>
        </p:grpSpPr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612E288C-73D4-4238-BB21-D93B1E2AE0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75" y="3967163"/>
              <a:ext cx="1204913" cy="206375"/>
            </a:xfrm>
            <a:custGeom>
              <a:avLst/>
              <a:gdLst>
                <a:gd name="T0" fmla="*/ 657 w 675"/>
                <a:gd name="T1" fmla="*/ 54 h 116"/>
                <a:gd name="T2" fmla="*/ 626 w 675"/>
                <a:gd name="T3" fmla="*/ 37 h 116"/>
                <a:gd name="T4" fmla="*/ 626 w 675"/>
                <a:gd name="T5" fmla="*/ 116 h 116"/>
                <a:gd name="T6" fmla="*/ 647 w 675"/>
                <a:gd name="T7" fmla="*/ 88 h 116"/>
                <a:gd name="T8" fmla="*/ 658 w 675"/>
                <a:gd name="T9" fmla="*/ 88 h 116"/>
                <a:gd name="T10" fmla="*/ 668 w 675"/>
                <a:gd name="T11" fmla="*/ 53 h 116"/>
                <a:gd name="T12" fmla="*/ 599 w 675"/>
                <a:gd name="T13" fmla="*/ 116 h 116"/>
                <a:gd name="T14" fmla="*/ 561 w 675"/>
                <a:gd name="T15" fmla="*/ 76 h 116"/>
                <a:gd name="T16" fmla="*/ 561 w 675"/>
                <a:gd name="T17" fmla="*/ 67 h 116"/>
                <a:gd name="T18" fmla="*/ 597 w 675"/>
                <a:gd name="T19" fmla="*/ 28 h 116"/>
                <a:gd name="T20" fmla="*/ 599 w 675"/>
                <a:gd name="T21" fmla="*/ 116 h 116"/>
                <a:gd name="T22" fmla="*/ 537 w 675"/>
                <a:gd name="T23" fmla="*/ 116 h 116"/>
                <a:gd name="T24" fmla="*/ 499 w 675"/>
                <a:gd name="T25" fmla="*/ 28 h 116"/>
                <a:gd name="T26" fmla="*/ 472 w 675"/>
                <a:gd name="T27" fmla="*/ 107 h 116"/>
                <a:gd name="T28" fmla="*/ 465 w 675"/>
                <a:gd name="T29" fmla="*/ 76 h 116"/>
                <a:gd name="T30" fmla="*/ 433 w 675"/>
                <a:gd name="T31" fmla="*/ 37 h 116"/>
                <a:gd name="T32" fmla="*/ 423 w 675"/>
                <a:gd name="T33" fmla="*/ 28 h 116"/>
                <a:gd name="T34" fmla="*/ 377 w 675"/>
                <a:gd name="T35" fmla="*/ 116 h 116"/>
                <a:gd name="T36" fmla="*/ 410 w 675"/>
                <a:gd name="T37" fmla="*/ 37 h 116"/>
                <a:gd name="T38" fmla="*/ 353 w 675"/>
                <a:gd name="T39" fmla="*/ 37 h 116"/>
                <a:gd name="T40" fmla="*/ 327 w 675"/>
                <a:gd name="T41" fmla="*/ 7 h 116"/>
                <a:gd name="T42" fmla="*/ 334 w 675"/>
                <a:gd name="T43" fmla="*/ 0 h 116"/>
                <a:gd name="T44" fmla="*/ 339 w 675"/>
                <a:gd name="T45" fmla="*/ 116 h 116"/>
                <a:gd name="T46" fmla="*/ 329 w 675"/>
                <a:gd name="T47" fmla="*/ 116 h 116"/>
                <a:gd name="T48" fmla="*/ 315 w 675"/>
                <a:gd name="T49" fmla="*/ 28 h 116"/>
                <a:gd name="T50" fmla="*/ 279 w 675"/>
                <a:gd name="T51" fmla="*/ 108 h 116"/>
                <a:gd name="T52" fmla="*/ 253 w 675"/>
                <a:gd name="T53" fmla="*/ 28 h 116"/>
                <a:gd name="T54" fmla="*/ 216 w 675"/>
                <a:gd name="T55" fmla="*/ 7 h 116"/>
                <a:gd name="T56" fmla="*/ 223 w 675"/>
                <a:gd name="T57" fmla="*/ 0 h 116"/>
                <a:gd name="T58" fmla="*/ 228 w 675"/>
                <a:gd name="T59" fmla="*/ 116 h 116"/>
                <a:gd name="T60" fmla="*/ 218 w 675"/>
                <a:gd name="T61" fmla="*/ 116 h 116"/>
                <a:gd name="T62" fmla="*/ 180 w 675"/>
                <a:gd name="T63" fmla="*/ 37 h 116"/>
                <a:gd name="T64" fmla="*/ 147 w 675"/>
                <a:gd name="T65" fmla="*/ 28 h 116"/>
                <a:gd name="T66" fmla="*/ 170 w 675"/>
                <a:gd name="T67" fmla="*/ 116 h 116"/>
                <a:gd name="T68" fmla="*/ 131 w 675"/>
                <a:gd name="T69" fmla="*/ 116 h 116"/>
                <a:gd name="T70" fmla="*/ 141 w 675"/>
                <a:gd name="T71" fmla="*/ 28 h 116"/>
                <a:gd name="T72" fmla="*/ 95 w 675"/>
                <a:gd name="T73" fmla="*/ 28 h 116"/>
                <a:gd name="T74" fmla="*/ 95 w 675"/>
                <a:gd name="T75" fmla="*/ 116 h 116"/>
                <a:gd name="T76" fmla="*/ 0 w 675"/>
                <a:gd name="T77" fmla="*/ 116 h 116"/>
                <a:gd name="T78" fmla="*/ 54 w 675"/>
                <a:gd name="T79" fmla="*/ 90 h 116"/>
                <a:gd name="T80" fmla="*/ 44 w 675"/>
                <a:gd name="T81" fmla="*/ 28 h 116"/>
                <a:gd name="T82" fmla="*/ 36 w 675"/>
                <a:gd name="T83" fmla="*/ 35 h 116"/>
                <a:gd name="T84" fmla="*/ 51 w 675"/>
                <a:gd name="T85" fmla="*/ 8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5" h="116">
                  <a:moveTo>
                    <a:pt x="626" y="37"/>
                  </a:moveTo>
                  <a:cubicBezTo>
                    <a:pt x="637" y="37"/>
                    <a:pt x="637" y="37"/>
                    <a:pt x="637" y="37"/>
                  </a:cubicBezTo>
                  <a:cubicBezTo>
                    <a:pt x="650" y="37"/>
                    <a:pt x="657" y="42"/>
                    <a:pt x="657" y="54"/>
                  </a:cubicBezTo>
                  <a:cubicBezTo>
                    <a:pt x="657" y="66"/>
                    <a:pt x="650" y="71"/>
                    <a:pt x="638" y="71"/>
                  </a:cubicBezTo>
                  <a:cubicBezTo>
                    <a:pt x="626" y="71"/>
                    <a:pt x="626" y="71"/>
                    <a:pt x="626" y="71"/>
                  </a:cubicBezTo>
                  <a:lnTo>
                    <a:pt x="626" y="37"/>
                  </a:lnTo>
                  <a:close/>
                  <a:moveTo>
                    <a:pt x="616" y="28"/>
                  </a:moveTo>
                  <a:cubicBezTo>
                    <a:pt x="616" y="116"/>
                    <a:pt x="616" y="116"/>
                    <a:pt x="616" y="116"/>
                  </a:cubicBezTo>
                  <a:cubicBezTo>
                    <a:pt x="626" y="116"/>
                    <a:pt x="626" y="116"/>
                    <a:pt x="626" y="116"/>
                  </a:cubicBezTo>
                  <a:cubicBezTo>
                    <a:pt x="626" y="79"/>
                    <a:pt x="626" y="79"/>
                    <a:pt x="626" y="79"/>
                  </a:cubicBezTo>
                  <a:cubicBezTo>
                    <a:pt x="633" y="79"/>
                    <a:pt x="633" y="79"/>
                    <a:pt x="633" y="79"/>
                  </a:cubicBezTo>
                  <a:cubicBezTo>
                    <a:pt x="640" y="79"/>
                    <a:pt x="644" y="82"/>
                    <a:pt x="647" y="88"/>
                  </a:cubicBezTo>
                  <a:cubicBezTo>
                    <a:pt x="663" y="116"/>
                    <a:pt x="663" y="116"/>
                    <a:pt x="663" y="116"/>
                  </a:cubicBezTo>
                  <a:cubicBezTo>
                    <a:pt x="675" y="116"/>
                    <a:pt x="675" y="116"/>
                    <a:pt x="675" y="116"/>
                  </a:cubicBezTo>
                  <a:cubicBezTo>
                    <a:pt x="658" y="88"/>
                    <a:pt x="658" y="88"/>
                    <a:pt x="658" y="88"/>
                  </a:cubicBezTo>
                  <a:cubicBezTo>
                    <a:pt x="654" y="82"/>
                    <a:pt x="651" y="79"/>
                    <a:pt x="648" y="77"/>
                  </a:cubicBezTo>
                  <a:cubicBezTo>
                    <a:pt x="648" y="77"/>
                    <a:pt x="648" y="77"/>
                    <a:pt x="648" y="77"/>
                  </a:cubicBezTo>
                  <a:cubicBezTo>
                    <a:pt x="658" y="76"/>
                    <a:pt x="668" y="67"/>
                    <a:pt x="668" y="53"/>
                  </a:cubicBezTo>
                  <a:cubicBezTo>
                    <a:pt x="668" y="35"/>
                    <a:pt x="657" y="28"/>
                    <a:pt x="638" y="28"/>
                  </a:cubicBezTo>
                  <a:lnTo>
                    <a:pt x="616" y="28"/>
                  </a:lnTo>
                  <a:close/>
                  <a:moveTo>
                    <a:pt x="599" y="116"/>
                  </a:moveTo>
                  <a:cubicBezTo>
                    <a:pt x="599" y="107"/>
                    <a:pt x="599" y="107"/>
                    <a:pt x="599" y="107"/>
                  </a:cubicBezTo>
                  <a:cubicBezTo>
                    <a:pt x="561" y="107"/>
                    <a:pt x="561" y="107"/>
                    <a:pt x="561" y="107"/>
                  </a:cubicBezTo>
                  <a:cubicBezTo>
                    <a:pt x="561" y="76"/>
                    <a:pt x="561" y="76"/>
                    <a:pt x="561" y="76"/>
                  </a:cubicBezTo>
                  <a:cubicBezTo>
                    <a:pt x="593" y="76"/>
                    <a:pt x="593" y="76"/>
                    <a:pt x="593" y="76"/>
                  </a:cubicBezTo>
                  <a:cubicBezTo>
                    <a:pt x="593" y="67"/>
                    <a:pt x="593" y="67"/>
                    <a:pt x="593" y="67"/>
                  </a:cubicBezTo>
                  <a:cubicBezTo>
                    <a:pt x="561" y="67"/>
                    <a:pt x="561" y="67"/>
                    <a:pt x="561" y="67"/>
                  </a:cubicBezTo>
                  <a:cubicBezTo>
                    <a:pt x="561" y="37"/>
                    <a:pt x="561" y="37"/>
                    <a:pt x="561" y="37"/>
                  </a:cubicBezTo>
                  <a:cubicBezTo>
                    <a:pt x="597" y="37"/>
                    <a:pt x="597" y="37"/>
                    <a:pt x="597" y="37"/>
                  </a:cubicBezTo>
                  <a:cubicBezTo>
                    <a:pt x="597" y="28"/>
                    <a:pt x="597" y="28"/>
                    <a:pt x="597" y="28"/>
                  </a:cubicBezTo>
                  <a:cubicBezTo>
                    <a:pt x="551" y="28"/>
                    <a:pt x="551" y="28"/>
                    <a:pt x="551" y="28"/>
                  </a:cubicBezTo>
                  <a:cubicBezTo>
                    <a:pt x="551" y="116"/>
                    <a:pt x="551" y="116"/>
                    <a:pt x="551" y="116"/>
                  </a:cubicBezTo>
                  <a:lnTo>
                    <a:pt x="599" y="116"/>
                  </a:lnTo>
                  <a:close/>
                  <a:moveTo>
                    <a:pt x="489" y="28"/>
                  </a:moveTo>
                  <a:cubicBezTo>
                    <a:pt x="489" y="116"/>
                    <a:pt x="489" y="116"/>
                    <a:pt x="489" y="116"/>
                  </a:cubicBezTo>
                  <a:cubicBezTo>
                    <a:pt x="537" y="116"/>
                    <a:pt x="537" y="116"/>
                    <a:pt x="537" y="116"/>
                  </a:cubicBezTo>
                  <a:cubicBezTo>
                    <a:pt x="537" y="107"/>
                    <a:pt x="537" y="107"/>
                    <a:pt x="537" y="107"/>
                  </a:cubicBezTo>
                  <a:cubicBezTo>
                    <a:pt x="499" y="107"/>
                    <a:pt x="499" y="107"/>
                    <a:pt x="499" y="107"/>
                  </a:cubicBezTo>
                  <a:cubicBezTo>
                    <a:pt x="499" y="28"/>
                    <a:pt x="499" y="28"/>
                    <a:pt x="499" y="28"/>
                  </a:cubicBezTo>
                  <a:lnTo>
                    <a:pt x="489" y="28"/>
                  </a:lnTo>
                  <a:close/>
                  <a:moveTo>
                    <a:pt x="472" y="116"/>
                  </a:moveTo>
                  <a:cubicBezTo>
                    <a:pt x="472" y="107"/>
                    <a:pt x="472" y="107"/>
                    <a:pt x="472" y="107"/>
                  </a:cubicBezTo>
                  <a:cubicBezTo>
                    <a:pt x="433" y="107"/>
                    <a:pt x="433" y="107"/>
                    <a:pt x="433" y="107"/>
                  </a:cubicBezTo>
                  <a:cubicBezTo>
                    <a:pt x="433" y="76"/>
                    <a:pt x="433" y="76"/>
                    <a:pt x="433" y="76"/>
                  </a:cubicBezTo>
                  <a:cubicBezTo>
                    <a:pt x="465" y="76"/>
                    <a:pt x="465" y="76"/>
                    <a:pt x="465" y="76"/>
                  </a:cubicBezTo>
                  <a:cubicBezTo>
                    <a:pt x="465" y="67"/>
                    <a:pt x="465" y="67"/>
                    <a:pt x="465" y="67"/>
                  </a:cubicBezTo>
                  <a:cubicBezTo>
                    <a:pt x="433" y="67"/>
                    <a:pt x="433" y="67"/>
                    <a:pt x="433" y="67"/>
                  </a:cubicBezTo>
                  <a:cubicBezTo>
                    <a:pt x="433" y="37"/>
                    <a:pt x="433" y="37"/>
                    <a:pt x="433" y="37"/>
                  </a:cubicBezTo>
                  <a:cubicBezTo>
                    <a:pt x="470" y="37"/>
                    <a:pt x="470" y="37"/>
                    <a:pt x="470" y="37"/>
                  </a:cubicBezTo>
                  <a:cubicBezTo>
                    <a:pt x="470" y="28"/>
                    <a:pt x="470" y="28"/>
                    <a:pt x="470" y="28"/>
                  </a:cubicBezTo>
                  <a:cubicBezTo>
                    <a:pt x="423" y="28"/>
                    <a:pt x="423" y="28"/>
                    <a:pt x="423" y="28"/>
                  </a:cubicBezTo>
                  <a:cubicBezTo>
                    <a:pt x="423" y="116"/>
                    <a:pt x="423" y="116"/>
                    <a:pt x="423" y="116"/>
                  </a:cubicBezTo>
                  <a:lnTo>
                    <a:pt x="472" y="116"/>
                  </a:lnTo>
                  <a:close/>
                  <a:moveTo>
                    <a:pt x="377" y="116"/>
                  </a:moveTo>
                  <a:cubicBezTo>
                    <a:pt x="387" y="116"/>
                    <a:pt x="387" y="116"/>
                    <a:pt x="387" y="116"/>
                  </a:cubicBezTo>
                  <a:cubicBezTo>
                    <a:pt x="387" y="37"/>
                    <a:pt x="387" y="37"/>
                    <a:pt x="387" y="37"/>
                  </a:cubicBezTo>
                  <a:cubicBezTo>
                    <a:pt x="410" y="37"/>
                    <a:pt x="410" y="37"/>
                    <a:pt x="410" y="37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77" y="37"/>
                    <a:pt x="377" y="37"/>
                    <a:pt x="377" y="37"/>
                  </a:cubicBezTo>
                  <a:lnTo>
                    <a:pt x="377" y="116"/>
                  </a:lnTo>
                  <a:close/>
                  <a:moveTo>
                    <a:pt x="327" y="7"/>
                  </a:moveTo>
                  <a:cubicBezTo>
                    <a:pt x="327" y="11"/>
                    <a:pt x="330" y="14"/>
                    <a:pt x="334" y="14"/>
                  </a:cubicBezTo>
                  <a:cubicBezTo>
                    <a:pt x="338" y="14"/>
                    <a:pt x="341" y="11"/>
                    <a:pt x="341" y="7"/>
                  </a:cubicBezTo>
                  <a:cubicBezTo>
                    <a:pt x="341" y="3"/>
                    <a:pt x="338" y="0"/>
                    <a:pt x="334" y="0"/>
                  </a:cubicBezTo>
                  <a:cubicBezTo>
                    <a:pt x="330" y="0"/>
                    <a:pt x="327" y="3"/>
                    <a:pt x="327" y="7"/>
                  </a:cubicBezTo>
                  <a:moveTo>
                    <a:pt x="329" y="116"/>
                  </a:moveTo>
                  <a:cubicBezTo>
                    <a:pt x="339" y="116"/>
                    <a:pt x="339" y="116"/>
                    <a:pt x="339" y="116"/>
                  </a:cubicBezTo>
                  <a:cubicBezTo>
                    <a:pt x="339" y="28"/>
                    <a:pt x="339" y="28"/>
                    <a:pt x="339" y="28"/>
                  </a:cubicBezTo>
                  <a:cubicBezTo>
                    <a:pt x="329" y="28"/>
                    <a:pt x="329" y="28"/>
                    <a:pt x="329" y="28"/>
                  </a:cubicBezTo>
                  <a:lnTo>
                    <a:pt x="329" y="116"/>
                  </a:lnTo>
                  <a:close/>
                  <a:moveTo>
                    <a:pt x="271" y="116"/>
                  </a:moveTo>
                  <a:cubicBezTo>
                    <a:pt x="286" y="116"/>
                    <a:pt x="286" y="116"/>
                    <a:pt x="286" y="116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5" y="28"/>
                    <a:pt x="305" y="28"/>
                    <a:pt x="305" y="28"/>
                  </a:cubicBezTo>
                  <a:cubicBezTo>
                    <a:pt x="284" y="91"/>
                    <a:pt x="284" y="91"/>
                    <a:pt x="284" y="91"/>
                  </a:cubicBezTo>
                  <a:cubicBezTo>
                    <a:pt x="284" y="93"/>
                    <a:pt x="279" y="107"/>
                    <a:pt x="279" y="108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8" y="106"/>
                    <a:pt x="274" y="93"/>
                    <a:pt x="273" y="91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42" y="28"/>
                    <a:pt x="242" y="28"/>
                    <a:pt x="242" y="28"/>
                  </a:cubicBezTo>
                  <a:lnTo>
                    <a:pt x="271" y="116"/>
                  </a:lnTo>
                  <a:close/>
                  <a:moveTo>
                    <a:pt x="216" y="7"/>
                  </a:moveTo>
                  <a:cubicBezTo>
                    <a:pt x="216" y="11"/>
                    <a:pt x="219" y="14"/>
                    <a:pt x="223" y="14"/>
                  </a:cubicBezTo>
                  <a:cubicBezTo>
                    <a:pt x="227" y="14"/>
                    <a:pt x="230" y="11"/>
                    <a:pt x="230" y="7"/>
                  </a:cubicBezTo>
                  <a:cubicBezTo>
                    <a:pt x="230" y="3"/>
                    <a:pt x="227" y="0"/>
                    <a:pt x="223" y="0"/>
                  </a:cubicBezTo>
                  <a:cubicBezTo>
                    <a:pt x="219" y="0"/>
                    <a:pt x="216" y="3"/>
                    <a:pt x="216" y="7"/>
                  </a:cubicBezTo>
                  <a:moveTo>
                    <a:pt x="218" y="116"/>
                  </a:moveTo>
                  <a:cubicBezTo>
                    <a:pt x="228" y="116"/>
                    <a:pt x="228" y="116"/>
                    <a:pt x="228" y="116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18" y="28"/>
                    <a:pt x="218" y="28"/>
                    <a:pt x="218" y="28"/>
                  </a:cubicBezTo>
                  <a:lnTo>
                    <a:pt x="218" y="116"/>
                  </a:lnTo>
                  <a:close/>
                  <a:moveTo>
                    <a:pt x="170" y="116"/>
                  </a:moveTo>
                  <a:cubicBezTo>
                    <a:pt x="180" y="116"/>
                    <a:pt x="180" y="116"/>
                    <a:pt x="180" y="116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4" y="28"/>
                    <a:pt x="204" y="28"/>
                    <a:pt x="204" y="28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7" y="37"/>
                    <a:pt x="147" y="37"/>
                    <a:pt x="147" y="37"/>
                  </a:cubicBezTo>
                  <a:cubicBezTo>
                    <a:pt x="170" y="37"/>
                    <a:pt x="170" y="37"/>
                    <a:pt x="170" y="37"/>
                  </a:cubicBezTo>
                  <a:lnTo>
                    <a:pt x="170" y="116"/>
                  </a:lnTo>
                  <a:close/>
                  <a:moveTo>
                    <a:pt x="98" y="72"/>
                  </a:moveTo>
                  <a:cubicBezTo>
                    <a:pt x="98" y="72"/>
                    <a:pt x="98" y="72"/>
                    <a:pt x="98" y="72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lnTo>
                    <a:pt x="98" y="72"/>
                  </a:lnTo>
                  <a:close/>
                  <a:moveTo>
                    <a:pt x="95" y="28"/>
                  </a:moveTo>
                  <a:cubicBezTo>
                    <a:pt x="85" y="28"/>
                    <a:pt x="85" y="28"/>
                    <a:pt x="85" y="28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95" y="116"/>
                    <a:pt x="95" y="116"/>
                    <a:pt x="95" y="116"/>
                  </a:cubicBezTo>
                  <a:lnTo>
                    <a:pt x="95" y="28"/>
                  </a:lnTo>
                  <a:close/>
                  <a:moveTo>
                    <a:pt x="28" y="28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2" y="116"/>
                    <a:pt x="62" y="116"/>
                    <a:pt x="6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28" y="28"/>
                  </a:lnTo>
                  <a:close/>
                  <a:moveTo>
                    <a:pt x="31" y="52"/>
                  </a:moveTo>
                  <a:cubicBezTo>
                    <a:pt x="31" y="49"/>
                    <a:pt x="35" y="37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7"/>
                    <a:pt x="41" y="49"/>
                    <a:pt x="41" y="52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21" y="81"/>
                    <a:pt x="21" y="81"/>
                    <a:pt x="21" y="81"/>
                  </a:cubicBezTo>
                  <a:lnTo>
                    <a:pt x="3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2B899848-C0AE-4EB0-8600-0F3C48C387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675" y="3746500"/>
              <a:ext cx="984250" cy="161925"/>
            </a:xfrm>
            <a:custGeom>
              <a:avLst/>
              <a:gdLst>
                <a:gd name="T0" fmla="*/ 504 w 551"/>
                <a:gd name="T1" fmla="*/ 89 h 90"/>
                <a:gd name="T2" fmla="*/ 551 w 551"/>
                <a:gd name="T3" fmla="*/ 80 h 90"/>
                <a:gd name="T4" fmla="*/ 514 w 551"/>
                <a:gd name="T5" fmla="*/ 1 h 90"/>
                <a:gd name="T6" fmla="*/ 447 w 551"/>
                <a:gd name="T7" fmla="*/ 1 h 90"/>
                <a:gd name="T8" fmla="*/ 429 w 551"/>
                <a:gd name="T9" fmla="*/ 89 h 90"/>
                <a:gd name="T10" fmla="*/ 472 w 551"/>
                <a:gd name="T11" fmla="*/ 63 h 90"/>
                <a:gd name="T12" fmla="*/ 491 w 551"/>
                <a:gd name="T13" fmla="*/ 89 h 90"/>
                <a:gd name="T14" fmla="*/ 447 w 551"/>
                <a:gd name="T15" fmla="*/ 1 h 90"/>
                <a:gd name="T16" fmla="*/ 455 w 551"/>
                <a:gd name="T17" fmla="*/ 8 h 90"/>
                <a:gd name="T18" fmla="*/ 460 w 551"/>
                <a:gd name="T19" fmla="*/ 25 h 90"/>
                <a:gd name="T20" fmla="*/ 440 w 551"/>
                <a:gd name="T21" fmla="*/ 55 h 90"/>
                <a:gd name="T22" fmla="*/ 383 w 551"/>
                <a:gd name="T23" fmla="*/ 81 h 90"/>
                <a:gd name="T24" fmla="*/ 355 w 551"/>
                <a:gd name="T25" fmla="*/ 81 h 90"/>
                <a:gd name="T26" fmla="*/ 412 w 551"/>
                <a:gd name="T27" fmla="*/ 66 h 90"/>
                <a:gd name="T28" fmla="*/ 386 w 551"/>
                <a:gd name="T29" fmla="*/ 9 h 90"/>
                <a:gd name="T30" fmla="*/ 410 w 551"/>
                <a:gd name="T31" fmla="*/ 7 h 90"/>
                <a:gd name="T32" fmla="*/ 360 w 551"/>
                <a:gd name="T33" fmla="*/ 24 h 90"/>
                <a:gd name="T34" fmla="*/ 383 w 551"/>
                <a:gd name="T35" fmla="*/ 81 h 90"/>
                <a:gd name="T36" fmla="*/ 328 w 551"/>
                <a:gd name="T37" fmla="*/ 89 h 90"/>
                <a:gd name="T38" fmla="*/ 351 w 551"/>
                <a:gd name="T39" fmla="*/ 10 h 90"/>
                <a:gd name="T40" fmla="*/ 294 w 551"/>
                <a:gd name="T41" fmla="*/ 1 h 90"/>
                <a:gd name="T42" fmla="*/ 318 w 551"/>
                <a:gd name="T43" fmla="*/ 10 h 90"/>
                <a:gd name="T44" fmla="*/ 254 w 551"/>
                <a:gd name="T45" fmla="*/ 1 h 90"/>
                <a:gd name="T46" fmla="*/ 236 w 551"/>
                <a:gd name="T47" fmla="*/ 89 h 90"/>
                <a:gd name="T48" fmla="*/ 279 w 551"/>
                <a:gd name="T49" fmla="*/ 63 h 90"/>
                <a:gd name="T50" fmla="*/ 298 w 551"/>
                <a:gd name="T51" fmla="*/ 89 h 90"/>
                <a:gd name="T52" fmla="*/ 254 w 551"/>
                <a:gd name="T53" fmla="*/ 1 h 90"/>
                <a:gd name="T54" fmla="*/ 262 w 551"/>
                <a:gd name="T55" fmla="*/ 8 h 90"/>
                <a:gd name="T56" fmla="*/ 267 w 551"/>
                <a:gd name="T57" fmla="*/ 25 h 90"/>
                <a:gd name="T58" fmla="*/ 247 w 551"/>
                <a:gd name="T59" fmla="*/ 55 h 90"/>
                <a:gd name="T60" fmla="*/ 159 w 551"/>
                <a:gd name="T61" fmla="*/ 13 h 90"/>
                <a:gd name="T62" fmla="*/ 199 w 551"/>
                <a:gd name="T63" fmla="*/ 89 h 90"/>
                <a:gd name="T64" fmla="*/ 213 w 551"/>
                <a:gd name="T65" fmla="*/ 1 h 90"/>
                <a:gd name="T66" fmla="*/ 204 w 551"/>
                <a:gd name="T67" fmla="*/ 53 h 90"/>
                <a:gd name="T68" fmla="*/ 203 w 551"/>
                <a:gd name="T69" fmla="*/ 77 h 90"/>
                <a:gd name="T70" fmla="*/ 163 w 551"/>
                <a:gd name="T71" fmla="*/ 1 h 90"/>
                <a:gd name="T72" fmla="*/ 149 w 551"/>
                <a:gd name="T73" fmla="*/ 89 h 90"/>
                <a:gd name="T74" fmla="*/ 159 w 551"/>
                <a:gd name="T75" fmla="*/ 36 h 90"/>
                <a:gd name="T76" fmla="*/ 159 w 551"/>
                <a:gd name="T77" fmla="*/ 13 h 90"/>
                <a:gd name="T78" fmla="*/ 64 w 551"/>
                <a:gd name="T79" fmla="*/ 89 h 90"/>
                <a:gd name="T80" fmla="*/ 83 w 551"/>
                <a:gd name="T81" fmla="*/ 63 h 90"/>
                <a:gd name="T82" fmla="*/ 126 w 551"/>
                <a:gd name="T83" fmla="*/ 89 h 90"/>
                <a:gd name="T84" fmla="*/ 108 w 551"/>
                <a:gd name="T85" fmla="*/ 1 h 90"/>
                <a:gd name="T86" fmla="*/ 95 w 551"/>
                <a:gd name="T87" fmla="*/ 25 h 90"/>
                <a:gd name="T88" fmla="*/ 100 w 551"/>
                <a:gd name="T89" fmla="*/ 8 h 90"/>
                <a:gd name="T90" fmla="*/ 115 w 551"/>
                <a:gd name="T91" fmla="*/ 55 h 90"/>
                <a:gd name="T92" fmla="*/ 95 w 551"/>
                <a:gd name="T93" fmla="*/ 25 h 90"/>
                <a:gd name="T94" fmla="*/ 6 w 551"/>
                <a:gd name="T95" fmla="*/ 73 h 90"/>
                <a:gd name="T96" fmla="*/ 28 w 551"/>
                <a:gd name="T97" fmla="*/ 90 h 90"/>
                <a:gd name="T98" fmla="*/ 15 w 551"/>
                <a:gd name="T99" fmla="*/ 23 h 90"/>
                <a:gd name="T100" fmla="*/ 49 w 551"/>
                <a:gd name="T101" fmla="*/ 15 h 90"/>
                <a:gd name="T102" fmla="*/ 32 w 551"/>
                <a:gd name="T103" fmla="*/ 0 h 90"/>
                <a:gd name="T104" fmla="*/ 47 w 551"/>
                <a:gd name="T105" fmla="*/ 6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1" h="90">
                  <a:moveTo>
                    <a:pt x="504" y="1"/>
                  </a:moveTo>
                  <a:cubicBezTo>
                    <a:pt x="504" y="89"/>
                    <a:pt x="504" y="89"/>
                    <a:pt x="504" y="89"/>
                  </a:cubicBezTo>
                  <a:cubicBezTo>
                    <a:pt x="551" y="89"/>
                    <a:pt x="551" y="89"/>
                    <a:pt x="551" y="89"/>
                  </a:cubicBezTo>
                  <a:cubicBezTo>
                    <a:pt x="551" y="80"/>
                    <a:pt x="551" y="80"/>
                    <a:pt x="551" y="80"/>
                  </a:cubicBezTo>
                  <a:cubicBezTo>
                    <a:pt x="514" y="80"/>
                    <a:pt x="514" y="80"/>
                    <a:pt x="514" y="80"/>
                  </a:cubicBezTo>
                  <a:cubicBezTo>
                    <a:pt x="514" y="1"/>
                    <a:pt x="514" y="1"/>
                    <a:pt x="514" y="1"/>
                  </a:cubicBezTo>
                  <a:lnTo>
                    <a:pt x="504" y="1"/>
                  </a:lnTo>
                  <a:close/>
                  <a:moveTo>
                    <a:pt x="447" y="1"/>
                  </a:moveTo>
                  <a:cubicBezTo>
                    <a:pt x="419" y="89"/>
                    <a:pt x="419" y="89"/>
                    <a:pt x="419" y="89"/>
                  </a:cubicBezTo>
                  <a:cubicBezTo>
                    <a:pt x="429" y="89"/>
                    <a:pt x="429" y="89"/>
                    <a:pt x="429" y="89"/>
                  </a:cubicBezTo>
                  <a:cubicBezTo>
                    <a:pt x="437" y="63"/>
                    <a:pt x="437" y="63"/>
                    <a:pt x="437" y="63"/>
                  </a:cubicBezTo>
                  <a:cubicBezTo>
                    <a:pt x="472" y="63"/>
                    <a:pt x="472" y="63"/>
                    <a:pt x="472" y="63"/>
                  </a:cubicBezTo>
                  <a:cubicBezTo>
                    <a:pt x="481" y="89"/>
                    <a:pt x="481" y="89"/>
                    <a:pt x="481" y="89"/>
                  </a:cubicBezTo>
                  <a:cubicBezTo>
                    <a:pt x="491" y="89"/>
                    <a:pt x="491" y="89"/>
                    <a:pt x="491" y="89"/>
                  </a:cubicBezTo>
                  <a:cubicBezTo>
                    <a:pt x="463" y="1"/>
                    <a:pt x="463" y="1"/>
                    <a:pt x="463" y="1"/>
                  </a:cubicBezTo>
                  <a:lnTo>
                    <a:pt x="447" y="1"/>
                  </a:lnTo>
                  <a:close/>
                  <a:moveTo>
                    <a:pt x="450" y="25"/>
                  </a:moveTo>
                  <a:cubicBezTo>
                    <a:pt x="450" y="22"/>
                    <a:pt x="454" y="10"/>
                    <a:pt x="455" y="8"/>
                  </a:cubicBezTo>
                  <a:cubicBezTo>
                    <a:pt x="455" y="8"/>
                    <a:pt x="455" y="8"/>
                    <a:pt x="455" y="8"/>
                  </a:cubicBezTo>
                  <a:cubicBezTo>
                    <a:pt x="455" y="10"/>
                    <a:pt x="460" y="23"/>
                    <a:pt x="460" y="25"/>
                  </a:cubicBezTo>
                  <a:cubicBezTo>
                    <a:pt x="470" y="55"/>
                    <a:pt x="470" y="55"/>
                    <a:pt x="470" y="55"/>
                  </a:cubicBezTo>
                  <a:cubicBezTo>
                    <a:pt x="440" y="55"/>
                    <a:pt x="440" y="55"/>
                    <a:pt x="440" y="55"/>
                  </a:cubicBezTo>
                  <a:lnTo>
                    <a:pt x="450" y="25"/>
                  </a:lnTo>
                  <a:close/>
                  <a:moveTo>
                    <a:pt x="383" y="81"/>
                  </a:moveTo>
                  <a:cubicBezTo>
                    <a:pt x="373" y="81"/>
                    <a:pt x="366" y="77"/>
                    <a:pt x="361" y="73"/>
                  </a:cubicBezTo>
                  <a:cubicBezTo>
                    <a:pt x="355" y="81"/>
                    <a:pt x="355" y="81"/>
                    <a:pt x="355" y="81"/>
                  </a:cubicBezTo>
                  <a:cubicBezTo>
                    <a:pt x="360" y="85"/>
                    <a:pt x="369" y="90"/>
                    <a:pt x="382" y="90"/>
                  </a:cubicBezTo>
                  <a:cubicBezTo>
                    <a:pt x="401" y="90"/>
                    <a:pt x="412" y="79"/>
                    <a:pt x="412" y="66"/>
                  </a:cubicBezTo>
                  <a:cubicBezTo>
                    <a:pt x="412" y="39"/>
                    <a:pt x="370" y="43"/>
                    <a:pt x="370" y="23"/>
                  </a:cubicBezTo>
                  <a:cubicBezTo>
                    <a:pt x="370" y="15"/>
                    <a:pt x="376" y="9"/>
                    <a:pt x="386" y="9"/>
                  </a:cubicBezTo>
                  <a:cubicBezTo>
                    <a:pt x="394" y="9"/>
                    <a:pt x="399" y="12"/>
                    <a:pt x="403" y="15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05" y="3"/>
                    <a:pt x="397" y="0"/>
                    <a:pt x="387" y="0"/>
                  </a:cubicBezTo>
                  <a:cubicBezTo>
                    <a:pt x="371" y="0"/>
                    <a:pt x="360" y="10"/>
                    <a:pt x="360" y="24"/>
                  </a:cubicBezTo>
                  <a:cubicBezTo>
                    <a:pt x="360" y="51"/>
                    <a:pt x="402" y="47"/>
                    <a:pt x="402" y="67"/>
                  </a:cubicBezTo>
                  <a:cubicBezTo>
                    <a:pt x="402" y="75"/>
                    <a:pt x="395" y="81"/>
                    <a:pt x="383" y="81"/>
                  </a:cubicBezTo>
                  <a:moveTo>
                    <a:pt x="318" y="89"/>
                  </a:moveTo>
                  <a:cubicBezTo>
                    <a:pt x="328" y="89"/>
                    <a:pt x="328" y="89"/>
                    <a:pt x="328" y="89"/>
                  </a:cubicBezTo>
                  <a:cubicBezTo>
                    <a:pt x="328" y="10"/>
                    <a:pt x="328" y="10"/>
                    <a:pt x="328" y="10"/>
                  </a:cubicBezTo>
                  <a:cubicBezTo>
                    <a:pt x="351" y="10"/>
                    <a:pt x="351" y="10"/>
                    <a:pt x="351" y="10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294" y="1"/>
                    <a:pt x="294" y="1"/>
                    <a:pt x="294" y="1"/>
                  </a:cubicBezTo>
                  <a:cubicBezTo>
                    <a:pt x="294" y="10"/>
                    <a:pt x="294" y="10"/>
                    <a:pt x="294" y="10"/>
                  </a:cubicBezTo>
                  <a:cubicBezTo>
                    <a:pt x="318" y="10"/>
                    <a:pt x="318" y="10"/>
                    <a:pt x="318" y="10"/>
                  </a:cubicBezTo>
                  <a:lnTo>
                    <a:pt x="318" y="89"/>
                  </a:lnTo>
                  <a:close/>
                  <a:moveTo>
                    <a:pt x="254" y="1"/>
                  </a:moveTo>
                  <a:cubicBezTo>
                    <a:pt x="226" y="89"/>
                    <a:pt x="226" y="89"/>
                    <a:pt x="22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44" y="63"/>
                    <a:pt x="244" y="63"/>
                    <a:pt x="244" y="63"/>
                  </a:cubicBezTo>
                  <a:cubicBezTo>
                    <a:pt x="279" y="63"/>
                    <a:pt x="279" y="63"/>
                    <a:pt x="279" y="63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298" y="89"/>
                    <a:pt x="298" y="89"/>
                    <a:pt x="298" y="89"/>
                  </a:cubicBezTo>
                  <a:cubicBezTo>
                    <a:pt x="270" y="1"/>
                    <a:pt x="270" y="1"/>
                    <a:pt x="270" y="1"/>
                  </a:cubicBezTo>
                  <a:lnTo>
                    <a:pt x="254" y="1"/>
                  </a:lnTo>
                  <a:close/>
                  <a:moveTo>
                    <a:pt x="257" y="25"/>
                  </a:moveTo>
                  <a:cubicBezTo>
                    <a:pt x="257" y="22"/>
                    <a:pt x="261" y="10"/>
                    <a:pt x="262" y="8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0"/>
                    <a:pt x="267" y="23"/>
                    <a:pt x="267" y="25"/>
                  </a:cubicBezTo>
                  <a:cubicBezTo>
                    <a:pt x="277" y="55"/>
                    <a:pt x="277" y="55"/>
                    <a:pt x="277" y="55"/>
                  </a:cubicBezTo>
                  <a:cubicBezTo>
                    <a:pt x="247" y="55"/>
                    <a:pt x="247" y="55"/>
                    <a:pt x="247" y="55"/>
                  </a:cubicBezTo>
                  <a:lnTo>
                    <a:pt x="257" y="25"/>
                  </a:lnTo>
                  <a:close/>
                  <a:moveTo>
                    <a:pt x="159" y="13"/>
                  </a:moveTo>
                  <a:cubicBezTo>
                    <a:pt x="160" y="15"/>
                    <a:pt x="169" y="31"/>
                    <a:pt x="169" y="33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213" y="89"/>
                    <a:pt x="213" y="89"/>
                    <a:pt x="213" y="89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04" y="1"/>
                    <a:pt x="204" y="1"/>
                    <a:pt x="204" y="1"/>
                  </a:cubicBezTo>
                  <a:cubicBezTo>
                    <a:pt x="204" y="53"/>
                    <a:pt x="204" y="53"/>
                    <a:pt x="204" y="53"/>
                  </a:cubicBezTo>
                  <a:cubicBezTo>
                    <a:pt x="204" y="55"/>
                    <a:pt x="204" y="74"/>
                    <a:pt x="204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2" y="75"/>
                    <a:pt x="194" y="59"/>
                    <a:pt x="193" y="57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3"/>
                    <a:pt x="159" y="15"/>
                    <a:pt x="158" y="13"/>
                  </a:cubicBezTo>
                  <a:lnTo>
                    <a:pt x="159" y="13"/>
                  </a:lnTo>
                  <a:close/>
                  <a:moveTo>
                    <a:pt x="93" y="1"/>
                  </a:moveTo>
                  <a:cubicBezTo>
                    <a:pt x="64" y="89"/>
                    <a:pt x="64" y="89"/>
                    <a:pt x="64" y="89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26" y="89"/>
                    <a:pt x="126" y="89"/>
                    <a:pt x="126" y="89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08" y="1"/>
                    <a:pt x="108" y="1"/>
                    <a:pt x="108" y="1"/>
                  </a:cubicBezTo>
                  <a:lnTo>
                    <a:pt x="93" y="1"/>
                  </a:lnTo>
                  <a:close/>
                  <a:moveTo>
                    <a:pt x="95" y="25"/>
                  </a:moveTo>
                  <a:cubicBezTo>
                    <a:pt x="96" y="22"/>
                    <a:pt x="100" y="10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1" y="10"/>
                    <a:pt x="105" y="23"/>
                    <a:pt x="106" y="25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85" y="55"/>
                    <a:pt x="85" y="55"/>
                    <a:pt x="85" y="55"/>
                  </a:cubicBezTo>
                  <a:lnTo>
                    <a:pt x="95" y="25"/>
                  </a:lnTo>
                  <a:close/>
                  <a:moveTo>
                    <a:pt x="29" y="81"/>
                  </a:moveTo>
                  <a:cubicBezTo>
                    <a:pt x="18" y="81"/>
                    <a:pt x="11" y="77"/>
                    <a:pt x="6" y="7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" y="85"/>
                    <a:pt x="15" y="90"/>
                    <a:pt x="28" y="90"/>
                  </a:cubicBezTo>
                  <a:cubicBezTo>
                    <a:pt x="47" y="90"/>
                    <a:pt x="57" y="79"/>
                    <a:pt x="57" y="66"/>
                  </a:cubicBezTo>
                  <a:cubicBezTo>
                    <a:pt x="57" y="39"/>
                    <a:pt x="15" y="43"/>
                    <a:pt x="15" y="23"/>
                  </a:cubicBezTo>
                  <a:cubicBezTo>
                    <a:pt x="15" y="15"/>
                    <a:pt x="21" y="9"/>
                    <a:pt x="32" y="9"/>
                  </a:cubicBezTo>
                  <a:cubicBezTo>
                    <a:pt x="39" y="9"/>
                    <a:pt x="44" y="12"/>
                    <a:pt x="49" y="15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0" y="3"/>
                    <a:pt x="42" y="0"/>
                    <a:pt x="32" y="0"/>
                  </a:cubicBezTo>
                  <a:cubicBezTo>
                    <a:pt x="17" y="0"/>
                    <a:pt x="5" y="10"/>
                    <a:pt x="5" y="24"/>
                  </a:cubicBezTo>
                  <a:cubicBezTo>
                    <a:pt x="5" y="51"/>
                    <a:pt x="47" y="47"/>
                    <a:pt x="47" y="67"/>
                  </a:cubicBezTo>
                  <a:cubicBezTo>
                    <a:pt x="47" y="75"/>
                    <a:pt x="41" y="81"/>
                    <a:pt x="29" y="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78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35783D-9EE1-45BD-B6E6-FE508FB66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02">
            <a:extLst>
              <a:ext uri="{FF2B5EF4-FFF2-40B4-BE49-F238E27FC236}">
                <a16:creationId xmlns:a16="http://schemas.microsoft.com/office/drawing/2014/main" id="{BEAAC230-75B0-4003-98D5-4D32B2A6E108}"/>
              </a:ext>
            </a:extLst>
          </p:cNvPr>
          <p:cNvGrpSpPr/>
          <p:nvPr/>
        </p:nvGrpSpPr>
        <p:grpSpPr>
          <a:xfrm>
            <a:off x="0" y="0"/>
            <a:ext cx="9288780" cy="6858000"/>
            <a:chOff x="1116013" y="474663"/>
            <a:chExt cx="6002338" cy="4570413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B8411DE-B3A1-459F-894C-A1751B4D7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601" y="477838"/>
              <a:ext cx="5903913" cy="4564063"/>
            </a:xfrm>
            <a:prstGeom prst="rect">
              <a:avLst/>
            </a:prstGeom>
            <a:solidFill>
              <a:srgbClr val="00A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DF9D196F-03F0-4264-9E27-3C540252B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601" y="477838"/>
              <a:ext cx="5903913" cy="456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B2BAB31-6A73-4980-ADE1-602FE5A5A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474663"/>
              <a:ext cx="5907088" cy="4570413"/>
            </a:xfrm>
            <a:custGeom>
              <a:avLst/>
              <a:gdLst>
                <a:gd name="T0" fmla="*/ 1 w 3721"/>
                <a:gd name="T1" fmla="*/ 2877 h 2879"/>
                <a:gd name="T2" fmla="*/ 1 w 3721"/>
                <a:gd name="T3" fmla="*/ 2879 h 2879"/>
                <a:gd name="T4" fmla="*/ 3721 w 3721"/>
                <a:gd name="T5" fmla="*/ 2879 h 2879"/>
                <a:gd name="T6" fmla="*/ 3721 w 3721"/>
                <a:gd name="T7" fmla="*/ 0 h 2879"/>
                <a:gd name="T8" fmla="*/ 0 w 3721"/>
                <a:gd name="T9" fmla="*/ 0 h 2879"/>
                <a:gd name="T10" fmla="*/ 0 w 3721"/>
                <a:gd name="T11" fmla="*/ 2879 h 2879"/>
                <a:gd name="T12" fmla="*/ 1 w 3721"/>
                <a:gd name="T13" fmla="*/ 2879 h 2879"/>
                <a:gd name="T14" fmla="*/ 1 w 3721"/>
                <a:gd name="T15" fmla="*/ 2877 h 2879"/>
                <a:gd name="T16" fmla="*/ 3 w 3721"/>
                <a:gd name="T17" fmla="*/ 2877 h 2879"/>
                <a:gd name="T18" fmla="*/ 3 w 3721"/>
                <a:gd name="T19" fmla="*/ 3 h 2879"/>
                <a:gd name="T20" fmla="*/ 3718 w 3721"/>
                <a:gd name="T21" fmla="*/ 3 h 2879"/>
                <a:gd name="T22" fmla="*/ 3718 w 3721"/>
                <a:gd name="T23" fmla="*/ 2876 h 2879"/>
                <a:gd name="T24" fmla="*/ 1 w 3721"/>
                <a:gd name="T25" fmla="*/ 2876 h 2879"/>
                <a:gd name="T26" fmla="*/ 1 w 3721"/>
                <a:gd name="T27" fmla="*/ 2877 h 2879"/>
                <a:gd name="T28" fmla="*/ 3 w 3721"/>
                <a:gd name="T29" fmla="*/ 2877 h 2879"/>
                <a:gd name="T30" fmla="*/ 1 w 3721"/>
                <a:gd name="T31" fmla="*/ 2877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1" h="2879">
                  <a:moveTo>
                    <a:pt x="1" y="2877"/>
                  </a:moveTo>
                  <a:lnTo>
                    <a:pt x="1" y="2879"/>
                  </a:lnTo>
                  <a:lnTo>
                    <a:pt x="3721" y="2879"/>
                  </a:lnTo>
                  <a:lnTo>
                    <a:pt x="3721" y="0"/>
                  </a:lnTo>
                  <a:lnTo>
                    <a:pt x="0" y="0"/>
                  </a:lnTo>
                  <a:lnTo>
                    <a:pt x="0" y="2879"/>
                  </a:lnTo>
                  <a:lnTo>
                    <a:pt x="1" y="2879"/>
                  </a:lnTo>
                  <a:lnTo>
                    <a:pt x="1" y="2877"/>
                  </a:lnTo>
                  <a:lnTo>
                    <a:pt x="3" y="2877"/>
                  </a:lnTo>
                  <a:lnTo>
                    <a:pt x="3" y="3"/>
                  </a:lnTo>
                  <a:lnTo>
                    <a:pt x="3718" y="3"/>
                  </a:lnTo>
                  <a:lnTo>
                    <a:pt x="3718" y="2876"/>
                  </a:lnTo>
                  <a:lnTo>
                    <a:pt x="1" y="2876"/>
                  </a:lnTo>
                  <a:lnTo>
                    <a:pt x="1" y="2877"/>
                  </a:lnTo>
                  <a:lnTo>
                    <a:pt x="3" y="2877"/>
                  </a:lnTo>
                  <a:lnTo>
                    <a:pt x="1" y="28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D90B95F-33E7-44C9-A6E6-A859B286C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474663"/>
              <a:ext cx="5907088" cy="4570413"/>
            </a:xfrm>
            <a:custGeom>
              <a:avLst/>
              <a:gdLst>
                <a:gd name="T0" fmla="*/ 1 w 3721"/>
                <a:gd name="T1" fmla="*/ 2877 h 2879"/>
                <a:gd name="T2" fmla="*/ 1 w 3721"/>
                <a:gd name="T3" fmla="*/ 2879 h 2879"/>
                <a:gd name="T4" fmla="*/ 3721 w 3721"/>
                <a:gd name="T5" fmla="*/ 2879 h 2879"/>
                <a:gd name="T6" fmla="*/ 3721 w 3721"/>
                <a:gd name="T7" fmla="*/ 0 h 2879"/>
                <a:gd name="T8" fmla="*/ 0 w 3721"/>
                <a:gd name="T9" fmla="*/ 0 h 2879"/>
                <a:gd name="T10" fmla="*/ 0 w 3721"/>
                <a:gd name="T11" fmla="*/ 2879 h 2879"/>
                <a:gd name="T12" fmla="*/ 1 w 3721"/>
                <a:gd name="T13" fmla="*/ 2879 h 2879"/>
                <a:gd name="T14" fmla="*/ 1 w 3721"/>
                <a:gd name="T15" fmla="*/ 2877 h 2879"/>
                <a:gd name="T16" fmla="*/ 3 w 3721"/>
                <a:gd name="T17" fmla="*/ 2877 h 2879"/>
                <a:gd name="T18" fmla="*/ 3 w 3721"/>
                <a:gd name="T19" fmla="*/ 3 h 2879"/>
                <a:gd name="T20" fmla="*/ 3718 w 3721"/>
                <a:gd name="T21" fmla="*/ 3 h 2879"/>
                <a:gd name="T22" fmla="*/ 3718 w 3721"/>
                <a:gd name="T23" fmla="*/ 2876 h 2879"/>
                <a:gd name="T24" fmla="*/ 1 w 3721"/>
                <a:gd name="T25" fmla="*/ 2876 h 2879"/>
                <a:gd name="T26" fmla="*/ 1 w 3721"/>
                <a:gd name="T27" fmla="*/ 2877 h 2879"/>
                <a:gd name="T28" fmla="*/ 3 w 3721"/>
                <a:gd name="T29" fmla="*/ 2877 h 2879"/>
                <a:gd name="T30" fmla="*/ 1 w 3721"/>
                <a:gd name="T31" fmla="*/ 2877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1" h="2879">
                  <a:moveTo>
                    <a:pt x="1" y="2877"/>
                  </a:moveTo>
                  <a:lnTo>
                    <a:pt x="1" y="2879"/>
                  </a:lnTo>
                  <a:lnTo>
                    <a:pt x="3721" y="2879"/>
                  </a:lnTo>
                  <a:lnTo>
                    <a:pt x="3721" y="0"/>
                  </a:lnTo>
                  <a:lnTo>
                    <a:pt x="0" y="0"/>
                  </a:lnTo>
                  <a:lnTo>
                    <a:pt x="0" y="2879"/>
                  </a:lnTo>
                  <a:lnTo>
                    <a:pt x="1" y="2879"/>
                  </a:lnTo>
                  <a:lnTo>
                    <a:pt x="1" y="2877"/>
                  </a:lnTo>
                  <a:lnTo>
                    <a:pt x="3" y="2877"/>
                  </a:lnTo>
                  <a:lnTo>
                    <a:pt x="3" y="3"/>
                  </a:lnTo>
                  <a:lnTo>
                    <a:pt x="3718" y="3"/>
                  </a:lnTo>
                  <a:lnTo>
                    <a:pt x="3718" y="2876"/>
                  </a:lnTo>
                  <a:lnTo>
                    <a:pt x="1" y="2876"/>
                  </a:lnTo>
                  <a:lnTo>
                    <a:pt x="1" y="2877"/>
                  </a:lnTo>
                  <a:lnTo>
                    <a:pt x="3" y="2877"/>
                  </a:lnTo>
                  <a:lnTo>
                    <a:pt x="1" y="28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47AC86B-99CF-4942-B520-5B8C3F5E2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463" y="1006475"/>
              <a:ext cx="15875" cy="217488"/>
            </a:xfrm>
            <a:custGeom>
              <a:avLst/>
              <a:gdLst>
                <a:gd name="T0" fmla="*/ 14 w 14"/>
                <a:gd name="T1" fmla="*/ 0 h 182"/>
                <a:gd name="T2" fmla="*/ 6 w 14"/>
                <a:gd name="T3" fmla="*/ 15 h 182"/>
                <a:gd name="T4" fmla="*/ 1 w 14"/>
                <a:gd name="T5" fmla="*/ 118 h 182"/>
                <a:gd name="T6" fmla="*/ 14 w 14"/>
                <a:gd name="T7" fmla="*/ 182 h 182"/>
                <a:gd name="T8" fmla="*/ 14 w 14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2">
                  <a:moveTo>
                    <a:pt x="14" y="0"/>
                  </a:moveTo>
                  <a:cubicBezTo>
                    <a:pt x="9" y="3"/>
                    <a:pt x="6" y="9"/>
                    <a:pt x="6" y="15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0" y="140"/>
                    <a:pt x="4" y="162"/>
                    <a:pt x="14" y="182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B84989C-E870-4E0D-94B6-638B4A40B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1004888"/>
              <a:ext cx="1588" cy="228600"/>
            </a:xfrm>
            <a:custGeom>
              <a:avLst/>
              <a:gdLst>
                <a:gd name="T0" fmla="*/ 2 w 2"/>
                <a:gd name="T1" fmla="*/ 0 h 192"/>
                <a:gd name="T2" fmla="*/ 0 w 2"/>
                <a:gd name="T3" fmla="*/ 1 h 192"/>
                <a:gd name="T4" fmla="*/ 0 w 2"/>
                <a:gd name="T5" fmla="*/ 188 h 192"/>
                <a:gd name="T6" fmla="*/ 2 w 2"/>
                <a:gd name="T7" fmla="*/ 192 h 192"/>
                <a:gd name="T8" fmla="*/ 2 w 2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92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" y="190"/>
                    <a:pt x="1" y="191"/>
                    <a:pt x="2" y="19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4B030D4-7E2C-49FA-9987-96357B192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1004888"/>
              <a:ext cx="3175" cy="223838"/>
            </a:xfrm>
            <a:custGeom>
              <a:avLst/>
              <a:gdLst>
                <a:gd name="T0" fmla="*/ 2 w 2"/>
                <a:gd name="T1" fmla="*/ 0 h 187"/>
                <a:gd name="T2" fmla="*/ 0 w 2"/>
                <a:gd name="T3" fmla="*/ 1 h 187"/>
                <a:gd name="T4" fmla="*/ 0 w 2"/>
                <a:gd name="T5" fmla="*/ 183 h 187"/>
                <a:gd name="T6" fmla="*/ 2 w 2"/>
                <a:gd name="T7" fmla="*/ 187 h 187"/>
                <a:gd name="T8" fmla="*/ 2 w 2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87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1" y="185"/>
                    <a:pt x="1" y="186"/>
                    <a:pt x="2" y="187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570CCCC-118D-438F-AE09-39F97EE9C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1" y="839788"/>
              <a:ext cx="122238" cy="296863"/>
            </a:xfrm>
            <a:custGeom>
              <a:avLst/>
              <a:gdLst>
                <a:gd name="T0" fmla="*/ 24 w 105"/>
                <a:gd name="T1" fmla="*/ 0 h 249"/>
                <a:gd name="T2" fmla="*/ 1 w 105"/>
                <a:gd name="T3" fmla="*/ 21 h 249"/>
                <a:gd name="T4" fmla="*/ 3 w 105"/>
                <a:gd name="T5" fmla="*/ 124 h 249"/>
                <a:gd name="T6" fmla="*/ 39 w 105"/>
                <a:gd name="T7" fmla="*/ 212 h 249"/>
                <a:gd name="T8" fmla="*/ 65 w 105"/>
                <a:gd name="T9" fmla="*/ 241 h 249"/>
                <a:gd name="T10" fmla="*/ 82 w 105"/>
                <a:gd name="T11" fmla="*/ 249 h 249"/>
                <a:gd name="T12" fmla="*/ 105 w 105"/>
                <a:gd name="T13" fmla="*/ 227 h 249"/>
                <a:gd name="T14" fmla="*/ 103 w 105"/>
                <a:gd name="T15" fmla="*/ 124 h 249"/>
                <a:gd name="T16" fmla="*/ 67 w 105"/>
                <a:gd name="T17" fmla="*/ 36 h 249"/>
                <a:gd name="T18" fmla="*/ 41 w 105"/>
                <a:gd name="T19" fmla="*/ 7 h 249"/>
                <a:gd name="T20" fmla="*/ 24 w 105"/>
                <a:gd name="T2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249">
                  <a:moveTo>
                    <a:pt x="24" y="0"/>
                  </a:moveTo>
                  <a:cubicBezTo>
                    <a:pt x="12" y="0"/>
                    <a:pt x="0" y="8"/>
                    <a:pt x="1" y="21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4" y="157"/>
                    <a:pt x="17" y="188"/>
                    <a:pt x="39" y="212"/>
                  </a:cubicBezTo>
                  <a:cubicBezTo>
                    <a:pt x="65" y="241"/>
                    <a:pt x="65" y="241"/>
                    <a:pt x="65" y="241"/>
                  </a:cubicBezTo>
                  <a:cubicBezTo>
                    <a:pt x="70" y="246"/>
                    <a:pt x="76" y="249"/>
                    <a:pt x="82" y="249"/>
                  </a:cubicBezTo>
                  <a:cubicBezTo>
                    <a:pt x="94" y="249"/>
                    <a:pt x="105" y="240"/>
                    <a:pt x="105" y="227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2" y="92"/>
                    <a:pt x="89" y="61"/>
                    <a:pt x="67" y="3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6" y="2"/>
                    <a:pt x="30" y="0"/>
                    <a:pt x="2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47239D5-45AD-4CBA-9470-EBA27291E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151" y="690563"/>
              <a:ext cx="139700" cy="290513"/>
            </a:xfrm>
            <a:custGeom>
              <a:avLst/>
              <a:gdLst>
                <a:gd name="T0" fmla="*/ 24 w 121"/>
                <a:gd name="T1" fmla="*/ 0 h 245"/>
                <a:gd name="T2" fmla="*/ 1 w 121"/>
                <a:gd name="T3" fmla="*/ 23 h 245"/>
                <a:gd name="T4" fmla="*/ 11 w 121"/>
                <a:gd name="T5" fmla="*/ 126 h 245"/>
                <a:gd name="T6" fmla="*/ 52 w 121"/>
                <a:gd name="T7" fmla="*/ 211 h 245"/>
                <a:gd name="T8" fmla="*/ 81 w 121"/>
                <a:gd name="T9" fmla="*/ 238 h 245"/>
                <a:gd name="T10" fmla="*/ 96 w 121"/>
                <a:gd name="T11" fmla="*/ 245 h 245"/>
                <a:gd name="T12" fmla="*/ 119 w 121"/>
                <a:gd name="T13" fmla="*/ 222 h 245"/>
                <a:gd name="T14" fmla="*/ 110 w 121"/>
                <a:gd name="T15" fmla="*/ 119 h 245"/>
                <a:gd name="T16" fmla="*/ 68 w 121"/>
                <a:gd name="T17" fmla="*/ 33 h 245"/>
                <a:gd name="T18" fmla="*/ 39 w 121"/>
                <a:gd name="T19" fmla="*/ 6 h 245"/>
                <a:gd name="T20" fmla="*/ 24 w 121"/>
                <a:gd name="T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245">
                  <a:moveTo>
                    <a:pt x="24" y="0"/>
                  </a:moveTo>
                  <a:cubicBezTo>
                    <a:pt x="11" y="0"/>
                    <a:pt x="0" y="10"/>
                    <a:pt x="1" y="23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3" y="158"/>
                    <a:pt x="28" y="188"/>
                    <a:pt x="52" y="211"/>
                  </a:cubicBezTo>
                  <a:cubicBezTo>
                    <a:pt x="81" y="238"/>
                    <a:pt x="81" y="238"/>
                    <a:pt x="81" y="238"/>
                  </a:cubicBezTo>
                  <a:cubicBezTo>
                    <a:pt x="85" y="243"/>
                    <a:pt x="91" y="245"/>
                    <a:pt x="96" y="245"/>
                  </a:cubicBezTo>
                  <a:cubicBezTo>
                    <a:pt x="109" y="245"/>
                    <a:pt x="121" y="235"/>
                    <a:pt x="119" y="222"/>
                  </a:cubicBezTo>
                  <a:cubicBezTo>
                    <a:pt x="110" y="119"/>
                    <a:pt x="110" y="119"/>
                    <a:pt x="110" y="119"/>
                  </a:cubicBezTo>
                  <a:cubicBezTo>
                    <a:pt x="107" y="87"/>
                    <a:pt x="92" y="57"/>
                    <a:pt x="68" y="3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2"/>
                    <a:pt x="29" y="0"/>
                    <a:pt x="2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01508FA-CFC2-4818-9DA0-64D9BC0A0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1" y="554038"/>
              <a:ext cx="157163" cy="284163"/>
            </a:xfrm>
            <a:custGeom>
              <a:avLst/>
              <a:gdLst>
                <a:gd name="T0" fmla="*/ 26 w 137"/>
                <a:gd name="T1" fmla="*/ 0 h 239"/>
                <a:gd name="T2" fmla="*/ 3 w 137"/>
                <a:gd name="T3" fmla="*/ 25 h 239"/>
                <a:gd name="T4" fmla="*/ 19 w 137"/>
                <a:gd name="T5" fmla="*/ 126 h 239"/>
                <a:gd name="T6" fmla="*/ 67 w 137"/>
                <a:gd name="T7" fmla="*/ 209 h 239"/>
                <a:gd name="T8" fmla="*/ 97 w 137"/>
                <a:gd name="T9" fmla="*/ 234 h 239"/>
                <a:gd name="T10" fmla="*/ 112 w 137"/>
                <a:gd name="T11" fmla="*/ 239 h 239"/>
                <a:gd name="T12" fmla="*/ 135 w 137"/>
                <a:gd name="T13" fmla="*/ 214 h 239"/>
                <a:gd name="T14" fmla="*/ 118 w 137"/>
                <a:gd name="T15" fmla="*/ 113 h 239"/>
                <a:gd name="T16" fmla="*/ 70 w 137"/>
                <a:gd name="T17" fmla="*/ 30 h 239"/>
                <a:gd name="T18" fmla="*/ 40 w 137"/>
                <a:gd name="T19" fmla="*/ 5 h 239"/>
                <a:gd name="T20" fmla="*/ 26 w 137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239">
                  <a:moveTo>
                    <a:pt x="26" y="0"/>
                  </a:moveTo>
                  <a:cubicBezTo>
                    <a:pt x="13" y="0"/>
                    <a:pt x="0" y="11"/>
                    <a:pt x="3" y="25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25" y="158"/>
                    <a:pt x="42" y="187"/>
                    <a:pt x="67" y="209"/>
                  </a:cubicBezTo>
                  <a:cubicBezTo>
                    <a:pt x="97" y="234"/>
                    <a:pt x="97" y="234"/>
                    <a:pt x="97" y="234"/>
                  </a:cubicBezTo>
                  <a:cubicBezTo>
                    <a:pt x="102" y="237"/>
                    <a:pt x="107" y="239"/>
                    <a:pt x="112" y="239"/>
                  </a:cubicBezTo>
                  <a:cubicBezTo>
                    <a:pt x="125" y="239"/>
                    <a:pt x="137" y="228"/>
                    <a:pt x="135" y="2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3" y="80"/>
                    <a:pt x="96" y="51"/>
                    <a:pt x="70" y="30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2"/>
                    <a:pt x="30" y="0"/>
                    <a:pt x="2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FBDD01E-1DEB-40DE-B150-74C06EA28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1" y="479425"/>
              <a:ext cx="166688" cy="230188"/>
            </a:xfrm>
            <a:custGeom>
              <a:avLst/>
              <a:gdLst>
                <a:gd name="T0" fmla="*/ 80 w 145"/>
                <a:gd name="T1" fmla="*/ 0 h 193"/>
                <a:gd name="T2" fmla="*/ 0 w 145"/>
                <a:gd name="T3" fmla="*/ 0 h 193"/>
                <a:gd name="T4" fmla="*/ 21 w 145"/>
                <a:gd name="T5" fmla="*/ 87 h 193"/>
                <a:gd name="T6" fmla="*/ 74 w 145"/>
                <a:gd name="T7" fmla="*/ 165 h 193"/>
                <a:gd name="T8" fmla="*/ 106 w 145"/>
                <a:gd name="T9" fmla="*/ 188 h 193"/>
                <a:gd name="T10" fmla="*/ 119 w 145"/>
                <a:gd name="T11" fmla="*/ 193 h 193"/>
                <a:gd name="T12" fmla="*/ 142 w 145"/>
                <a:gd name="T13" fmla="*/ 166 h 193"/>
                <a:gd name="T14" fmla="*/ 118 w 145"/>
                <a:gd name="T15" fmla="*/ 66 h 193"/>
                <a:gd name="T16" fmla="*/ 80 w 145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93">
                  <a:moveTo>
                    <a:pt x="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8" y="118"/>
                    <a:pt x="47" y="146"/>
                    <a:pt x="74" y="165"/>
                  </a:cubicBezTo>
                  <a:cubicBezTo>
                    <a:pt x="106" y="188"/>
                    <a:pt x="106" y="188"/>
                    <a:pt x="106" y="188"/>
                  </a:cubicBezTo>
                  <a:cubicBezTo>
                    <a:pt x="110" y="191"/>
                    <a:pt x="115" y="193"/>
                    <a:pt x="119" y="193"/>
                  </a:cubicBezTo>
                  <a:cubicBezTo>
                    <a:pt x="133" y="193"/>
                    <a:pt x="145" y="181"/>
                    <a:pt x="142" y="166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2" y="41"/>
                    <a:pt x="99" y="18"/>
                    <a:pt x="8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EAB2129-8147-43D1-BBA8-78DECBECD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474663"/>
              <a:ext cx="92075" cy="3175"/>
            </a:xfrm>
            <a:custGeom>
              <a:avLst/>
              <a:gdLst>
                <a:gd name="T0" fmla="*/ 77 w 79"/>
                <a:gd name="T1" fmla="*/ 0 h 2"/>
                <a:gd name="T2" fmla="*/ 0 w 79"/>
                <a:gd name="T3" fmla="*/ 0 h 2"/>
                <a:gd name="T4" fmla="*/ 1 w 79"/>
                <a:gd name="T5" fmla="*/ 2 h 2"/>
                <a:gd name="T6" fmla="*/ 79 w 79"/>
                <a:gd name="T7" fmla="*/ 2 h 2"/>
                <a:gd name="T8" fmla="*/ 77 w 7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">
                  <a:moveTo>
                    <a:pt x="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1"/>
                    <a:pt x="77" y="1"/>
                    <a:pt x="7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6D05C60-DB2D-4500-88CB-D2BFA212C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1" y="477838"/>
              <a:ext cx="92075" cy="1588"/>
            </a:xfrm>
            <a:custGeom>
              <a:avLst/>
              <a:gdLst>
                <a:gd name="T0" fmla="*/ 78 w 80"/>
                <a:gd name="T1" fmla="*/ 0 h 2"/>
                <a:gd name="T2" fmla="*/ 0 w 80"/>
                <a:gd name="T3" fmla="*/ 0 h 2"/>
                <a:gd name="T4" fmla="*/ 0 w 80"/>
                <a:gd name="T5" fmla="*/ 2 h 2"/>
                <a:gd name="T6" fmla="*/ 80 w 80"/>
                <a:gd name="T7" fmla="*/ 2 h 2"/>
                <a:gd name="T8" fmla="*/ 78 w 8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9" y="1"/>
                    <a:pt x="79" y="1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A5E12FC-71A6-4BA0-AA41-637F829E9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1" y="479425"/>
              <a:ext cx="149225" cy="112713"/>
            </a:xfrm>
            <a:custGeom>
              <a:avLst/>
              <a:gdLst>
                <a:gd name="T0" fmla="*/ 104 w 129"/>
                <a:gd name="T1" fmla="*/ 0 h 95"/>
                <a:gd name="T2" fmla="*/ 0 w 129"/>
                <a:gd name="T3" fmla="*/ 0 h 95"/>
                <a:gd name="T4" fmla="*/ 57 w 129"/>
                <a:gd name="T5" fmla="*/ 71 h 95"/>
                <a:gd name="T6" fmla="*/ 90 w 129"/>
                <a:gd name="T7" fmla="*/ 91 h 95"/>
                <a:gd name="T8" fmla="*/ 102 w 129"/>
                <a:gd name="T9" fmla="*/ 95 h 95"/>
                <a:gd name="T10" fmla="*/ 125 w 129"/>
                <a:gd name="T11" fmla="*/ 67 h 95"/>
                <a:gd name="T12" fmla="*/ 104 w 12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5">
                  <a:moveTo>
                    <a:pt x="10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9"/>
                    <a:pt x="30" y="54"/>
                    <a:pt x="57" y="7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4" y="94"/>
                    <a:pt x="98" y="95"/>
                    <a:pt x="102" y="95"/>
                  </a:cubicBezTo>
                  <a:cubicBezTo>
                    <a:pt x="116" y="95"/>
                    <a:pt x="129" y="82"/>
                    <a:pt x="125" y="67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BF28C9F-8288-4F40-AED0-3B73719A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113" y="474663"/>
              <a:ext cx="120650" cy="3175"/>
            </a:xfrm>
            <a:custGeom>
              <a:avLst/>
              <a:gdLst>
                <a:gd name="T0" fmla="*/ 105 w 105"/>
                <a:gd name="T1" fmla="*/ 0 h 2"/>
                <a:gd name="T2" fmla="*/ 0 w 105"/>
                <a:gd name="T3" fmla="*/ 0 h 2"/>
                <a:gd name="T4" fmla="*/ 1 w 105"/>
                <a:gd name="T5" fmla="*/ 2 h 2"/>
                <a:gd name="T6" fmla="*/ 105 w 105"/>
                <a:gd name="T7" fmla="*/ 2 h 2"/>
                <a:gd name="T8" fmla="*/ 105 w 10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">
                  <a:moveTo>
                    <a:pt x="10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31E2C8E-E10D-4D49-A117-6494D9C33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1" y="477838"/>
              <a:ext cx="120650" cy="1588"/>
            </a:xfrm>
            <a:custGeom>
              <a:avLst/>
              <a:gdLst>
                <a:gd name="T0" fmla="*/ 104 w 105"/>
                <a:gd name="T1" fmla="*/ 0 h 2"/>
                <a:gd name="T2" fmla="*/ 0 w 105"/>
                <a:gd name="T3" fmla="*/ 0 h 2"/>
                <a:gd name="T4" fmla="*/ 1 w 105"/>
                <a:gd name="T5" fmla="*/ 2 h 2"/>
                <a:gd name="T6" fmla="*/ 105 w 105"/>
                <a:gd name="T7" fmla="*/ 2 h 2"/>
                <a:gd name="T8" fmla="*/ 104 w 10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">
                  <a:moveTo>
                    <a:pt x="10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FF7CC16-DD70-46B0-B6A9-B5720E86C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26" y="479425"/>
              <a:ext cx="46038" cy="11113"/>
            </a:xfrm>
            <a:custGeom>
              <a:avLst/>
              <a:gdLst>
                <a:gd name="T0" fmla="*/ 40 w 40"/>
                <a:gd name="T1" fmla="*/ 0 h 9"/>
                <a:gd name="T2" fmla="*/ 0 w 40"/>
                <a:gd name="T3" fmla="*/ 0 h 9"/>
                <a:gd name="T4" fmla="*/ 12 w 40"/>
                <a:gd name="T5" fmla="*/ 6 h 9"/>
                <a:gd name="T6" fmla="*/ 22 w 40"/>
                <a:gd name="T7" fmla="*/ 9 h 9"/>
                <a:gd name="T8" fmla="*/ 40 w 4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5" y="8"/>
                    <a:pt x="19" y="9"/>
                    <a:pt x="22" y="9"/>
                  </a:cubicBezTo>
                  <a:cubicBezTo>
                    <a:pt x="29" y="9"/>
                    <a:pt x="36" y="5"/>
                    <a:pt x="4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E25BA04-293C-4A0F-99AB-DD1E7DB0A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474663"/>
              <a:ext cx="58738" cy="3175"/>
            </a:xfrm>
            <a:custGeom>
              <a:avLst/>
              <a:gdLst>
                <a:gd name="T0" fmla="*/ 50 w 50"/>
                <a:gd name="T1" fmla="*/ 0 h 2"/>
                <a:gd name="T2" fmla="*/ 0 w 50"/>
                <a:gd name="T3" fmla="*/ 0 h 2"/>
                <a:gd name="T4" fmla="*/ 3 w 50"/>
                <a:gd name="T5" fmla="*/ 2 h 2"/>
                <a:gd name="T6" fmla="*/ 49 w 50"/>
                <a:gd name="T7" fmla="*/ 2 h 2"/>
                <a:gd name="T8" fmla="*/ 50 w 5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">
                  <a:moveTo>
                    <a:pt x="5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50" y="1"/>
                    <a:pt x="5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D3C41DD-C075-4088-99DE-2514A5F13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477838"/>
              <a:ext cx="53975" cy="1588"/>
            </a:xfrm>
            <a:custGeom>
              <a:avLst/>
              <a:gdLst>
                <a:gd name="T0" fmla="*/ 46 w 46"/>
                <a:gd name="T1" fmla="*/ 0 h 2"/>
                <a:gd name="T2" fmla="*/ 0 w 46"/>
                <a:gd name="T3" fmla="*/ 0 h 2"/>
                <a:gd name="T4" fmla="*/ 4 w 46"/>
                <a:gd name="T5" fmla="*/ 2 h 2"/>
                <a:gd name="T6" fmla="*/ 44 w 46"/>
                <a:gd name="T7" fmla="*/ 2 h 2"/>
                <a:gd name="T8" fmla="*/ 46 w 4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6" y="1"/>
                    <a:pt x="4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A816AB7-F371-4CB8-BB50-CD2CAD025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479425"/>
              <a:ext cx="42863" cy="1588"/>
            </a:xfrm>
            <a:custGeom>
              <a:avLst/>
              <a:gdLst>
                <a:gd name="T0" fmla="*/ 37 w 37"/>
                <a:gd name="T1" fmla="*/ 0 h 1"/>
                <a:gd name="T2" fmla="*/ 0 w 37"/>
                <a:gd name="T3" fmla="*/ 0 h 1"/>
                <a:gd name="T4" fmla="*/ 18 w 37"/>
                <a:gd name="T5" fmla="*/ 1 h 1"/>
                <a:gd name="T6" fmla="*/ 37 w 37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2" y="1"/>
                    <a:pt x="18" y="1"/>
                  </a:cubicBezTo>
                  <a:cubicBezTo>
                    <a:pt x="24" y="1"/>
                    <a:pt x="31" y="1"/>
                    <a:pt x="3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223F50D-4445-4AB4-8F81-45059D90F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1" y="474663"/>
              <a:ext cx="85725" cy="3175"/>
            </a:xfrm>
            <a:custGeom>
              <a:avLst/>
              <a:gdLst>
                <a:gd name="T0" fmla="*/ 75 w 75"/>
                <a:gd name="T1" fmla="*/ 0 h 2"/>
                <a:gd name="T2" fmla="*/ 0 w 75"/>
                <a:gd name="T3" fmla="*/ 0 h 2"/>
                <a:gd name="T4" fmla="*/ 8 w 75"/>
                <a:gd name="T5" fmla="*/ 2 h 2"/>
                <a:gd name="T6" fmla="*/ 67 w 75"/>
                <a:gd name="T7" fmla="*/ 2 h 2"/>
                <a:gd name="T8" fmla="*/ 75 w 7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">
                  <a:moveTo>
                    <a:pt x="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8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70" y="1"/>
                    <a:pt x="72" y="1"/>
                    <a:pt x="75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F17EACC6-1A7D-4D3A-A1AE-269F9A3C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576" y="477838"/>
              <a:ext cx="68263" cy="1588"/>
            </a:xfrm>
            <a:custGeom>
              <a:avLst/>
              <a:gdLst>
                <a:gd name="T0" fmla="*/ 59 w 59"/>
                <a:gd name="T1" fmla="*/ 0 h 2"/>
                <a:gd name="T2" fmla="*/ 0 w 59"/>
                <a:gd name="T3" fmla="*/ 0 h 2"/>
                <a:gd name="T4" fmla="*/ 11 w 59"/>
                <a:gd name="T5" fmla="*/ 2 h 2"/>
                <a:gd name="T6" fmla="*/ 48 w 59"/>
                <a:gd name="T7" fmla="*/ 2 h 2"/>
                <a:gd name="T8" fmla="*/ 59 w 5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7" y="1"/>
                    <a:pt x="11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2" y="1"/>
                    <a:pt x="55" y="1"/>
                    <a:pt x="5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4DB39C0-2BB9-4825-B51C-5230D67A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479425"/>
              <a:ext cx="307975" cy="106363"/>
            </a:xfrm>
            <a:custGeom>
              <a:avLst/>
              <a:gdLst>
                <a:gd name="T0" fmla="*/ 187 w 268"/>
                <a:gd name="T1" fmla="*/ 0 h 89"/>
                <a:gd name="T2" fmla="*/ 45 w 268"/>
                <a:gd name="T3" fmla="*/ 0 h 89"/>
                <a:gd name="T4" fmla="*/ 19 w 268"/>
                <a:gd name="T5" fmla="*/ 12 h 89"/>
                <a:gd name="T6" fmla="*/ 20 w 268"/>
                <a:gd name="T7" fmla="*/ 54 h 89"/>
                <a:gd name="T8" fmla="*/ 119 w 268"/>
                <a:gd name="T9" fmla="*/ 83 h 89"/>
                <a:gd name="T10" fmla="*/ 157 w 268"/>
                <a:gd name="T11" fmla="*/ 89 h 89"/>
                <a:gd name="T12" fmla="*/ 214 w 268"/>
                <a:gd name="T13" fmla="*/ 76 h 89"/>
                <a:gd name="T14" fmla="*/ 249 w 268"/>
                <a:gd name="T15" fmla="*/ 60 h 89"/>
                <a:gd name="T16" fmla="*/ 248 w 268"/>
                <a:gd name="T17" fmla="*/ 18 h 89"/>
                <a:gd name="T18" fmla="*/ 187 w 268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89">
                  <a:moveTo>
                    <a:pt x="187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20"/>
                    <a:pt x="1" y="48"/>
                    <a:pt x="20" y="54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31" y="87"/>
                    <a:pt x="144" y="89"/>
                    <a:pt x="157" y="89"/>
                  </a:cubicBezTo>
                  <a:cubicBezTo>
                    <a:pt x="176" y="89"/>
                    <a:pt x="195" y="85"/>
                    <a:pt x="214" y="76"/>
                  </a:cubicBezTo>
                  <a:cubicBezTo>
                    <a:pt x="249" y="60"/>
                    <a:pt x="249" y="60"/>
                    <a:pt x="249" y="60"/>
                  </a:cubicBezTo>
                  <a:cubicBezTo>
                    <a:pt x="268" y="52"/>
                    <a:pt x="267" y="24"/>
                    <a:pt x="248" y="18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797D84BD-B3D0-40FD-B19E-B764AF571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126" y="474663"/>
              <a:ext cx="152400" cy="3175"/>
            </a:xfrm>
            <a:custGeom>
              <a:avLst/>
              <a:gdLst>
                <a:gd name="T0" fmla="*/ 91 w 96"/>
                <a:gd name="T1" fmla="*/ 0 h 2"/>
                <a:gd name="T2" fmla="*/ 3 w 96"/>
                <a:gd name="T3" fmla="*/ 0 h 2"/>
                <a:gd name="T4" fmla="*/ 0 w 96"/>
                <a:gd name="T5" fmla="*/ 2 h 2"/>
                <a:gd name="T6" fmla="*/ 96 w 96"/>
                <a:gd name="T7" fmla="*/ 2 h 2"/>
                <a:gd name="T8" fmla="*/ 91 w 9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">
                  <a:moveTo>
                    <a:pt x="91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96" y="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8648063-3C4C-4850-B5F9-6E3751B3F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126" y="474663"/>
              <a:ext cx="152400" cy="3175"/>
            </a:xfrm>
            <a:custGeom>
              <a:avLst/>
              <a:gdLst>
                <a:gd name="T0" fmla="*/ 91 w 96"/>
                <a:gd name="T1" fmla="*/ 0 h 2"/>
                <a:gd name="T2" fmla="*/ 3 w 96"/>
                <a:gd name="T3" fmla="*/ 0 h 2"/>
                <a:gd name="T4" fmla="*/ 0 w 96"/>
                <a:gd name="T5" fmla="*/ 2 h 2"/>
                <a:gd name="T6" fmla="*/ 96 w 96"/>
                <a:gd name="T7" fmla="*/ 2 h 2"/>
                <a:gd name="T8" fmla="*/ 91 w 9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">
                  <a:moveTo>
                    <a:pt x="91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96" y="2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FD02CA69-AA24-46DC-AA3A-E2CE07AD5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3" y="477838"/>
              <a:ext cx="163513" cy="1588"/>
            </a:xfrm>
            <a:custGeom>
              <a:avLst/>
              <a:gdLst>
                <a:gd name="T0" fmla="*/ 99 w 103"/>
                <a:gd name="T1" fmla="*/ 0 h 1"/>
                <a:gd name="T2" fmla="*/ 3 w 103"/>
                <a:gd name="T3" fmla="*/ 0 h 1"/>
                <a:gd name="T4" fmla="*/ 0 w 103"/>
                <a:gd name="T5" fmla="*/ 1 h 1"/>
                <a:gd name="T6" fmla="*/ 103 w 103"/>
                <a:gd name="T7" fmla="*/ 1 h 1"/>
                <a:gd name="T8" fmla="*/ 99 w 10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">
                  <a:moveTo>
                    <a:pt x="99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103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AFFD62C-4622-455D-B883-5E4C8E339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3" y="477838"/>
              <a:ext cx="163513" cy="1588"/>
            </a:xfrm>
            <a:custGeom>
              <a:avLst/>
              <a:gdLst>
                <a:gd name="T0" fmla="*/ 99 w 103"/>
                <a:gd name="T1" fmla="*/ 0 h 1"/>
                <a:gd name="T2" fmla="*/ 3 w 103"/>
                <a:gd name="T3" fmla="*/ 0 h 1"/>
                <a:gd name="T4" fmla="*/ 0 w 103"/>
                <a:gd name="T5" fmla="*/ 1 h 1"/>
                <a:gd name="T6" fmla="*/ 103 w 103"/>
                <a:gd name="T7" fmla="*/ 1 h 1"/>
                <a:gd name="T8" fmla="*/ 99 w 10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">
                  <a:moveTo>
                    <a:pt x="99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103" y="1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E7FF515-4A3B-44D0-8428-85AF33CAD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301" y="582613"/>
              <a:ext cx="311150" cy="120650"/>
            </a:xfrm>
            <a:custGeom>
              <a:avLst/>
              <a:gdLst>
                <a:gd name="T0" fmla="*/ 118 w 269"/>
                <a:gd name="T1" fmla="*/ 0 h 102"/>
                <a:gd name="T2" fmla="*/ 53 w 269"/>
                <a:gd name="T3" fmla="*/ 16 h 102"/>
                <a:gd name="T4" fmla="*/ 18 w 269"/>
                <a:gd name="T5" fmla="*/ 35 h 102"/>
                <a:gd name="T6" fmla="*/ 22 w 269"/>
                <a:gd name="T7" fmla="*/ 77 h 102"/>
                <a:gd name="T8" fmla="*/ 123 w 269"/>
                <a:gd name="T9" fmla="*/ 99 h 102"/>
                <a:gd name="T10" fmla="*/ 152 w 269"/>
                <a:gd name="T11" fmla="*/ 102 h 102"/>
                <a:gd name="T12" fmla="*/ 217 w 269"/>
                <a:gd name="T13" fmla="*/ 86 h 102"/>
                <a:gd name="T14" fmla="*/ 251 w 269"/>
                <a:gd name="T15" fmla="*/ 67 h 102"/>
                <a:gd name="T16" fmla="*/ 247 w 269"/>
                <a:gd name="T17" fmla="*/ 25 h 102"/>
                <a:gd name="T18" fmla="*/ 147 w 269"/>
                <a:gd name="T19" fmla="*/ 3 h 102"/>
                <a:gd name="T20" fmla="*/ 118 w 26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102">
                  <a:moveTo>
                    <a:pt x="118" y="0"/>
                  </a:moveTo>
                  <a:cubicBezTo>
                    <a:pt x="95" y="0"/>
                    <a:pt x="73" y="5"/>
                    <a:pt x="53" y="1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0" y="44"/>
                    <a:pt x="3" y="73"/>
                    <a:pt x="22" y="77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32" y="101"/>
                    <a:pt x="142" y="102"/>
                    <a:pt x="152" y="102"/>
                  </a:cubicBezTo>
                  <a:cubicBezTo>
                    <a:pt x="174" y="102"/>
                    <a:pt x="197" y="97"/>
                    <a:pt x="217" y="86"/>
                  </a:cubicBezTo>
                  <a:cubicBezTo>
                    <a:pt x="251" y="67"/>
                    <a:pt x="251" y="67"/>
                    <a:pt x="251" y="67"/>
                  </a:cubicBezTo>
                  <a:cubicBezTo>
                    <a:pt x="269" y="58"/>
                    <a:pt x="267" y="30"/>
                    <a:pt x="247" y="25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37" y="1"/>
                    <a:pt x="127" y="0"/>
                    <a:pt x="11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A160FDF-3D95-45BE-9043-60947AA81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715963"/>
              <a:ext cx="311150" cy="120650"/>
            </a:xfrm>
            <a:custGeom>
              <a:avLst/>
              <a:gdLst>
                <a:gd name="T0" fmla="*/ 124 w 270"/>
                <a:gd name="T1" fmla="*/ 0 h 101"/>
                <a:gd name="T2" fmla="*/ 51 w 270"/>
                <a:gd name="T3" fmla="*/ 22 h 101"/>
                <a:gd name="T4" fmla="*/ 17 w 270"/>
                <a:gd name="T5" fmla="*/ 43 h 101"/>
                <a:gd name="T6" fmla="*/ 24 w 270"/>
                <a:gd name="T7" fmla="*/ 84 h 101"/>
                <a:gd name="T8" fmla="*/ 126 w 270"/>
                <a:gd name="T9" fmla="*/ 100 h 101"/>
                <a:gd name="T10" fmla="*/ 146 w 270"/>
                <a:gd name="T11" fmla="*/ 101 h 101"/>
                <a:gd name="T12" fmla="*/ 219 w 270"/>
                <a:gd name="T13" fmla="*/ 80 h 101"/>
                <a:gd name="T14" fmla="*/ 253 w 270"/>
                <a:gd name="T15" fmla="*/ 59 h 101"/>
                <a:gd name="T16" fmla="*/ 246 w 270"/>
                <a:gd name="T17" fmla="*/ 17 h 101"/>
                <a:gd name="T18" fmla="*/ 144 w 270"/>
                <a:gd name="T19" fmla="*/ 2 h 101"/>
                <a:gd name="T20" fmla="*/ 124 w 270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101">
                  <a:moveTo>
                    <a:pt x="124" y="0"/>
                  </a:moveTo>
                  <a:cubicBezTo>
                    <a:pt x="98" y="0"/>
                    <a:pt x="73" y="8"/>
                    <a:pt x="51" y="22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0" y="53"/>
                    <a:pt x="5" y="81"/>
                    <a:pt x="24" y="84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33" y="101"/>
                    <a:pt x="140" y="101"/>
                    <a:pt x="146" y="101"/>
                  </a:cubicBezTo>
                  <a:cubicBezTo>
                    <a:pt x="172" y="101"/>
                    <a:pt x="197" y="94"/>
                    <a:pt x="219" y="80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70" y="48"/>
                    <a:pt x="265" y="20"/>
                    <a:pt x="246" y="17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37" y="1"/>
                    <a:pt x="130" y="0"/>
                    <a:pt x="12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EDF0A9F-4E2C-4198-B88C-DEBF16146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526" y="863600"/>
              <a:ext cx="311150" cy="119063"/>
            </a:xfrm>
            <a:custGeom>
              <a:avLst/>
              <a:gdLst>
                <a:gd name="T0" fmla="*/ 129 w 269"/>
                <a:gd name="T1" fmla="*/ 0 h 100"/>
                <a:gd name="T2" fmla="*/ 48 w 269"/>
                <a:gd name="T3" fmla="*/ 27 h 100"/>
                <a:gd name="T4" fmla="*/ 17 w 269"/>
                <a:gd name="T5" fmla="*/ 50 h 100"/>
                <a:gd name="T6" fmla="*/ 27 w 269"/>
                <a:gd name="T7" fmla="*/ 91 h 100"/>
                <a:gd name="T8" fmla="*/ 129 w 269"/>
                <a:gd name="T9" fmla="*/ 99 h 100"/>
                <a:gd name="T10" fmla="*/ 140 w 269"/>
                <a:gd name="T11" fmla="*/ 100 h 100"/>
                <a:gd name="T12" fmla="*/ 221 w 269"/>
                <a:gd name="T13" fmla="*/ 73 h 100"/>
                <a:gd name="T14" fmla="*/ 252 w 269"/>
                <a:gd name="T15" fmla="*/ 50 h 100"/>
                <a:gd name="T16" fmla="*/ 242 w 269"/>
                <a:gd name="T17" fmla="*/ 9 h 100"/>
                <a:gd name="T18" fmla="*/ 140 w 269"/>
                <a:gd name="T19" fmla="*/ 1 h 100"/>
                <a:gd name="T20" fmla="*/ 129 w 269"/>
                <a:gd name="T2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100">
                  <a:moveTo>
                    <a:pt x="129" y="0"/>
                  </a:moveTo>
                  <a:cubicBezTo>
                    <a:pt x="101" y="0"/>
                    <a:pt x="72" y="9"/>
                    <a:pt x="48" y="2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0" y="62"/>
                    <a:pt x="7" y="89"/>
                    <a:pt x="27" y="91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33" y="100"/>
                    <a:pt x="136" y="100"/>
                    <a:pt x="140" y="100"/>
                  </a:cubicBezTo>
                  <a:cubicBezTo>
                    <a:pt x="169" y="100"/>
                    <a:pt x="197" y="90"/>
                    <a:pt x="221" y="73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69" y="38"/>
                    <a:pt x="262" y="11"/>
                    <a:pt x="242" y="9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36" y="0"/>
                    <a:pt x="133" y="0"/>
                    <a:pt x="129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618CEB7-AF1F-4F87-BCCB-C66A68B85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601" y="1023938"/>
              <a:ext cx="306388" cy="117475"/>
            </a:xfrm>
            <a:custGeom>
              <a:avLst/>
              <a:gdLst>
                <a:gd name="T0" fmla="*/ 133 w 266"/>
                <a:gd name="T1" fmla="*/ 0 h 99"/>
                <a:gd name="T2" fmla="*/ 45 w 266"/>
                <a:gd name="T3" fmla="*/ 33 h 99"/>
                <a:gd name="T4" fmla="*/ 15 w 266"/>
                <a:gd name="T5" fmla="*/ 58 h 99"/>
                <a:gd name="T6" fmla="*/ 28 w 266"/>
                <a:gd name="T7" fmla="*/ 98 h 99"/>
                <a:gd name="T8" fmla="*/ 131 w 266"/>
                <a:gd name="T9" fmla="*/ 99 h 99"/>
                <a:gd name="T10" fmla="*/ 133 w 266"/>
                <a:gd name="T11" fmla="*/ 99 h 99"/>
                <a:gd name="T12" fmla="*/ 221 w 266"/>
                <a:gd name="T13" fmla="*/ 66 h 99"/>
                <a:gd name="T14" fmla="*/ 251 w 266"/>
                <a:gd name="T15" fmla="*/ 41 h 99"/>
                <a:gd name="T16" fmla="*/ 238 w 266"/>
                <a:gd name="T17" fmla="*/ 1 h 99"/>
                <a:gd name="T18" fmla="*/ 135 w 266"/>
                <a:gd name="T19" fmla="*/ 0 h 99"/>
                <a:gd name="T20" fmla="*/ 133 w 266"/>
                <a:gd name="T2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99">
                  <a:moveTo>
                    <a:pt x="133" y="0"/>
                  </a:moveTo>
                  <a:cubicBezTo>
                    <a:pt x="101" y="0"/>
                    <a:pt x="70" y="11"/>
                    <a:pt x="45" y="33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0" y="71"/>
                    <a:pt x="8" y="98"/>
                    <a:pt x="28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2" y="99"/>
                    <a:pt x="132" y="99"/>
                    <a:pt x="133" y="99"/>
                  </a:cubicBezTo>
                  <a:cubicBezTo>
                    <a:pt x="164" y="99"/>
                    <a:pt x="195" y="88"/>
                    <a:pt x="221" y="66"/>
                  </a:cubicBezTo>
                  <a:cubicBezTo>
                    <a:pt x="251" y="41"/>
                    <a:pt x="251" y="41"/>
                    <a:pt x="251" y="41"/>
                  </a:cubicBezTo>
                  <a:cubicBezTo>
                    <a:pt x="266" y="28"/>
                    <a:pt x="257" y="1"/>
                    <a:pt x="238" y="1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4" y="0"/>
                    <a:pt x="134" y="0"/>
                    <a:pt x="13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998DEF90-FBB4-403D-A91A-FE083CC9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1185863"/>
              <a:ext cx="301625" cy="133350"/>
            </a:xfrm>
            <a:custGeom>
              <a:avLst/>
              <a:gdLst>
                <a:gd name="T0" fmla="*/ 233 w 262"/>
                <a:gd name="T1" fmla="*/ 0 h 112"/>
                <a:gd name="T2" fmla="*/ 232 w 262"/>
                <a:gd name="T3" fmla="*/ 0 h 112"/>
                <a:gd name="T4" fmla="*/ 129 w 262"/>
                <a:gd name="T5" fmla="*/ 6 h 112"/>
                <a:gd name="T6" fmla="*/ 43 w 262"/>
                <a:gd name="T7" fmla="*/ 45 h 112"/>
                <a:gd name="T8" fmla="*/ 14 w 262"/>
                <a:gd name="T9" fmla="*/ 73 h 112"/>
                <a:gd name="T10" fmla="*/ 29 w 262"/>
                <a:gd name="T11" fmla="*/ 112 h 112"/>
                <a:gd name="T12" fmla="*/ 30 w 262"/>
                <a:gd name="T13" fmla="*/ 112 h 112"/>
                <a:gd name="T14" fmla="*/ 133 w 262"/>
                <a:gd name="T15" fmla="*/ 106 h 112"/>
                <a:gd name="T16" fmla="*/ 220 w 262"/>
                <a:gd name="T17" fmla="*/ 67 h 112"/>
                <a:gd name="T18" fmla="*/ 248 w 262"/>
                <a:gd name="T19" fmla="*/ 39 h 112"/>
                <a:gd name="T20" fmla="*/ 233 w 262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112">
                  <a:moveTo>
                    <a:pt x="233" y="0"/>
                  </a:moveTo>
                  <a:cubicBezTo>
                    <a:pt x="233" y="0"/>
                    <a:pt x="233" y="0"/>
                    <a:pt x="232" y="0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97" y="8"/>
                    <a:pt x="66" y="22"/>
                    <a:pt x="43" y="45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0" y="86"/>
                    <a:pt x="10" y="112"/>
                    <a:pt x="29" y="112"/>
                  </a:cubicBezTo>
                  <a:cubicBezTo>
                    <a:pt x="29" y="112"/>
                    <a:pt x="29" y="112"/>
                    <a:pt x="30" y="112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65" y="104"/>
                    <a:pt x="196" y="90"/>
                    <a:pt x="220" y="67"/>
                  </a:cubicBezTo>
                  <a:cubicBezTo>
                    <a:pt x="248" y="39"/>
                    <a:pt x="248" y="39"/>
                    <a:pt x="248" y="39"/>
                  </a:cubicBezTo>
                  <a:cubicBezTo>
                    <a:pt x="262" y="25"/>
                    <a:pt x="252" y="0"/>
                    <a:pt x="23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5A628A7-9BC0-4D9C-8F3B-541E95B31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6" y="1358900"/>
              <a:ext cx="295275" cy="149225"/>
            </a:xfrm>
            <a:custGeom>
              <a:avLst/>
              <a:gdLst>
                <a:gd name="T0" fmla="*/ 228 w 257"/>
                <a:gd name="T1" fmla="*/ 0 h 126"/>
                <a:gd name="T2" fmla="*/ 226 w 257"/>
                <a:gd name="T3" fmla="*/ 1 h 126"/>
                <a:gd name="T4" fmla="*/ 123 w 257"/>
                <a:gd name="T5" fmla="*/ 14 h 126"/>
                <a:gd name="T6" fmla="*/ 39 w 257"/>
                <a:gd name="T7" fmla="*/ 59 h 126"/>
                <a:gd name="T8" fmla="*/ 13 w 257"/>
                <a:gd name="T9" fmla="*/ 88 h 126"/>
                <a:gd name="T10" fmla="*/ 29 w 257"/>
                <a:gd name="T11" fmla="*/ 126 h 126"/>
                <a:gd name="T12" fmla="*/ 31 w 257"/>
                <a:gd name="T13" fmla="*/ 126 h 126"/>
                <a:gd name="T14" fmla="*/ 134 w 257"/>
                <a:gd name="T15" fmla="*/ 112 h 126"/>
                <a:gd name="T16" fmla="*/ 218 w 257"/>
                <a:gd name="T17" fmla="*/ 68 h 126"/>
                <a:gd name="T18" fmla="*/ 244 w 257"/>
                <a:gd name="T19" fmla="*/ 38 h 126"/>
                <a:gd name="T20" fmla="*/ 228 w 257"/>
                <a:gd name="T2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126">
                  <a:moveTo>
                    <a:pt x="228" y="0"/>
                  </a:moveTo>
                  <a:cubicBezTo>
                    <a:pt x="227" y="0"/>
                    <a:pt x="226" y="0"/>
                    <a:pt x="226" y="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91" y="18"/>
                    <a:pt x="62" y="34"/>
                    <a:pt x="39" y="59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0" y="102"/>
                    <a:pt x="11" y="126"/>
                    <a:pt x="29" y="126"/>
                  </a:cubicBezTo>
                  <a:cubicBezTo>
                    <a:pt x="30" y="126"/>
                    <a:pt x="31" y="126"/>
                    <a:pt x="31" y="126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66" y="108"/>
                    <a:pt x="195" y="93"/>
                    <a:pt x="218" y="68"/>
                  </a:cubicBezTo>
                  <a:cubicBezTo>
                    <a:pt x="244" y="38"/>
                    <a:pt x="244" y="38"/>
                    <a:pt x="244" y="38"/>
                  </a:cubicBezTo>
                  <a:cubicBezTo>
                    <a:pt x="257" y="24"/>
                    <a:pt x="246" y="0"/>
                    <a:pt x="22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FB7E063-8F5D-4308-8678-38E6E02BF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263" y="1541463"/>
              <a:ext cx="288925" cy="166688"/>
            </a:xfrm>
            <a:custGeom>
              <a:avLst/>
              <a:gdLst>
                <a:gd name="T0" fmla="*/ 222 w 250"/>
                <a:gd name="T1" fmla="*/ 0 h 139"/>
                <a:gd name="T2" fmla="*/ 222 w 250"/>
                <a:gd name="T3" fmla="*/ 0 h 139"/>
                <a:gd name="T4" fmla="*/ 217 w 250"/>
                <a:gd name="T5" fmla="*/ 0 h 139"/>
                <a:gd name="T6" fmla="*/ 116 w 250"/>
                <a:gd name="T7" fmla="*/ 21 h 139"/>
                <a:gd name="T8" fmla="*/ 36 w 250"/>
                <a:gd name="T9" fmla="*/ 71 h 139"/>
                <a:gd name="T10" fmla="*/ 12 w 250"/>
                <a:gd name="T11" fmla="*/ 102 h 139"/>
                <a:gd name="T12" fmla="*/ 28 w 250"/>
                <a:gd name="T13" fmla="*/ 139 h 139"/>
                <a:gd name="T14" fmla="*/ 32 w 250"/>
                <a:gd name="T15" fmla="*/ 139 h 139"/>
                <a:gd name="T16" fmla="*/ 133 w 250"/>
                <a:gd name="T17" fmla="*/ 118 h 139"/>
                <a:gd name="T18" fmla="*/ 214 w 250"/>
                <a:gd name="T19" fmla="*/ 68 h 139"/>
                <a:gd name="T20" fmla="*/ 238 w 250"/>
                <a:gd name="T21" fmla="*/ 37 h 139"/>
                <a:gd name="T22" fmla="*/ 222 w 250"/>
                <a:gd name="T2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0" h="139">
                  <a:moveTo>
                    <a:pt x="222" y="0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220" y="0"/>
                    <a:pt x="219" y="0"/>
                    <a:pt x="217" y="0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84" y="27"/>
                    <a:pt x="56" y="45"/>
                    <a:pt x="36" y="71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0" y="117"/>
                    <a:pt x="11" y="139"/>
                    <a:pt x="28" y="139"/>
                  </a:cubicBezTo>
                  <a:cubicBezTo>
                    <a:pt x="30" y="139"/>
                    <a:pt x="31" y="139"/>
                    <a:pt x="32" y="13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65" y="112"/>
                    <a:pt x="194" y="94"/>
                    <a:pt x="214" y="68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50" y="22"/>
                    <a:pt x="239" y="0"/>
                    <a:pt x="22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B7E4AD09-D916-4929-A958-1B1CF33CD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138" y="1733550"/>
              <a:ext cx="279400" cy="180975"/>
            </a:xfrm>
            <a:custGeom>
              <a:avLst/>
              <a:gdLst>
                <a:gd name="T0" fmla="*/ 213 w 242"/>
                <a:gd name="T1" fmla="*/ 0 h 152"/>
                <a:gd name="T2" fmla="*/ 208 w 242"/>
                <a:gd name="T3" fmla="*/ 1 h 152"/>
                <a:gd name="T4" fmla="*/ 109 w 242"/>
                <a:gd name="T5" fmla="*/ 28 h 152"/>
                <a:gd name="T6" fmla="*/ 32 w 242"/>
                <a:gd name="T7" fmla="*/ 84 h 152"/>
                <a:gd name="T8" fmla="*/ 10 w 242"/>
                <a:gd name="T9" fmla="*/ 117 h 152"/>
                <a:gd name="T10" fmla="*/ 28 w 242"/>
                <a:gd name="T11" fmla="*/ 152 h 152"/>
                <a:gd name="T12" fmla="*/ 33 w 242"/>
                <a:gd name="T13" fmla="*/ 152 h 152"/>
                <a:gd name="T14" fmla="*/ 133 w 242"/>
                <a:gd name="T15" fmla="*/ 124 h 152"/>
                <a:gd name="T16" fmla="*/ 210 w 242"/>
                <a:gd name="T17" fmla="*/ 68 h 152"/>
                <a:gd name="T18" fmla="*/ 231 w 242"/>
                <a:gd name="T19" fmla="*/ 36 h 152"/>
                <a:gd name="T20" fmla="*/ 213 w 242"/>
                <a:gd name="T2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152">
                  <a:moveTo>
                    <a:pt x="213" y="0"/>
                  </a:moveTo>
                  <a:cubicBezTo>
                    <a:pt x="212" y="0"/>
                    <a:pt x="210" y="0"/>
                    <a:pt x="208" y="1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77" y="37"/>
                    <a:pt x="50" y="56"/>
                    <a:pt x="32" y="84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0" y="132"/>
                    <a:pt x="11" y="152"/>
                    <a:pt x="28" y="152"/>
                  </a:cubicBezTo>
                  <a:cubicBezTo>
                    <a:pt x="30" y="152"/>
                    <a:pt x="32" y="152"/>
                    <a:pt x="33" y="152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64" y="116"/>
                    <a:pt x="191" y="96"/>
                    <a:pt x="210" y="68"/>
                  </a:cubicBezTo>
                  <a:cubicBezTo>
                    <a:pt x="231" y="36"/>
                    <a:pt x="231" y="36"/>
                    <a:pt x="231" y="36"/>
                  </a:cubicBezTo>
                  <a:cubicBezTo>
                    <a:pt x="242" y="20"/>
                    <a:pt x="230" y="0"/>
                    <a:pt x="21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9BB27490-7C9D-4A0E-AAF7-E5A745EDF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1" y="1933575"/>
              <a:ext cx="269875" cy="196850"/>
            </a:xfrm>
            <a:custGeom>
              <a:avLst/>
              <a:gdLst>
                <a:gd name="T0" fmla="*/ 205 w 233"/>
                <a:gd name="T1" fmla="*/ 0 h 165"/>
                <a:gd name="T2" fmla="*/ 205 w 233"/>
                <a:gd name="T3" fmla="*/ 0 h 165"/>
                <a:gd name="T4" fmla="*/ 198 w 233"/>
                <a:gd name="T5" fmla="*/ 1 h 165"/>
                <a:gd name="T6" fmla="*/ 101 w 233"/>
                <a:gd name="T7" fmla="*/ 35 h 165"/>
                <a:gd name="T8" fmla="*/ 28 w 233"/>
                <a:gd name="T9" fmla="*/ 97 h 165"/>
                <a:gd name="T10" fmla="*/ 9 w 233"/>
                <a:gd name="T11" fmla="*/ 131 h 165"/>
                <a:gd name="T12" fmla="*/ 28 w 233"/>
                <a:gd name="T13" fmla="*/ 165 h 165"/>
                <a:gd name="T14" fmla="*/ 35 w 233"/>
                <a:gd name="T15" fmla="*/ 164 h 165"/>
                <a:gd name="T16" fmla="*/ 132 w 233"/>
                <a:gd name="T17" fmla="*/ 130 h 165"/>
                <a:gd name="T18" fmla="*/ 204 w 233"/>
                <a:gd name="T19" fmla="*/ 69 h 165"/>
                <a:gd name="T20" fmla="*/ 224 w 233"/>
                <a:gd name="T21" fmla="*/ 35 h 165"/>
                <a:gd name="T22" fmla="*/ 205 w 233"/>
                <a:gd name="T2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165">
                  <a:moveTo>
                    <a:pt x="205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3" y="0"/>
                    <a:pt x="201" y="0"/>
                    <a:pt x="198" y="1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71" y="46"/>
                    <a:pt x="45" y="68"/>
                    <a:pt x="28" y="97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0" y="146"/>
                    <a:pt x="12" y="165"/>
                    <a:pt x="28" y="165"/>
                  </a:cubicBezTo>
                  <a:cubicBezTo>
                    <a:pt x="30" y="165"/>
                    <a:pt x="32" y="165"/>
                    <a:pt x="35" y="164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62" y="119"/>
                    <a:pt x="188" y="97"/>
                    <a:pt x="204" y="69"/>
                  </a:cubicBezTo>
                  <a:cubicBezTo>
                    <a:pt x="224" y="35"/>
                    <a:pt x="224" y="35"/>
                    <a:pt x="224" y="35"/>
                  </a:cubicBezTo>
                  <a:cubicBezTo>
                    <a:pt x="233" y="19"/>
                    <a:pt x="221" y="0"/>
                    <a:pt x="20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CE4C1DD1-C5DC-4A86-9BC9-7E707F57A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338" y="2141538"/>
              <a:ext cx="257175" cy="209550"/>
            </a:xfrm>
            <a:custGeom>
              <a:avLst/>
              <a:gdLst>
                <a:gd name="T0" fmla="*/ 196 w 223"/>
                <a:gd name="T1" fmla="*/ 0 h 177"/>
                <a:gd name="T2" fmla="*/ 188 w 223"/>
                <a:gd name="T3" fmla="*/ 2 h 177"/>
                <a:gd name="T4" fmla="*/ 93 w 223"/>
                <a:gd name="T5" fmla="*/ 42 h 177"/>
                <a:gd name="T6" fmla="*/ 25 w 223"/>
                <a:gd name="T7" fmla="*/ 109 h 177"/>
                <a:gd name="T8" fmla="*/ 8 w 223"/>
                <a:gd name="T9" fmla="*/ 144 h 177"/>
                <a:gd name="T10" fmla="*/ 28 w 223"/>
                <a:gd name="T11" fmla="*/ 177 h 177"/>
                <a:gd name="T12" fmla="*/ 36 w 223"/>
                <a:gd name="T13" fmla="*/ 176 h 177"/>
                <a:gd name="T14" fmla="*/ 130 w 223"/>
                <a:gd name="T15" fmla="*/ 135 h 177"/>
                <a:gd name="T16" fmla="*/ 199 w 223"/>
                <a:gd name="T17" fmla="*/ 68 h 177"/>
                <a:gd name="T18" fmla="*/ 216 w 223"/>
                <a:gd name="T19" fmla="*/ 33 h 177"/>
                <a:gd name="T20" fmla="*/ 196 w 223"/>
                <a:gd name="T2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177">
                  <a:moveTo>
                    <a:pt x="196" y="0"/>
                  </a:moveTo>
                  <a:cubicBezTo>
                    <a:pt x="193" y="0"/>
                    <a:pt x="190" y="1"/>
                    <a:pt x="188" y="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63" y="55"/>
                    <a:pt x="39" y="79"/>
                    <a:pt x="25" y="109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0" y="160"/>
                    <a:pt x="13" y="177"/>
                    <a:pt x="28" y="177"/>
                  </a:cubicBezTo>
                  <a:cubicBezTo>
                    <a:pt x="30" y="177"/>
                    <a:pt x="33" y="177"/>
                    <a:pt x="36" y="176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60" y="122"/>
                    <a:pt x="184" y="98"/>
                    <a:pt x="199" y="68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23" y="18"/>
                    <a:pt x="211" y="0"/>
                    <a:pt x="19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72E18BD6-6DDE-4C62-B89E-4CBC22312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3" y="2354263"/>
              <a:ext cx="244475" cy="223838"/>
            </a:xfrm>
            <a:custGeom>
              <a:avLst/>
              <a:gdLst>
                <a:gd name="T0" fmla="*/ 185 w 213"/>
                <a:gd name="T1" fmla="*/ 0 h 189"/>
                <a:gd name="T2" fmla="*/ 176 w 213"/>
                <a:gd name="T3" fmla="*/ 3 h 189"/>
                <a:gd name="T4" fmla="*/ 85 w 213"/>
                <a:gd name="T5" fmla="*/ 50 h 189"/>
                <a:gd name="T6" fmla="*/ 21 w 213"/>
                <a:gd name="T7" fmla="*/ 121 h 189"/>
                <a:gd name="T8" fmla="*/ 7 w 213"/>
                <a:gd name="T9" fmla="*/ 157 h 189"/>
                <a:gd name="T10" fmla="*/ 27 w 213"/>
                <a:gd name="T11" fmla="*/ 189 h 189"/>
                <a:gd name="T12" fmla="*/ 37 w 213"/>
                <a:gd name="T13" fmla="*/ 186 h 189"/>
                <a:gd name="T14" fmla="*/ 128 w 213"/>
                <a:gd name="T15" fmla="*/ 139 h 189"/>
                <a:gd name="T16" fmla="*/ 192 w 213"/>
                <a:gd name="T17" fmla="*/ 68 h 189"/>
                <a:gd name="T18" fmla="*/ 206 w 213"/>
                <a:gd name="T19" fmla="*/ 32 h 189"/>
                <a:gd name="T20" fmla="*/ 185 w 213"/>
                <a:gd name="T2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189">
                  <a:moveTo>
                    <a:pt x="185" y="0"/>
                  </a:moveTo>
                  <a:cubicBezTo>
                    <a:pt x="182" y="0"/>
                    <a:pt x="179" y="1"/>
                    <a:pt x="176" y="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56" y="65"/>
                    <a:pt x="34" y="90"/>
                    <a:pt x="21" y="121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0" y="173"/>
                    <a:pt x="13" y="189"/>
                    <a:pt x="27" y="189"/>
                  </a:cubicBezTo>
                  <a:cubicBezTo>
                    <a:pt x="30" y="189"/>
                    <a:pt x="34" y="188"/>
                    <a:pt x="37" y="186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57" y="124"/>
                    <a:pt x="179" y="99"/>
                    <a:pt x="192" y="68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3" y="16"/>
                    <a:pt x="200" y="0"/>
                    <a:pt x="18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FB277960-C0EF-4D94-9922-D5B3BB678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863" y="2573338"/>
              <a:ext cx="231775" cy="236538"/>
            </a:xfrm>
            <a:custGeom>
              <a:avLst/>
              <a:gdLst>
                <a:gd name="T0" fmla="*/ 174 w 201"/>
                <a:gd name="T1" fmla="*/ 0 h 199"/>
                <a:gd name="T2" fmla="*/ 164 w 201"/>
                <a:gd name="T3" fmla="*/ 3 h 199"/>
                <a:gd name="T4" fmla="*/ 76 w 201"/>
                <a:gd name="T5" fmla="*/ 56 h 199"/>
                <a:gd name="T6" fmla="*/ 17 w 201"/>
                <a:gd name="T7" fmla="*/ 131 h 199"/>
                <a:gd name="T8" fmla="*/ 5 w 201"/>
                <a:gd name="T9" fmla="*/ 169 h 199"/>
                <a:gd name="T10" fmla="*/ 27 w 201"/>
                <a:gd name="T11" fmla="*/ 199 h 199"/>
                <a:gd name="T12" fmla="*/ 37 w 201"/>
                <a:gd name="T13" fmla="*/ 196 h 199"/>
                <a:gd name="T14" fmla="*/ 125 w 201"/>
                <a:gd name="T15" fmla="*/ 142 h 199"/>
                <a:gd name="T16" fmla="*/ 184 w 201"/>
                <a:gd name="T17" fmla="*/ 67 h 199"/>
                <a:gd name="T18" fmla="*/ 196 w 201"/>
                <a:gd name="T19" fmla="*/ 30 h 199"/>
                <a:gd name="T20" fmla="*/ 174 w 201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199">
                  <a:moveTo>
                    <a:pt x="174" y="0"/>
                  </a:moveTo>
                  <a:cubicBezTo>
                    <a:pt x="170" y="0"/>
                    <a:pt x="167" y="1"/>
                    <a:pt x="164" y="3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48" y="73"/>
                    <a:pt x="27" y="100"/>
                    <a:pt x="17" y="13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84"/>
                    <a:pt x="13" y="199"/>
                    <a:pt x="27" y="199"/>
                  </a:cubicBezTo>
                  <a:cubicBezTo>
                    <a:pt x="30" y="199"/>
                    <a:pt x="34" y="198"/>
                    <a:pt x="37" y="196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53" y="126"/>
                    <a:pt x="173" y="99"/>
                    <a:pt x="184" y="67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201" y="15"/>
                    <a:pt x="188" y="0"/>
                    <a:pt x="17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D78F50A5-1854-40E4-911D-5F2C76278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938" y="2795588"/>
              <a:ext cx="215900" cy="247650"/>
            </a:xfrm>
            <a:custGeom>
              <a:avLst/>
              <a:gdLst>
                <a:gd name="T0" fmla="*/ 162 w 188"/>
                <a:gd name="T1" fmla="*/ 0 h 209"/>
                <a:gd name="T2" fmla="*/ 150 w 188"/>
                <a:gd name="T3" fmla="*/ 3 h 209"/>
                <a:gd name="T4" fmla="*/ 66 w 188"/>
                <a:gd name="T5" fmla="*/ 63 h 209"/>
                <a:gd name="T6" fmla="*/ 13 w 188"/>
                <a:gd name="T7" fmla="*/ 142 h 209"/>
                <a:gd name="T8" fmla="*/ 3 w 188"/>
                <a:gd name="T9" fmla="*/ 180 h 209"/>
                <a:gd name="T10" fmla="*/ 26 w 188"/>
                <a:gd name="T11" fmla="*/ 209 h 209"/>
                <a:gd name="T12" fmla="*/ 37 w 188"/>
                <a:gd name="T13" fmla="*/ 205 h 209"/>
                <a:gd name="T14" fmla="*/ 121 w 188"/>
                <a:gd name="T15" fmla="*/ 145 h 209"/>
                <a:gd name="T16" fmla="*/ 175 w 188"/>
                <a:gd name="T17" fmla="*/ 66 h 209"/>
                <a:gd name="T18" fmla="*/ 184 w 188"/>
                <a:gd name="T19" fmla="*/ 28 h 209"/>
                <a:gd name="T20" fmla="*/ 162 w 188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" h="209">
                  <a:moveTo>
                    <a:pt x="162" y="0"/>
                  </a:moveTo>
                  <a:cubicBezTo>
                    <a:pt x="158" y="0"/>
                    <a:pt x="154" y="1"/>
                    <a:pt x="150" y="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40" y="82"/>
                    <a:pt x="21" y="110"/>
                    <a:pt x="13" y="142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0" y="195"/>
                    <a:pt x="12" y="209"/>
                    <a:pt x="26" y="209"/>
                  </a:cubicBezTo>
                  <a:cubicBezTo>
                    <a:pt x="30" y="209"/>
                    <a:pt x="34" y="208"/>
                    <a:pt x="37" y="20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48" y="127"/>
                    <a:pt x="167" y="99"/>
                    <a:pt x="175" y="66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188" y="13"/>
                    <a:pt x="175" y="0"/>
                    <a:pt x="16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5A8FE5B0-8134-411A-AB39-21F8FF35F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1" y="3021013"/>
              <a:ext cx="203200" cy="258763"/>
            </a:xfrm>
            <a:custGeom>
              <a:avLst/>
              <a:gdLst>
                <a:gd name="T0" fmla="*/ 149 w 175"/>
                <a:gd name="T1" fmla="*/ 0 h 218"/>
                <a:gd name="T2" fmla="*/ 137 w 175"/>
                <a:gd name="T3" fmla="*/ 5 h 218"/>
                <a:gd name="T4" fmla="*/ 57 w 175"/>
                <a:gd name="T5" fmla="*/ 70 h 218"/>
                <a:gd name="T6" fmla="*/ 9 w 175"/>
                <a:gd name="T7" fmla="*/ 153 h 218"/>
                <a:gd name="T8" fmla="*/ 3 w 175"/>
                <a:gd name="T9" fmla="*/ 191 h 218"/>
                <a:gd name="T10" fmla="*/ 26 w 175"/>
                <a:gd name="T11" fmla="*/ 218 h 218"/>
                <a:gd name="T12" fmla="*/ 38 w 175"/>
                <a:gd name="T13" fmla="*/ 214 h 218"/>
                <a:gd name="T14" fmla="*/ 118 w 175"/>
                <a:gd name="T15" fmla="*/ 148 h 218"/>
                <a:gd name="T16" fmla="*/ 165 w 175"/>
                <a:gd name="T17" fmla="*/ 66 h 218"/>
                <a:gd name="T18" fmla="*/ 172 w 175"/>
                <a:gd name="T19" fmla="*/ 27 h 218"/>
                <a:gd name="T20" fmla="*/ 149 w 175"/>
                <a:gd name="T2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218">
                  <a:moveTo>
                    <a:pt x="149" y="0"/>
                  </a:moveTo>
                  <a:cubicBezTo>
                    <a:pt x="145" y="0"/>
                    <a:pt x="140" y="2"/>
                    <a:pt x="137" y="5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32" y="91"/>
                    <a:pt x="15" y="120"/>
                    <a:pt x="9" y="153"/>
                  </a:cubicBezTo>
                  <a:cubicBezTo>
                    <a:pt x="3" y="191"/>
                    <a:pt x="3" y="191"/>
                    <a:pt x="3" y="191"/>
                  </a:cubicBezTo>
                  <a:cubicBezTo>
                    <a:pt x="0" y="206"/>
                    <a:pt x="13" y="218"/>
                    <a:pt x="26" y="218"/>
                  </a:cubicBezTo>
                  <a:cubicBezTo>
                    <a:pt x="30" y="218"/>
                    <a:pt x="34" y="217"/>
                    <a:pt x="38" y="214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43" y="128"/>
                    <a:pt x="160" y="99"/>
                    <a:pt x="165" y="66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75" y="12"/>
                    <a:pt x="162" y="0"/>
                    <a:pt x="149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8FEC0738-A3F0-4AA6-8C72-B7AD9A3DB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713" y="3248025"/>
              <a:ext cx="184150" cy="269875"/>
            </a:xfrm>
            <a:custGeom>
              <a:avLst/>
              <a:gdLst>
                <a:gd name="T0" fmla="*/ 135 w 160"/>
                <a:gd name="T1" fmla="*/ 0 h 227"/>
                <a:gd name="T2" fmla="*/ 122 w 160"/>
                <a:gd name="T3" fmla="*/ 6 h 227"/>
                <a:gd name="T4" fmla="*/ 46 w 160"/>
                <a:gd name="T5" fmla="*/ 76 h 227"/>
                <a:gd name="T6" fmla="*/ 5 w 160"/>
                <a:gd name="T7" fmla="*/ 162 h 227"/>
                <a:gd name="T8" fmla="*/ 1 w 160"/>
                <a:gd name="T9" fmla="*/ 201 h 227"/>
                <a:gd name="T10" fmla="*/ 24 w 160"/>
                <a:gd name="T11" fmla="*/ 227 h 227"/>
                <a:gd name="T12" fmla="*/ 38 w 160"/>
                <a:gd name="T13" fmla="*/ 221 h 227"/>
                <a:gd name="T14" fmla="*/ 113 w 160"/>
                <a:gd name="T15" fmla="*/ 150 h 227"/>
                <a:gd name="T16" fmla="*/ 155 w 160"/>
                <a:gd name="T17" fmla="*/ 65 h 227"/>
                <a:gd name="T18" fmla="*/ 159 w 160"/>
                <a:gd name="T19" fmla="*/ 26 h 227"/>
                <a:gd name="T20" fmla="*/ 135 w 160"/>
                <a:gd name="T2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27">
                  <a:moveTo>
                    <a:pt x="135" y="0"/>
                  </a:moveTo>
                  <a:cubicBezTo>
                    <a:pt x="130" y="0"/>
                    <a:pt x="126" y="2"/>
                    <a:pt x="122" y="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23" y="99"/>
                    <a:pt x="8" y="129"/>
                    <a:pt x="5" y="162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16"/>
                    <a:pt x="12" y="227"/>
                    <a:pt x="24" y="227"/>
                  </a:cubicBezTo>
                  <a:cubicBezTo>
                    <a:pt x="29" y="227"/>
                    <a:pt x="34" y="225"/>
                    <a:pt x="38" y="22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37" y="128"/>
                    <a:pt x="151" y="98"/>
                    <a:pt x="155" y="65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60" y="11"/>
                    <a:pt x="148" y="0"/>
                    <a:pt x="13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387816A-96C7-4319-94DB-9FAC1704B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413" y="3476625"/>
              <a:ext cx="168275" cy="276225"/>
            </a:xfrm>
            <a:custGeom>
              <a:avLst/>
              <a:gdLst>
                <a:gd name="T0" fmla="*/ 122 w 146"/>
                <a:gd name="T1" fmla="*/ 0 h 233"/>
                <a:gd name="T2" fmla="*/ 107 w 146"/>
                <a:gd name="T3" fmla="*/ 6 h 233"/>
                <a:gd name="T4" fmla="*/ 37 w 146"/>
                <a:gd name="T5" fmla="*/ 82 h 233"/>
                <a:gd name="T6" fmla="*/ 1 w 146"/>
                <a:gd name="T7" fmla="*/ 171 h 233"/>
                <a:gd name="T8" fmla="*/ 0 w 146"/>
                <a:gd name="T9" fmla="*/ 209 h 233"/>
                <a:gd name="T10" fmla="*/ 24 w 146"/>
                <a:gd name="T11" fmla="*/ 233 h 233"/>
                <a:gd name="T12" fmla="*/ 38 w 146"/>
                <a:gd name="T13" fmla="*/ 227 h 233"/>
                <a:gd name="T14" fmla="*/ 108 w 146"/>
                <a:gd name="T15" fmla="*/ 151 h 233"/>
                <a:gd name="T16" fmla="*/ 144 w 146"/>
                <a:gd name="T17" fmla="*/ 63 h 233"/>
                <a:gd name="T18" fmla="*/ 145 w 146"/>
                <a:gd name="T19" fmla="*/ 24 h 233"/>
                <a:gd name="T20" fmla="*/ 122 w 146"/>
                <a:gd name="T2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233">
                  <a:moveTo>
                    <a:pt x="122" y="0"/>
                  </a:moveTo>
                  <a:cubicBezTo>
                    <a:pt x="116" y="0"/>
                    <a:pt x="111" y="2"/>
                    <a:pt x="107" y="6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15" y="106"/>
                    <a:pt x="2" y="137"/>
                    <a:pt x="1" y="17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4"/>
                    <a:pt x="12" y="233"/>
                    <a:pt x="24" y="233"/>
                  </a:cubicBezTo>
                  <a:cubicBezTo>
                    <a:pt x="29" y="233"/>
                    <a:pt x="34" y="231"/>
                    <a:pt x="38" y="227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30" y="127"/>
                    <a:pt x="143" y="96"/>
                    <a:pt x="144" y="6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10"/>
                    <a:pt x="133" y="0"/>
                    <a:pt x="12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013A93B6-B465-4633-85CC-7BAFC4792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813" y="3703638"/>
              <a:ext cx="157163" cy="285750"/>
            </a:xfrm>
            <a:custGeom>
              <a:avLst/>
              <a:gdLst>
                <a:gd name="T0" fmla="*/ 110 w 137"/>
                <a:gd name="T1" fmla="*/ 0 h 240"/>
                <a:gd name="T2" fmla="*/ 95 w 137"/>
                <a:gd name="T3" fmla="*/ 8 h 240"/>
                <a:gd name="T4" fmla="*/ 30 w 137"/>
                <a:gd name="T5" fmla="*/ 88 h 240"/>
                <a:gd name="T6" fmla="*/ 1 w 137"/>
                <a:gd name="T7" fmla="*/ 179 h 240"/>
                <a:gd name="T8" fmla="*/ 3 w 137"/>
                <a:gd name="T9" fmla="*/ 218 h 240"/>
                <a:gd name="T10" fmla="*/ 26 w 137"/>
                <a:gd name="T11" fmla="*/ 240 h 240"/>
                <a:gd name="T12" fmla="*/ 42 w 137"/>
                <a:gd name="T13" fmla="*/ 233 h 240"/>
                <a:gd name="T14" fmla="*/ 106 w 137"/>
                <a:gd name="T15" fmla="*/ 152 h 240"/>
                <a:gd name="T16" fmla="*/ 136 w 137"/>
                <a:gd name="T17" fmla="*/ 62 h 240"/>
                <a:gd name="T18" fmla="*/ 134 w 137"/>
                <a:gd name="T19" fmla="*/ 22 h 240"/>
                <a:gd name="T20" fmla="*/ 110 w 137"/>
                <a:gd name="T2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240">
                  <a:moveTo>
                    <a:pt x="110" y="0"/>
                  </a:moveTo>
                  <a:cubicBezTo>
                    <a:pt x="105" y="0"/>
                    <a:pt x="99" y="2"/>
                    <a:pt x="95" y="8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10" y="114"/>
                    <a:pt x="0" y="146"/>
                    <a:pt x="1" y="179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3" y="231"/>
                    <a:pt x="15" y="240"/>
                    <a:pt x="26" y="240"/>
                  </a:cubicBezTo>
                  <a:cubicBezTo>
                    <a:pt x="32" y="240"/>
                    <a:pt x="38" y="238"/>
                    <a:pt x="42" y="233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27" y="127"/>
                    <a:pt x="137" y="95"/>
                    <a:pt x="136" y="6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9"/>
                    <a:pt x="122" y="0"/>
                    <a:pt x="11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26CCD28E-14C7-4B51-8594-26D986BFB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913" y="3929063"/>
              <a:ext cx="153988" cy="293688"/>
            </a:xfrm>
            <a:custGeom>
              <a:avLst/>
              <a:gdLst>
                <a:gd name="T0" fmla="*/ 101 w 133"/>
                <a:gd name="T1" fmla="*/ 0 h 246"/>
                <a:gd name="T2" fmla="*/ 85 w 133"/>
                <a:gd name="T3" fmla="*/ 9 h 246"/>
                <a:gd name="T4" fmla="*/ 26 w 133"/>
                <a:gd name="T5" fmla="*/ 94 h 246"/>
                <a:gd name="T6" fmla="*/ 3 w 133"/>
                <a:gd name="T7" fmla="*/ 186 h 246"/>
                <a:gd name="T8" fmla="*/ 8 w 133"/>
                <a:gd name="T9" fmla="*/ 225 h 246"/>
                <a:gd name="T10" fmla="*/ 31 w 133"/>
                <a:gd name="T11" fmla="*/ 246 h 246"/>
                <a:gd name="T12" fmla="*/ 48 w 133"/>
                <a:gd name="T13" fmla="*/ 237 h 246"/>
                <a:gd name="T14" fmla="*/ 107 w 133"/>
                <a:gd name="T15" fmla="*/ 152 h 246"/>
                <a:gd name="T16" fmla="*/ 129 w 133"/>
                <a:gd name="T17" fmla="*/ 60 h 246"/>
                <a:gd name="T18" fmla="*/ 125 w 133"/>
                <a:gd name="T19" fmla="*/ 21 h 246"/>
                <a:gd name="T20" fmla="*/ 101 w 133"/>
                <a:gd name="T2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46">
                  <a:moveTo>
                    <a:pt x="101" y="0"/>
                  </a:moveTo>
                  <a:cubicBezTo>
                    <a:pt x="95" y="0"/>
                    <a:pt x="89" y="3"/>
                    <a:pt x="85" y="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8" y="121"/>
                    <a:pt x="0" y="153"/>
                    <a:pt x="3" y="186"/>
                  </a:cubicBezTo>
                  <a:cubicBezTo>
                    <a:pt x="8" y="225"/>
                    <a:pt x="8" y="225"/>
                    <a:pt x="8" y="225"/>
                  </a:cubicBezTo>
                  <a:cubicBezTo>
                    <a:pt x="9" y="238"/>
                    <a:pt x="20" y="246"/>
                    <a:pt x="31" y="246"/>
                  </a:cubicBezTo>
                  <a:cubicBezTo>
                    <a:pt x="37" y="246"/>
                    <a:pt x="44" y="243"/>
                    <a:pt x="48" y="237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25" y="126"/>
                    <a:pt x="133" y="93"/>
                    <a:pt x="129" y="6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4" y="8"/>
                    <a:pt x="112" y="0"/>
                    <a:pt x="101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D76CC1CB-79F4-4B95-82A2-A7C27FFBB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1" y="4152900"/>
              <a:ext cx="149225" cy="298450"/>
            </a:xfrm>
            <a:custGeom>
              <a:avLst/>
              <a:gdLst>
                <a:gd name="T0" fmla="*/ 93 w 129"/>
                <a:gd name="T1" fmla="*/ 0 h 250"/>
                <a:gd name="T2" fmla="*/ 75 w 129"/>
                <a:gd name="T3" fmla="*/ 10 h 250"/>
                <a:gd name="T4" fmla="*/ 23 w 129"/>
                <a:gd name="T5" fmla="*/ 99 h 250"/>
                <a:gd name="T6" fmla="*/ 6 w 129"/>
                <a:gd name="T7" fmla="*/ 193 h 250"/>
                <a:gd name="T8" fmla="*/ 13 w 129"/>
                <a:gd name="T9" fmla="*/ 231 h 250"/>
                <a:gd name="T10" fmla="*/ 37 w 129"/>
                <a:gd name="T11" fmla="*/ 250 h 250"/>
                <a:gd name="T12" fmla="*/ 54 w 129"/>
                <a:gd name="T13" fmla="*/ 240 h 250"/>
                <a:gd name="T14" fmla="*/ 107 w 129"/>
                <a:gd name="T15" fmla="*/ 152 h 250"/>
                <a:gd name="T16" fmla="*/ 123 w 129"/>
                <a:gd name="T17" fmla="*/ 58 h 250"/>
                <a:gd name="T18" fmla="*/ 116 w 129"/>
                <a:gd name="T19" fmla="*/ 19 h 250"/>
                <a:gd name="T20" fmla="*/ 93 w 129"/>
                <a:gd name="T2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50">
                  <a:moveTo>
                    <a:pt x="93" y="0"/>
                  </a:moveTo>
                  <a:cubicBezTo>
                    <a:pt x="86" y="0"/>
                    <a:pt x="79" y="3"/>
                    <a:pt x="75" y="10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6" y="127"/>
                    <a:pt x="0" y="160"/>
                    <a:pt x="6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5" y="243"/>
                    <a:pt x="26" y="250"/>
                    <a:pt x="37" y="250"/>
                  </a:cubicBezTo>
                  <a:cubicBezTo>
                    <a:pt x="44" y="250"/>
                    <a:pt x="50" y="247"/>
                    <a:pt x="54" y="240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23" y="124"/>
                    <a:pt x="129" y="91"/>
                    <a:pt x="123" y="58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4" y="7"/>
                    <a:pt x="103" y="0"/>
                    <a:pt x="9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AB219CAA-5AFD-4B65-B898-969F33DBA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38" y="4373563"/>
              <a:ext cx="141288" cy="301625"/>
            </a:xfrm>
            <a:custGeom>
              <a:avLst/>
              <a:gdLst>
                <a:gd name="T0" fmla="*/ 83 w 123"/>
                <a:gd name="T1" fmla="*/ 0 h 254"/>
                <a:gd name="T2" fmla="*/ 64 w 123"/>
                <a:gd name="T3" fmla="*/ 12 h 254"/>
                <a:gd name="T4" fmla="*/ 18 w 123"/>
                <a:gd name="T5" fmla="*/ 104 h 254"/>
                <a:gd name="T6" fmla="*/ 8 w 123"/>
                <a:gd name="T7" fmla="*/ 198 h 254"/>
                <a:gd name="T8" fmla="*/ 17 w 123"/>
                <a:gd name="T9" fmla="*/ 236 h 254"/>
                <a:gd name="T10" fmla="*/ 41 w 123"/>
                <a:gd name="T11" fmla="*/ 254 h 254"/>
                <a:gd name="T12" fmla="*/ 59 w 123"/>
                <a:gd name="T13" fmla="*/ 242 h 254"/>
                <a:gd name="T14" fmla="*/ 105 w 123"/>
                <a:gd name="T15" fmla="*/ 150 h 254"/>
                <a:gd name="T16" fmla="*/ 115 w 123"/>
                <a:gd name="T17" fmla="*/ 56 h 254"/>
                <a:gd name="T18" fmla="*/ 106 w 123"/>
                <a:gd name="T19" fmla="*/ 18 h 254"/>
                <a:gd name="T20" fmla="*/ 83 w 123"/>
                <a:gd name="T2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254">
                  <a:moveTo>
                    <a:pt x="83" y="0"/>
                  </a:moveTo>
                  <a:cubicBezTo>
                    <a:pt x="75" y="0"/>
                    <a:pt x="68" y="4"/>
                    <a:pt x="64" y="12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" y="133"/>
                    <a:pt x="0" y="166"/>
                    <a:pt x="8" y="198"/>
                  </a:cubicBezTo>
                  <a:cubicBezTo>
                    <a:pt x="17" y="236"/>
                    <a:pt x="17" y="236"/>
                    <a:pt x="17" y="236"/>
                  </a:cubicBezTo>
                  <a:cubicBezTo>
                    <a:pt x="20" y="247"/>
                    <a:pt x="31" y="254"/>
                    <a:pt x="41" y="254"/>
                  </a:cubicBezTo>
                  <a:cubicBezTo>
                    <a:pt x="48" y="254"/>
                    <a:pt x="55" y="250"/>
                    <a:pt x="59" y="242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20" y="121"/>
                    <a:pt x="123" y="88"/>
                    <a:pt x="115" y="5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3" y="7"/>
                    <a:pt x="93" y="0"/>
                    <a:pt x="8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6BE4BAA0-7110-43E3-9764-414C0299E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76" y="4587875"/>
              <a:ext cx="134938" cy="304800"/>
            </a:xfrm>
            <a:custGeom>
              <a:avLst/>
              <a:gdLst>
                <a:gd name="T0" fmla="*/ 73 w 118"/>
                <a:gd name="T1" fmla="*/ 0 h 256"/>
                <a:gd name="T2" fmla="*/ 53 w 118"/>
                <a:gd name="T3" fmla="*/ 13 h 256"/>
                <a:gd name="T4" fmla="*/ 14 w 118"/>
                <a:gd name="T5" fmla="*/ 108 h 256"/>
                <a:gd name="T6" fmla="*/ 10 w 118"/>
                <a:gd name="T7" fmla="*/ 203 h 256"/>
                <a:gd name="T8" fmla="*/ 23 w 118"/>
                <a:gd name="T9" fmla="*/ 240 h 256"/>
                <a:gd name="T10" fmla="*/ 45 w 118"/>
                <a:gd name="T11" fmla="*/ 256 h 256"/>
                <a:gd name="T12" fmla="*/ 65 w 118"/>
                <a:gd name="T13" fmla="*/ 243 h 256"/>
                <a:gd name="T14" fmla="*/ 104 w 118"/>
                <a:gd name="T15" fmla="*/ 148 h 256"/>
                <a:gd name="T16" fmla="*/ 108 w 118"/>
                <a:gd name="T17" fmla="*/ 53 h 256"/>
                <a:gd name="T18" fmla="*/ 95 w 118"/>
                <a:gd name="T19" fmla="*/ 16 h 256"/>
                <a:gd name="T20" fmla="*/ 73 w 118"/>
                <a:gd name="T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256">
                  <a:moveTo>
                    <a:pt x="73" y="0"/>
                  </a:moveTo>
                  <a:cubicBezTo>
                    <a:pt x="65" y="0"/>
                    <a:pt x="57" y="4"/>
                    <a:pt x="53" y="13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" y="138"/>
                    <a:pt x="0" y="171"/>
                    <a:pt x="10" y="203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6" y="251"/>
                    <a:pt x="36" y="256"/>
                    <a:pt x="45" y="256"/>
                  </a:cubicBezTo>
                  <a:cubicBezTo>
                    <a:pt x="53" y="256"/>
                    <a:pt x="61" y="252"/>
                    <a:pt x="65" y="243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17" y="118"/>
                    <a:pt x="118" y="85"/>
                    <a:pt x="108" y="53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2" y="6"/>
                    <a:pt x="82" y="0"/>
                    <a:pt x="7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3E61E324-F062-40B6-A921-4AABD51FF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01" y="4797425"/>
              <a:ext cx="130175" cy="242888"/>
            </a:xfrm>
            <a:custGeom>
              <a:avLst/>
              <a:gdLst>
                <a:gd name="T0" fmla="*/ 63 w 113"/>
                <a:gd name="T1" fmla="*/ 0 h 203"/>
                <a:gd name="T2" fmla="*/ 42 w 113"/>
                <a:gd name="T3" fmla="*/ 14 h 203"/>
                <a:gd name="T4" fmla="*/ 10 w 113"/>
                <a:gd name="T5" fmla="*/ 112 h 203"/>
                <a:gd name="T6" fmla="*/ 11 w 113"/>
                <a:gd name="T7" fmla="*/ 203 h 203"/>
                <a:gd name="T8" fmla="*/ 84 w 113"/>
                <a:gd name="T9" fmla="*/ 203 h 203"/>
                <a:gd name="T10" fmla="*/ 103 w 113"/>
                <a:gd name="T11" fmla="*/ 146 h 203"/>
                <a:gd name="T12" fmla="*/ 99 w 113"/>
                <a:gd name="T13" fmla="*/ 51 h 203"/>
                <a:gd name="T14" fmla="*/ 84 w 113"/>
                <a:gd name="T15" fmla="*/ 15 h 203"/>
                <a:gd name="T16" fmla="*/ 63 w 11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203">
                  <a:moveTo>
                    <a:pt x="63" y="0"/>
                  </a:moveTo>
                  <a:cubicBezTo>
                    <a:pt x="54" y="0"/>
                    <a:pt x="46" y="5"/>
                    <a:pt x="42" y="14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0" y="141"/>
                    <a:pt x="0" y="173"/>
                    <a:pt x="11" y="203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113" y="115"/>
                    <a:pt x="112" y="82"/>
                    <a:pt x="99" y="51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1" y="5"/>
                    <a:pt x="72" y="0"/>
                    <a:pt x="6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7691FA83-FA97-499B-A8E2-51E10AC1B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5041900"/>
              <a:ext cx="82550" cy="3175"/>
            </a:xfrm>
            <a:custGeom>
              <a:avLst/>
              <a:gdLst>
                <a:gd name="T0" fmla="*/ 71 w 71"/>
                <a:gd name="T1" fmla="*/ 0 h 2"/>
                <a:gd name="T2" fmla="*/ 0 w 71"/>
                <a:gd name="T3" fmla="*/ 0 h 2"/>
                <a:gd name="T4" fmla="*/ 1 w 71"/>
                <a:gd name="T5" fmla="*/ 2 h 2"/>
                <a:gd name="T6" fmla="*/ 70 w 71"/>
                <a:gd name="T7" fmla="*/ 2 h 2"/>
                <a:gd name="T8" fmla="*/ 71 w 7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">
                  <a:moveTo>
                    <a:pt x="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F681A6E7-F85A-40CF-BDF8-CF561CFC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1" y="5040313"/>
              <a:ext cx="84138" cy="1588"/>
            </a:xfrm>
            <a:custGeom>
              <a:avLst/>
              <a:gdLst>
                <a:gd name="T0" fmla="*/ 73 w 73"/>
                <a:gd name="T1" fmla="*/ 0 h 2"/>
                <a:gd name="T2" fmla="*/ 0 w 73"/>
                <a:gd name="T3" fmla="*/ 0 h 2"/>
                <a:gd name="T4" fmla="*/ 1 w 73"/>
                <a:gd name="T5" fmla="*/ 2 h 2"/>
                <a:gd name="T6" fmla="*/ 72 w 73"/>
                <a:gd name="T7" fmla="*/ 2 h 2"/>
                <a:gd name="T8" fmla="*/ 73 w 7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">
                  <a:moveTo>
                    <a:pt x="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0E97C717-7574-4FBF-AE7A-0A88FE150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763" y="5002213"/>
              <a:ext cx="65088" cy="38100"/>
            </a:xfrm>
            <a:custGeom>
              <a:avLst/>
              <a:gdLst>
                <a:gd name="T0" fmla="*/ 26 w 56"/>
                <a:gd name="T1" fmla="*/ 0 h 32"/>
                <a:gd name="T2" fmla="*/ 5 w 56"/>
                <a:gd name="T3" fmla="*/ 15 h 32"/>
                <a:gd name="T4" fmla="*/ 0 w 56"/>
                <a:gd name="T5" fmla="*/ 32 h 32"/>
                <a:gd name="T6" fmla="*/ 56 w 56"/>
                <a:gd name="T7" fmla="*/ 32 h 32"/>
                <a:gd name="T8" fmla="*/ 47 w 56"/>
                <a:gd name="T9" fmla="*/ 13 h 32"/>
                <a:gd name="T10" fmla="*/ 26 w 5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2">
                  <a:moveTo>
                    <a:pt x="26" y="0"/>
                  </a:moveTo>
                  <a:cubicBezTo>
                    <a:pt x="16" y="0"/>
                    <a:pt x="7" y="5"/>
                    <a:pt x="5" y="1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3" y="4"/>
                    <a:pt x="34" y="0"/>
                    <a:pt x="2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B3D7A1FE-8222-40CC-A9FC-2F11B9A22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6" y="5041900"/>
              <a:ext cx="68263" cy="3175"/>
            </a:xfrm>
            <a:custGeom>
              <a:avLst/>
              <a:gdLst>
                <a:gd name="T0" fmla="*/ 42 w 43"/>
                <a:gd name="T1" fmla="*/ 0 h 2"/>
                <a:gd name="T2" fmla="*/ 1 w 43"/>
                <a:gd name="T3" fmla="*/ 0 h 2"/>
                <a:gd name="T4" fmla="*/ 0 w 43"/>
                <a:gd name="T5" fmla="*/ 2 h 2"/>
                <a:gd name="T6" fmla="*/ 43 w 43"/>
                <a:gd name="T7" fmla="*/ 2 h 2"/>
                <a:gd name="T8" fmla="*/ 42 w 4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">
                  <a:moveTo>
                    <a:pt x="4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3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91E05A67-B2CB-4A8B-A149-054B9832A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6" y="5041900"/>
              <a:ext cx="68263" cy="3175"/>
            </a:xfrm>
            <a:custGeom>
              <a:avLst/>
              <a:gdLst>
                <a:gd name="T0" fmla="*/ 42 w 43"/>
                <a:gd name="T1" fmla="*/ 0 h 2"/>
                <a:gd name="T2" fmla="*/ 1 w 43"/>
                <a:gd name="T3" fmla="*/ 0 h 2"/>
                <a:gd name="T4" fmla="*/ 0 w 43"/>
                <a:gd name="T5" fmla="*/ 2 h 2"/>
                <a:gd name="T6" fmla="*/ 43 w 43"/>
                <a:gd name="T7" fmla="*/ 2 h 2"/>
                <a:gd name="T8" fmla="*/ 42 w 4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">
                  <a:moveTo>
                    <a:pt x="4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3" y="2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CA140644-28E7-40B7-B4E6-C6945BF72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763" y="5040313"/>
              <a:ext cx="650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01D4CCEC-4930-4D55-86B2-4561BCE33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763" y="5040313"/>
              <a:ext cx="650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9E342AE8-F218-4293-A869-035CA5318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1" y="479425"/>
              <a:ext cx="539750" cy="547688"/>
            </a:xfrm>
            <a:custGeom>
              <a:avLst/>
              <a:gdLst>
                <a:gd name="T0" fmla="*/ 218 w 340"/>
                <a:gd name="T1" fmla="*/ 0 h 345"/>
                <a:gd name="T2" fmla="*/ 205 w 340"/>
                <a:gd name="T3" fmla="*/ 0 h 345"/>
                <a:gd name="T4" fmla="*/ 135 w 340"/>
                <a:gd name="T5" fmla="*/ 91 h 345"/>
                <a:gd name="T6" fmla="*/ 9 w 340"/>
                <a:gd name="T7" fmla="*/ 41 h 345"/>
                <a:gd name="T8" fmla="*/ 84 w 340"/>
                <a:gd name="T9" fmla="*/ 157 h 345"/>
                <a:gd name="T10" fmla="*/ 0 w 340"/>
                <a:gd name="T11" fmla="*/ 266 h 345"/>
                <a:gd name="T12" fmla="*/ 130 w 340"/>
                <a:gd name="T13" fmla="*/ 229 h 345"/>
                <a:gd name="T14" fmla="*/ 204 w 340"/>
                <a:gd name="T15" fmla="*/ 345 h 345"/>
                <a:gd name="T16" fmla="*/ 210 w 340"/>
                <a:gd name="T17" fmla="*/ 205 h 345"/>
                <a:gd name="T18" fmla="*/ 340 w 340"/>
                <a:gd name="T19" fmla="*/ 169 h 345"/>
                <a:gd name="T20" fmla="*/ 213 w 340"/>
                <a:gd name="T21" fmla="*/ 120 h 345"/>
                <a:gd name="T22" fmla="*/ 218 w 340"/>
                <a:gd name="T2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345">
                  <a:moveTo>
                    <a:pt x="218" y="0"/>
                  </a:moveTo>
                  <a:lnTo>
                    <a:pt x="205" y="0"/>
                  </a:lnTo>
                  <a:lnTo>
                    <a:pt x="135" y="91"/>
                  </a:lnTo>
                  <a:lnTo>
                    <a:pt x="9" y="41"/>
                  </a:lnTo>
                  <a:lnTo>
                    <a:pt x="84" y="157"/>
                  </a:lnTo>
                  <a:lnTo>
                    <a:pt x="0" y="266"/>
                  </a:lnTo>
                  <a:lnTo>
                    <a:pt x="130" y="229"/>
                  </a:lnTo>
                  <a:lnTo>
                    <a:pt x="204" y="345"/>
                  </a:lnTo>
                  <a:lnTo>
                    <a:pt x="210" y="205"/>
                  </a:lnTo>
                  <a:lnTo>
                    <a:pt x="340" y="169"/>
                  </a:lnTo>
                  <a:lnTo>
                    <a:pt x="213" y="12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F0774EBC-D76F-460E-8DD6-E251F26A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1" y="479425"/>
              <a:ext cx="539750" cy="547688"/>
            </a:xfrm>
            <a:custGeom>
              <a:avLst/>
              <a:gdLst>
                <a:gd name="T0" fmla="*/ 218 w 340"/>
                <a:gd name="T1" fmla="*/ 0 h 345"/>
                <a:gd name="T2" fmla="*/ 205 w 340"/>
                <a:gd name="T3" fmla="*/ 0 h 345"/>
                <a:gd name="T4" fmla="*/ 135 w 340"/>
                <a:gd name="T5" fmla="*/ 91 h 345"/>
                <a:gd name="T6" fmla="*/ 9 w 340"/>
                <a:gd name="T7" fmla="*/ 41 h 345"/>
                <a:gd name="T8" fmla="*/ 84 w 340"/>
                <a:gd name="T9" fmla="*/ 157 h 345"/>
                <a:gd name="T10" fmla="*/ 0 w 340"/>
                <a:gd name="T11" fmla="*/ 266 h 345"/>
                <a:gd name="T12" fmla="*/ 130 w 340"/>
                <a:gd name="T13" fmla="*/ 229 h 345"/>
                <a:gd name="T14" fmla="*/ 204 w 340"/>
                <a:gd name="T15" fmla="*/ 345 h 345"/>
                <a:gd name="T16" fmla="*/ 210 w 340"/>
                <a:gd name="T17" fmla="*/ 205 h 345"/>
                <a:gd name="T18" fmla="*/ 340 w 340"/>
                <a:gd name="T19" fmla="*/ 169 h 345"/>
                <a:gd name="T20" fmla="*/ 213 w 340"/>
                <a:gd name="T21" fmla="*/ 120 h 345"/>
                <a:gd name="T22" fmla="*/ 218 w 340"/>
                <a:gd name="T2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345">
                  <a:moveTo>
                    <a:pt x="218" y="0"/>
                  </a:moveTo>
                  <a:lnTo>
                    <a:pt x="205" y="0"/>
                  </a:lnTo>
                  <a:lnTo>
                    <a:pt x="135" y="91"/>
                  </a:lnTo>
                  <a:lnTo>
                    <a:pt x="9" y="41"/>
                  </a:lnTo>
                  <a:lnTo>
                    <a:pt x="84" y="157"/>
                  </a:lnTo>
                  <a:lnTo>
                    <a:pt x="0" y="266"/>
                  </a:lnTo>
                  <a:lnTo>
                    <a:pt x="130" y="229"/>
                  </a:lnTo>
                  <a:lnTo>
                    <a:pt x="204" y="345"/>
                  </a:lnTo>
                  <a:lnTo>
                    <a:pt x="210" y="205"/>
                  </a:lnTo>
                  <a:lnTo>
                    <a:pt x="340" y="169"/>
                  </a:lnTo>
                  <a:lnTo>
                    <a:pt x="213" y="120"/>
                  </a:lnTo>
                  <a:lnTo>
                    <a:pt x="2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840DF5C0-4099-4B27-867B-4E686AB3B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176" y="474663"/>
              <a:ext cx="20638" cy="3175"/>
            </a:xfrm>
            <a:custGeom>
              <a:avLst/>
              <a:gdLst>
                <a:gd name="T0" fmla="*/ 13 w 13"/>
                <a:gd name="T1" fmla="*/ 0 h 2"/>
                <a:gd name="T2" fmla="*/ 2 w 13"/>
                <a:gd name="T3" fmla="*/ 0 h 2"/>
                <a:gd name="T4" fmla="*/ 0 w 13"/>
                <a:gd name="T5" fmla="*/ 2 h 2"/>
                <a:gd name="T6" fmla="*/ 13 w 13"/>
                <a:gd name="T7" fmla="*/ 2 h 2"/>
                <a:gd name="T8" fmla="*/ 13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30C4712F-4DEC-4404-8648-36246925B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176" y="474663"/>
              <a:ext cx="20638" cy="3175"/>
            </a:xfrm>
            <a:custGeom>
              <a:avLst/>
              <a:gdLst>
                <a:gd name="T0" fmla="*/ 13 w 13"/>
                <a:gd name="T1" fmla="*/ 0 h 2"/>
                <a:gd name="T2" fmla="*/ 2 w 13"/>
                <a:gd name="T3" fmla="*/ 0 h 2"/>
                <a:gd name="T4" fmla="*/ 0 w 13"/>
                <a:gd name="T5" fmla="*/ 2 h 2"/>
                <a:gd name="T6" fmla="*/ 13 w 13"/>
                <a:gd name="T7" fmla="*/ 2 h 2"/>
                <a:gd name="T8" fmla="*/ 13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7BFE66C8-A2D3-409E-8692-9985A9E22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588" y="477838"/>
              <a:ext cx="22225" cy="1588"/>
            </a:xfrm>
            <a:custGeom>
              <a:avLst/>
              <a:gdLst>
                <a:gd name="T0" fmla="*/ 14 w 14"/>
                <a:gd name="T1" fmla="*/ 0 h 1"/>
                <a:gd name="T2" fmla="*/ 1 w 14"/>
                <a:gd name="T3" fmla="*/ 0 h 1"/>
                <a:gd name="T4" fmla="*/ 0 w 14"/>
                <a:gd name="T5" fmla="*/ 1 h 1"/>
                <a:gd name="T6" fmla="*/ 13 w 14"/>
                <a:gd name="T7" fmla="*/ 1 h 1"/>
                <a:gd name="T8" fmla="*/ 14 w 1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B4B5946D-59D8-4AC0-A2F0-DBF47D379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588" y="477838"/>
              <a:ext cx="22225" cy="1588"/>
            </a:xfrm>
            <a:custGeom>
              <a:avLst/>
              <a:gdLst>
                <a:gd name="T0" fmla="*/ 14 w 14"/>
                <a:gd name="T1" fmla="*/ 0 h 1"/>
                <a:gd name="T2" fmla="*/ 1 w 14"/>
                <a:gd name="T3" fmla="*/ 0 h 1"/>
                <a:gd name="T4" fmla="*/ 0 w 14"/>
                <a:gd name="T5" fmla="*/ 1 h 1"/>
                <a:gd name="T6" fmla="*/ 13 w 14"/>
                <a:gd name="T7" fmla="*/ 1 h 1"/>
                <a:gd name="T8" fmla="*/ 14 w 1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E76F39E0-0A88-4A45-9CF4-41638A196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919163"/>
              <a:ext cx="561975" cy="557213"/>
            </a:xfrm>
            <a:custGeom>
              <a:avLst/>
              <a:gdLst>
                <a:gd name="T0" fmla="*/ 173 w 354"/>
                <a:gd name="T1" fmla="*/ 0 h 351"/>
                <a:gd name="T2" fmla="*/ 135 w 354"/>
                <a:gd name="T3" fmla="*/ 135 h 351"/>
                <a:gd name="T4" fmla="*/ 0 w 354"/>
                <a:gd name="T5" fmla="*/ 138 h 351"/>
                <a:gd name="T6" fmla="*/ 113 w 354"/>
                <a:gd name="T7" fmla="*/ 217 h 351"/>
                <a:gd name="T8" fmla="*/ 75 w 354"/>
                <a:gd name="T9" fmla="*/ 351 h 351"/>
                <a:gd name="T10" fmla="*/ 182 w 354"/>
                <a:gd name="T11" fmla="*/ 264 h 351"/>
                <a:gd name="T12" fmla="*/ 293 w 354"/>
                <a:gd name="T13" fmla="*/ 342 h 351"/>
                <a:gd name="T14" fmla="*/ 247 w 354"/>
                <a:gd name="T15" fmla="*/ 211 h 351"/>
                <a:gd name="T16" fmla="*/ 354 w 354"/>
                <a:gd name="T17" fmla="*/ 126 h 351"/>
                <a:gd name="T18" fmla="*/ 218 w 354"/>
                <a:gd name="T19" fmla="*/ 131 h 351"/>
                <a:gd name="T20" fmla="*/ 173 w 354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351">
                  <a:moveTo>
                    <a:pt x="173" y="0"/>
                  </a:moveTo>
                  <a:lnTo>
                    <a:pt x="135" y="135"/>
                  </a:lnTo>
                  <a:lnTo>
                    <a:pt x="0" y="138"/>
                  </a:lnTo>
                  <a:lnTo>
                    <a:pt x="113" y="217"/>
                  </a:lnTo>
                  <a:lnTo>
                    <a:pt x="75" y="351"/>
                  </a:lnTo>
                  <a:lnTo>
                    <a:pt x="182" y="264"/>
                  </a:lnTo>
                  <a:lnTo>
                    <a:pt x="293" y="342"/>
                  </a:lnTo>
                  <a:lnTo>
                    <a:pt x="247" y="211"/>
                  </a:lnTo>
                  <a:lnTo>
                    <a:pt x="354" y="126"/>
                  </a:lnTo>
                  <a:lnTo>
                    <a:pt x="218" y="131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1E76C2BA-6285-47C1-958A-1887398B3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919163"/>
              <a:ext cx="561975" cy="557213"/>
            </a:xfrm>
            <a:custGeom>
              <a:avLst/>
              <a:gdLst>
                <a:gd name="T0" fmla="*/ 173 w 354"/>
                <a:gd name="T1" fmla="*/ 0 h 351"/>
                <a:gd name="T2" fmla="*/ 135 w 354"/>
                <a:gd name="T3" fmla="*/ 135 h 351"/>
                <a:gd name="T4" fmla="*/ 0 w 354"/>
                <a:gd name="T5" fmla="*/ 138 h 351"/>
                <a:gd name="T6" fmla="*/ 113 w 354"/>
                <a:gd name="T7" fmla="*/ 217 h 351"/>
                <a:gd name="T8" fmla="*/ 75 w 354"/>
                <a:gd name="T9" fmla="*/ 351 h 351"/>
                <a:gd name="T10" fmla="*/ 182 w 354"/>
                <a:gd name="T11" fmla="*/ 264 h 351"/>
                <a:gd name="T12" fmla="*/ 293 w 354"/>
                <a:gd name="T13" fmla="*/ 342 h 351"/>
                <a:gd name="T14" fmla="*/ 247 w 354"/>
                <a:gd name="T15" fmla="*/ 211 h 351"/>
                <a:gd name="T16" fmla="*/ 354 w 354"/>
                <a:gd name="T17" fmla="*/ 126 h 351"/>
                <a:gd name="T18" fmla="*/ 218 w 354"/>
                <a:gd name="T19" fmla="*/ 131 h 351"/>
                <a:gd name="T20" fmla="*/ 173 w 354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351">
                  <a:moveTo>
                    <a:pt x="173" y="0"/>
                  </a:moveTo>
                  <a:lnTo>
                    <a:pt x="135" y="135"/>
                  </a:lnTo>
                  <a:lnTo>
                    <a:pt x="0" y="138"/>
                  </a:lnTo>
                  <a:lnTo>
                    <a:pt x="113" y="217"/>
                  </a:lnTo>
                  <a:lnTo>
                    <a:pt x="75" y="351"/>
                  </a:lnTo>
                  <a:lnTo>
                    <a:pt x="182" y="264"/>
                  </a:lnTo>
                  <a:lnTo>
                    <a:pt x="293" y="342"/>
                  </a:lnTo>
                  <a:lnTo>
                    <a:pt x="247" y="211"/>
                  </a:lnTo>
                  <a:lnTo>
                    <a:pt x="354" y="126"/>
                  </a:lnTo>
                  <a:lnTo>
                    <a:pt x="218" y="131"/>
                  </a:lnTo>
                  <a:lnTo>
                    <a:pt x="1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4E477850-14C3-47D2-A800-EFA21498D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6" y="1770063"/>
              <a:ext cx="550863" cy="574675"/>
            </a:xfrm>
            <a:custGeom>
              <a:avLst/>
              <a:gdLst>
                <a:gd name="T0" fmla="*/ 107 w 347"/>
                <a:gd name="T1" fmla="*/ 0 h 362"/>
                <a:gd name="T2" fmla="*/ 123 w 347"/>
                <a:gd name="T3" fmla="*/ 140 h 362"/>
                <a:gd name="T4" fmla="*/ 0 w 347"/>
                <a:gd name="T5" fmla="*/ 197 h 362"/>
                <a:gd name="T6" fmla="*/ 134 w 347"/>
                <a:gd name="T7" fmla="*/ 225 h 362"/>
                <a:gd name="T8" fmla="*/ 147 w 347"/>
                <a:gd name="T9" fmla="*/ 362 h 362"/>
                <a:gd name="T10" fmla="*/ 214 w 347"/>
                <a:gd name="T11" fmla="*/ 241 h 362"/>
                <a:gd name="T12" fmla="*/ 347 w 347"/>
                <a:gd name="T13" fmla="*/ 270 h 362"/>
                <a:gd name="T14" fmla="*/ 254 w 347"/>
                <a:gd name="T15" fmla="*/ 166 h 362"/>
                <a:gd name="T16" fmla="*/ 322 w 347"/>
                <a:gd name="T17" fmla="*/ 45 h 362"/>
                <a:gd name="T18" fmla="*/ 198 w 347"/>
                <a:gd name="T19" fmla="*/ 104 h 362"/>
                <a:gd name="T20" fmla="*/ 107 w 347"/>
                <a:gd name="T21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2">
                  <a:moveTo>
                    <a:pt x="107" y="0"/>
                  </a:moveTo>
                  <a:lnTo>
                    <a:pt x="123" y="140"/>
                  </a:lnTo>
                  <a:lnTo>
                    <a:pt x="0" y="197"/>
                  </a:lnTo>
                  <a:lnTo>
                    <a:pt x="134" y="225"/>
                  </a:lnTo>
                  <a:lnTo>
                    <a:pt x="147" y="362"/>
                  </a:lnTo>
                  <a:lnTo>
                    <a:pt x="214" y="241"/>
                  </a:lnTo>
                  <a:lnTo>
                    <a:pt x="347" y="270"/>
                  </a:lnTo>
                  <a:lnTo>
                    <a:pt x="254" y="166"/>
                  </a:lnTo>
                  <a:lnTo>
                    <a:pt x="322" y="45"/>
                  </a:lnTo>
                  <a:lnTo>
                    <a:pt x="198" y="10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5D04BF9A-BDA2-4DC0-86E1-29DA46148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6" y="1770063"/>
              <a:ext cx="550863" cy="574675"/>
            </a:xfrm>
            <a:custGeom>
              <a:avLst/>
              <a:gdLst>
                <a:gd name="T0" fmla="*/ 107 w 347"/>
                <a:gd name="T1" fmla="*/ 0 h 362"/>
                <a:gd name="T2" fmla="*/ 123 w 347"/>
                <a:gd name="T3" fmla="*/ 140 h 362"/>
                <a:gd name="T4" fmla="*/ 0 w 347"/>
                <a:gd name="T5" fmla="*/ 197 h 362"/>
                <a:gd name="T6" fmla="*/ 134 w 347"/>
                <a:gd name="T7" fmla="*/ 225 h 362"/>
                <a:gd name="T8" fmla="*/ 147 w 347"/>
                <a:gd name="T9" fmla="*/ 362 h 362"/>
                <a:gd name="T10" fmla="*/ 214 w 347"/>
                <a:gd name="T11" fmla="*/ 241 h 362"/>
                <a:gd name="T12" fmla="*/ 347 w 347"/>
                <a:gd name="T13" fmla="*/ 270 h 362"/>
                <a:gd name="T14" fmla="*/ 254 w 347"/>
                <a:gd name="T15" fmla="*/ 166 h 362"/>
                <a:gd name="T16" fmla="*/ 322 w 347"/>
                <a:gd name="T17" fmla="*/ 45 h 362"/>
                <a:gd name="T18" fmla="*/ 198 w 347"/>
                <a:gd name="T19" fmla="*/ 104 h 362"/>
                <a:gd name="T20" fmla="*/ 107 w 347"/>
                <a:gd name="T21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2">
                  <a:moveTo>
                    <a:pt x="107" y="0"/>
                  </a:moveTo>
                  <a:lnTo>
                    <a:pt x="123" y="140"/>
                  </a:lnTo>
                  <a:lnTo>
                    <a:pt x="0" y="197"/>
                  </a:lnTo>
                  <a:lnTo>
                    <a:pt x="134" y="225"/>
                  </a:lnTo>
                  <a:lnTo>
                    <a:pt x="147" y="362"/>
                  </a:lnTo>
                  <a:lnTo>
                    <a:pt x="214" y="241"/>
                  </a:lnTo>
                  <a:lnTo>
                    <a:pt x="347" y="270"/>
                  </a:lnTo>
                  <a:lnTo>
                    <a:pt x="254" y="166"/>
                  </a:lnTo>
                  <a:lnTo>
                    <a:pt x="322" y="45"/>
                  </a:lnTo>
                  <a:lnTo>
                    <a:pt x="198" y="104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F9DFD9DA-7092-451D-99B7-3BA340BBB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6" y="2808288"/>
              <a:ext cx="550863" cy="573088"/>
            </a:xfrm>
            <a:custGeom>
              <a:avLst/>
              <a:gdLst>
                <a:gd name="T0" fmla="*/ 241 w 347"/>
                <a:gd name="T1" fmla="*/ 0 h 361"/>
                <a:gd name="T2" fmla="*/ 149 w 347"/>
                <a:gd name="T3" fmla="*/ 102 h 361"/>
                <a:gd name="T4" fmla="*/ 27 w 347"/>
                <a:gd name="T5" fmla="*/ 43 h 361"/>
                <a:gd name="T6" fmla="*/ 93 w 347"/>
                <a:gd name="T7" fmla="*/ 165 h 361"/>
                <a:gd name="T8" fmla="*/ 0 w 347"/>
                <a:gd name="T9" fmla="*/ 266 h 361"/>
                <a:gd name="T10" fmla="*/ 133 w 347"/>
                <a:gd name="T11" fmla="*/ 239 h 361"/>
                <a:gd name="T12" fmla="*/ 198 w 347"/>
                <a:gd name="T13" fmla="*/ 361 h 361"/>
                <a:gd name="T14" fmla="*/ 215 w 347"/>
                <a:gd name="T15" fmla="*/ 223 h 361"/>
                <a:gd name="T16" fmla="*/ 347 w 347"/>
                <a:gd name="T17" fmla="*/ 196 h 361"/>
                <a:gd name="T18" fmla="*/ 223 w 347"/>
                <a:gd name="T19" fmla="*/ 138 h 361"/>
                <a:gd name="T20" fmla="*/ 241 w 347"/>
                <a:gd name="T2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1">
                  <a:moveTo>
                    <a:pt x="241" y="0"/>
                  </a:moveTo>
                  <a:lnTo>
                    <a:pt x="149" y="102"/>
                  </a:lnTo>
                  <a:lnTo>
                    <a:pt x="27" y="43"/>
                  </a:lnTo>
                  <a:lnTo>
                    <a:pt x="93" y="165"/>
                  </a:lnTo>
                  <a:lnTo>
                    <a:pt x="0" y="266"/>
                  </a:lnTo>
                  <a:lnTo>
                    <a:pt x="133" y="239"/>
                  </a:lnTo>
                  <a:lnTo>
                    <a:pt x="198" y="361"/>
                  </a:lnTo>
                  <a:lnTo>
                    <a:pt x="215" y="223"/>
                  </a:lnTo>
                  <a:lnTo>
                    <a:pt x="347" y="196"/>
                  </a:lnTo>
                  <a:lnTo>
                    <a:pt x="223" y="13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77FFC33C-5A14-4EAD-87CC-62F2B787E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6" y="2808288"/>
              <a:ext cx="550863" cy="573088"/>
            </a:xfrm>
            <a:custGeom>
              <a:avLst/>
              <a:gdLst>
                <a:gd name="T0" fmla="*/ 241 w 347"/>
                <a:gd name="T1" fmla="*/ 0 h 361"/>
                <a:gd name="T2" fmla="*/ 149 w 347"/>
                <a:gd name="T3" fmla="*/ 102 h 361"/>
                <a:gd name="T4" fmla="*/ 27 w 347"/>
                <a:gd name="T5" fmla="*/ 43 h 361"/>
                <a:gd name="T6" fmla="*/ 93 w 347"/>
                <a:gd name="T7" fmla="*/ 165 h 361"/>
                <a:gd name="T8" fmla="*/ 0 w 347"/>
                <a:gd name="T9" fmla="*/ 266 h 361"/>
                <a:gd name="T10" fmla="*/ 133 w 347"/>
                <a:gd name="T11" fmla="*/ 239 h 361"/>
                <a:gd name="T12" fmla="*/ 198 w 347"/>
                <a:gd name="T13" fmla="*/ 361 h 361"/>
                <a:gd name="T14" fmla="*/ 215 w 347"/>
                <a:gd name="T15" fmla="*/ 223 h 361"/>
                <a:gd name="T16" fmla="*/ 347 w 347"/>
                <a:gd name="T17" fmla="*/ 196 h 361"/>
                <a:gd name="T18" fmla="*/ 223 w 347"/>
                <a:gd name="T19" fmla="*/ 138 h 361"/>
                <a:gd name="T20" fmla="*/ 241 w 347"/>
                <a:gd name="T2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1">
                  <a:moveTo>
                    <a:pt x="241" y="0"/>
                  </a:moveTo>
                  <a:lnTo>
                    <a:pt x="149" y="102"/>
                  </a:lnTo>
                  <a:lnTo>
                    <a:pt x="27" y="43"/>
                  </a:lnTo>
                  <a:lnTo>
                    <a:pt x="93" y="165"/>
                  </a:lnTo>
                  <a:lnTo>
                    <a:pt x="0" y="266"/>
                  </a:lnTo>
                  <a:lnTo>
                    <a:pt x="133" y="239"/>
                  </a:lnTo>
                  <a:lnTo>
                    <a:pt x="198" y="361"/>
                  </a:lnTo>
                  <a:lnTo>
                    <a:pt x="215" y="223"/>
                  </a:lnTo>
                  <a:lnTo>
                    <a:pt x="347" y="196"/>
                  </a:lnTo>
                  <a:lnTo>
                    <a:pt x="223" y="138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04351798-59C4-48A7-B7A1-5D1E82FC9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3868738"/>
              <a:ext cx="558800" cy="557213"/>
            </a:xfrm>
            <a:custGeom>
              <a:avLst/>
              <a:gdLst>
                <a:gd name="T0" fmla="*/ 181 w 352"/>
                <a:gd name="T1" fmla="*/ 0 h 351"/>
                <a:gd name="T2" fmla="*/ 134 w 352"/>
                <a:gd name="T3" fmla="*/ 131 h 351"/>
                <a:gd name="T4" fmla="*/ 0 w 352"/>
                <a:gd name="T5" fmla="*/ 124 h 351"/>
                <a:gd name="T6" fmla="*/ 106 w 352"/>
                <a:gd name="T7" fmla="*/ 211 h 351"/>
                <a:gd name="T8" fmla="*/ 58 w 352"/>
                <a:gd name="T9" fmla="*/ 341 h 351"/>
                <a:gd name="T10" fmla="*/ 171 w 352"/>
                <a:gd name="T11" fmla="*/ 264 h 351"/>
                <a:gd name="T12" fmla="*/ 276 w 352"/>
                <a:gd name="T13" fmla="*/ 351 h 351"/>
                <a:gd name="T14" fmla="*/ 240 w 352"/>
                <a:gd name="T15" fmla="*/ 216 h 351"/>
                <a:gd name="T16" fmla="*/ 352 w 352"/>
                <a:gd name="T17" fmla="*/ 140 h 351"/>
                <a:gd name="T18" fmla="*/ 217 w 352"/>
                <a:gd name="T19" fmla="*/ 134 h 351"/>
                <a:gd name="T20" fmla="*/ 181 w 352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351">
                  <a:moveTo>
                    <a:pt x="181" y="0"/>
                  </a:moveTo>
                  <a:lnTo>
                    <a:pt x="134" y="131"/>
                  </a:lnTo>
                  <a:lnTo>
                    <a:pt x="0" y="124"/>
                  </a:lnTo>
                  <a:lnTo>
                    <a:pt x="106" y="211"/>
                  </a:lnTo>
                  <a:lnTo>
                    <a:pt x="58" y="341"/>
                  </a:lnTo>
                  <a:lnTo>
                    <a:pt x="171" y="264"/>
                  </a:lnTo>
                  <a:lnTo>
                    <a:pt x="276" y="351"/>
                  </a:lnTo>
                  <a:lnTo>
                    <a:pt x="240" y="216"/>
                  </a:lnTo>
                  <a:lnTo>
                    <a:pt x="352" y="140"/>
                  </a:lnTo>
                  <a:lnTo>
                    <a:pt x="217" y="13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9EB1DD41-D31F-4103-B082-2EE813DD7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3868738"/>
              <a:ext cx="558800" cy="557213"/>
            </a:xfrm>
            <a:custGeom>
              <a:avLst/>
              <a:gdLst>
                <a:gd name="T0" fmla="*/ 181 w 352"/>
                <a:gd name="T1" fmla="*/ 0 h 351"/>
                <a:gd name="T2" fmla="*/ 134 w 352"/>
                <a:gd name="T3" fmla="*/ 131 h 351"/>
                <a:gd name="T4" fmla="*/ 0 w 352"/>
                <a:gd name="T5" fmla="*/ 124 h 351"/>
                <a:gd name="T6" fmla="*/ 106 w 352"/>
                <a:gd name="T7" fmla="*/ 211 h 351"/>
                <a:gd name="T8" fmla="*/ 58 w 352"/>
                <a:gd name="T9" fmla="*/ 341 h 351"/>
                <a:gd name="T10" fmla="*/ 171 w 352"/>
                <a:gd name="T11" fmla="*/ 264 h 351"/>
                <a:gd name="T12" fmla="*/ 276 w 352"/>
                <a:gd name="T13" fmla="*/ 351 h 351"/>
                <a:gd name="T14" fmla="*/ 240 w 352"/>
                <a:gd name="T15" fmla="*/ 216 h 351"/>
                <a:gd name="T16" fmla="*/ 352 w 352"/>
                <a:gd name="T17" fmla="*/ 140 h 351"/>
                <a:gd name="T18" fmla="*/ 217 w 352"/>
                <a:gd name="T19" fmla="*/ 134 h 351"/>
                <a:gd name="T20" fmla="*/ 181 w 352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351">
                  <a:moveTo>
                    <a:pt x="181" y="0"/>
                  </a:moveTo>
                  <a:lnTo>
                    <a:pt x="134" y="131"/>
                  </a:lnTo>
                  <a:lnTo>
                    <a:pt x="0" y="124"/>
                  </a:lnTo>
                  <a:lnTo>
                    <a:pt x="106" y="211"/>
                  </a:lnTo>
                  <a:lnTo>
                    <a:pt x="58" y="341"/>
                  </a:lnTo>
                  <a:lnTo>
                    <a:pt x="171" y="264"/>
                  </a:lnTo>
                  <a:lnTo>
                    <a:pt x="276" y="351"/>
                  </a:lnTo>
                  <a:lnTo>
                    <a:pt x="240" y="216"/>
                  </a:lnTo>
                  <a:lnTo>
                    <a:pt x="352" y="140"/>
                  </a:lnTo>
                  <a:lnTo>
                    <a:pt x="217" y="134"/>
                  </a:lnTo>
                  <a:lnTo>
                    <a:pt x="1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5199CF6C-07FC-4914-83CB-22A26C51E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1" y="4860925"/>
              <a:ext cx="331788" cy="179388"/>
            </a:xfrm>
            <a:custGeom>
              <a:avLst/>
              <a:gdLst>
                <a:gd name="T0" fmla="*/ 0 w 209"/>
                <a:gd name="T1" fmla="*/ 0 h 113"/>
                <a:gd name="T2" fmla="*/ 4 w 209"/>
                <a:gd name="T3" fmla="*/ 113 h 113"/>
                <a:gd name="T4" fmla="*/ 176 w 209"/>
                <a:gd name="T5" fmla="*/ 113 h 113"/>
                <a:gd name="T6" fmla="*/ 209 w 209"/>
                <a:gd name="T7" fmla="*/ 62 h 113"/>
                <a:gd name="T8" fmla="*/ 82 w 209"/>
                <a:gd name="T9" fmla="*/ 110 h 113"/>
                <a:gd name="T10" fmla="*/ 0 w 209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13">
                  <a:moveTo>
                    <a:pt x="0" y="0"/>
                  </a:moveTo>
                  <a:lnTo>
                    <a:pt x="4" y="113"/>
                  </a:lnTo>
                  <a:lnTo>
                    <a:pt x="176" y="113"/>
                  </a:lnTo>
                  <a:lnTo>
                    <a:pt x="209" y="62"/>
                  </a:lnTo>
                  <a:lnTo>
                    <a:pt x="82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2D1738DF-5545-49A4-ADF6-CC74C9463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1" y="4860925"/>
              <a:ext cx="331788" cy="179388"/>
            </a:xfrm>
            <a:custGeom>
              <a:avLst/>
              <a:gdLst>
                <a:gd name="T0" fmla="*/ 0 w 209"/>
                <a:gd name="T1" fmla="*/ 0 h 113"/>
                <a:gd name="T2" fmla="*/ 4 w 209"/>
                <a:gd name="T3" fmla="*/ 113 h 113"/>
                <a:gd name="T4" fmla="*/ 176 w 209"/>
                <a:gd name="T5" fmla="*/ 113 h 113"/>
                <a:gd name="T6" fmla="*/ 209 w 209"/>
                <a:gd name="T7" fmla="*/ 62 h 113"/>
                <a:gd name="T8" fmla="*/ 82 w 209"/>
                <a:gd name="T9" fmla="*/ 110 h 113"/>
                <a:gd name="T10" fmla="*/ 0 w 209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13">
                  <a:moveTo>
                    <a:pt x="0" y="0"/>
                  </a:moveTo>
                  <a:lnTo>
                    <a:pt x="4" y="113"/>
                  </a:lnTo>
                  <a:lnTo>
                    <a:pt x="176" y="113"/>
                  </a:lnTo>
                  <a:lnTo>
                    <a:pt x="209" y="62"/>
                  </a:lnTo>
                  <a:lnTo>
                    <a:pt x="82" y="1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25BE0288-93E2-4B73-B491-60DB55A59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1" y="5041900"/>
              <a:ext cx="271463" cy="3175"/>
            </a:xfrm>
            <a:custGeom>
              <a:avLst/>
              <a:gdLst>
                <a:gd name="T0" fmla="*/ 171 w 171"/>
                <a:gd name="T1" fmla="*/ 0 h 2"/>
                <a:gd name="T2" fmla="*/ 0 w 171"/>
                <a:gd name="T3" fmla="*/ 0 h 2"/>
                <a:gd name="T4" fmla="*/ 0 w 171"/>
                <a:gd name="T5" fmla="*/ 2 h 2"/>
                <a:gd name="T6" fmla="*/ 170 w 171"/>
                <a:gd name="T7" fmla="*/ 2 h 2"/>
                <a:gd name="T8" fmla="*/ 171 w 17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">
                  <a:moveTo>
                    <a:pt x="17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70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3D5B77D0-8811-47A3-8D54-3DA433599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1" y="5041900"/>
              <a:ext cx="271463" cy="3175"/>
            </a:xfrm>
            <a:custGeom>
              <a:avLst/>
              <a:gdLst>
                <a:gd name="T0" fmla="*/ 171 w 171"/>
                <a:gd name="T1" fmla="*/ 0 h 2"/>
                <a:gd name="T2" fmla="*/ 0 w 171"/>
                <a:gd name="T3" fmla="*/ 0 h 2"/>
                <a:gd name="T4" fmla="*/ 0 w 171"/>
                <a:gd name="T5" fmla="*/ 2 h 2"/>
                <a:gd name="T6" fmla="*/ 170 w 171"/>
                <a:gd name="T7" fmla="*/ 2 h 2"/>
                <a:gd name="T8" fmla="*/ 171 w 17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">
                  <a:moveTo>
                    <a:pt x="17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70" y="2"/>
                  </a:lnTo>
                  <a:lnTo>
                    <a:pt x="1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26D93F71-E465-44FC-9765-929B10315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1" y="5040313"/>
              <a:ext cx="273050" cy="1588"/>
            </a:xfrm>
            <a:custGeom>
              <a:avLst/>
              <a:gdLst>
                <a:gd name="T0" fmla="*/ 172 w 172"/>
                <a:gd name="T1" fmla="*/ 0 h 1"/>
                <a:gd name="T2" fmla="*/ 0 w 172"/>
                <a:gd name="T3" fmla="*/ 0 h 1"/>
                <a:gd name="T4" fmla="*/ 0 w 172"/>
                <a:gd name="T5" fmla="*/ 1 h 1"/>
                <a:gd name="T6" fmla="*/ 171 w 172"/>
                <a:gd name="T7" fmla="*/ 1 h 1"/>
                <a:gd name="T8" fmla="*/ 172 w 17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">
                  <a:moveTo>
                    <a:pt x="17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71" y="1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4E63F811-A53D-4DF6-A15E-EABD9EFF9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1" y="5040313"/>
              <a:ext cx="273050" cy="1588"/>
            </a:xfrm>
            <a:custGeom>
              <a:avLst/>
              <a:gdLst>
                <a:gd name="T0" fmla="*/ 172 w 172"/>
                <a:gd name="T1" fmla="*/ 0 h 1"/>
                <a:gd name="T2" fmla="*/ 0 w 172"/>
                <a:gd name="T3" fmla="*/ 0 h 1"/>
                <a:gd name="T4" fmla="*/ 0 w 172"/>
                <a:gd name="T5" fmla="*/ 1 h 1"/>
                <a:gd name="T6" fmla="*/ 171 w 172"/>
                <a:gd name="T7" fmla="*/ 1 h 1"/>
                <a:gd name="T8" fmla="*/ 172 w 17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">
                  <a:moveTo>
                    <a:pt x="17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71" y="1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FB1BC44B-38C8-4372-B1C4-CD8386589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613" y="4664075"/>
              <a:ext cx="212725" cy="354013"/>
            </a:xfrm>
            <a:custGeom>
              <a:avLst/>
              <a:gdLst>
                <a:gd name="T0" fmla="*/ 0 w 134"/>
                <a:gd name="T1" fmla="*/ 0 h 223"/>
                <a:gd name="T2" fmla="*/ 91 w 134"/>
                <a:gd name="T3" fmla="*/ 102 h 223"/>
                <a:gd name="T4" fmla="*/ 24 w 134"/>
                <a:gd name="T5" fmla="*/ 223 h 223"/>
                <a:gd name="T6" fmla="*/ 134 w 134"/>
                <a:gd name="T7" fmla="*/ 171 h 223"/>
                <a:gd name="T8" fmla="*/ 134 w 134"/>
                <a:gd name="T9" fmla="*/ 23 h 223"/>
                <a:gd name="T10" fmla="*/ 131 w 134"/>
                <a:gd name="T11" fmla="*/ 28 h 223"/>
                <a:gd name="T12" fmla="*/ 0 w 134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23">
                  <a:moveTo>
                    <a:pt x="0" y="0"/>
                  </a:moveTo>
                  <a:lnTo>
                    <a:pt x="91" y="102"/>
                  </a:lnTo>
                  <a:lnTo>
                    <a:pt x="24" y="223"/>
                  </a:lnTo>
                  <a:lnTo>
                    <a:pt x="134" y="171"/>
                  </a:lnTo>
                  <a:lnTo>
                    <a:pt x="134" y="23"/>
                  </a:lnTo>
                  <a:lnTo>
                    <a:pt x="13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98CE4CDC-A9C2-4493-8D9B-75EAF31D7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613" y="4664075"/>
              <a:ext cx="212725" cy="354013"/>
            </a:xfrm>
            <a:custGeom>
              <a:avLst/>
              <a:gdLst>
                <a:gd name="T0" fmla="*/ 0 w 134"/>
                <a:gd name="T1" fmla="*/ 0 h 223"/>
                <a:gd name="T2" fmla="*/ 91 w 134"/>
                <a:gd name="T3" fmla="*/ 102 h 223"/>
                <a:gd name="T4" fmla="*/ 24 w 134"/>
                <a:gd name="T5" fmla="*/ 223 h 223"/>
                <a:gd name="T6" fmla="*/ 134 w 134"/>
                <a:gd name="T7" fmla="*/ 171 h 223"/>
                <a:gd name="T8" fmla="*/ 134 w 134"/>
                <a:gd name="T9" fmla="*/ 23 h 223"/>
                <a:gd name="T10" fmla="*/ 131 w 134"/>
                <a:gd name="T11" fmla="*/ 28 h 223"/>
                <a:gd name="T12" fmla="*/ 0 w 134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23">
                  <a:moveTo>
                    <a:pt x="0" y="0"/>
                  </a:moveTo>
                  <a:lnTo>
                    <a:pt x="91" y="102"/>
                  </a:lnTo>
                  <a:lnTo>
                    <a:pt x="24" y="223"/>
                  </a:lnTo>
                  <a:lnTo>
                    <a:pt x="134" y="171"/>
                  </a:lnTo>
                  <a:lnTo>
                    <a:pt x="134" y="23"/>
                  </a:lnTo>
                  <a:lnTo>
                    <a:pt x="131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17B80D20-774D-4900-BED9-0AB2D1387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4692650"/>
              <a:ext cx="1588" cy="242888"/>
            </a:xfrm>
            <a:custGeom>
              <a:avLst/>
              <a:gdLst>
                <a:gd name="T0" fmla="*/ 1 w 1"/>
                <a:gd name="T1" fmla="*/ 0 h 153"/>
                <a:gd name="T2" fmla="*/ 0 w 1"/>
                <a:gd name="T3" fmla="*/ 2 h 153"/>
                <a:gd name="T4" fmla="*/ 0 w 1"/>
                <a:gd name="T5" fmla="*/ 153 h 153"/>
                <a:gd name="T6" fmla="*/ 1 w 1"/>
                <a:gd name="T7" fmla="*/ 152 h 153"/>
                <a:gd name="T8" fmla="*/ 1 w 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53">
                  <a:moveTo>
                    <a:pt x="1" y="0"/>
                  </a:moveTo>
                  <a:lnTo>
                    <a:pt x="0" y="2"/>
                  </a:lnTo>
                  <a:lnTo>
                    <a:pt x="0" y="153"/>
                  </a:lnTo>
                  <a:lnTo>
                    <a:pt x="1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9075E5AB-EF87-4302-B77F-DA231A1B9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4692650"/>
              <a:ext cx="1588" cy="242888"/>
            </a:xfrm>
            <a:custGeom>
              <a:avLst/>
              <a:gdLst>
                <a:gd name="T0" fmla="*/ 1 w 1"/>
                <a:gd name="T1" fmla="*/ 0 h 153"/>
                <a:gd name="T2" fmla="*/ 0 w 1"/>
                <a:gd name="T3" fmla="*/ 2 h 153"/>
                <a:gd name="T4" fmla="*/ 0 w 1"/>
                <a:gd name="T5" fmla="*/ 153 h 153"/>
                <a:gd name="T6" fmla="*/ 1 w 1"/>
                <a:gd name="T7" fmla="*/ 152 h 153"/>
                <a:gd name="T8" fmla="*/ 1 w 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53">
                  <a:moveTo>
                    <a:pt x="1" y="0"/>
                  </a:moveTo>
                  <a:lnTo>
                    <a:pt x="0" y="2"/>
                  </a:lnTo>
                  <a:lnTo>
                    <a:pt x="0" y="153"/>
                  </a:lnTo>
                  <a:lnTo>
                    <a:pt x="1" y="1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E6F703B2-EF97-40DD-8C0E-397341B4E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4695825"/>
              <a:ext cx="3175" cy="239713"/>
            </a:xfrm>
            <a:custGeom>
              <a:avLst/>
              <a:gdLst>
                <a:gd name="T0" fmla="*/ 2 w 2"/>
                <a:gd name="T1" fmla="*/ 0 h 151"/>
                <a:gd name="T2" fmla="*/ 0 w 2"/>
                <a:gd name="T3" fmla="*/ 3 h 151"/>
                <a:gd name="T4" fmla="*/ 0 w 2"/>
                <a:gd name="T5" fmla="*/ 151 h 151"/>
                <a:gd name="T6" fmla="*/ 2 w 2"/>
                <a:gd name="T7" fmla="*/ 151 h 151"/>
                <a:gd name="T8" fmla="*/ 2 w 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1">
                  <a:moveTo>
                    <a:pt x="2" y="0"/>
                  </a:moveTo>
                  <a:lnTo>
                    <a:pt x="0" y="3"/>
                  </a:lnTo>
                  <a:lnTo>
                    <a:pt x="0" y="151"/>
                  </a:lnTo>
                  <a:lnTo>
                    <a:pt x="2" y="15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97BE8F6D-D302-4DB3-9A5F-B58BA3BC0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4695825"/>
              <a:ext cx="3175" cy="239713"/>
            </a:xfrm>
            <a:custGeom>
              <a:avLst/>
              <a:gdLst>
                <a:gd name="T0" fmla="*/ 2 w 2"/>
                <a:gd name="T1" fmla="*/ 0 h 151"/>
                <a:gd name="T2" fmla="*/ 0 w 2"/>
                <a:gd name="T3" fmla="*/ 3 h 151"/>
                <a:gd name="T4" fmla="*/ 0 w 2"/>
                <a:gd name="T5" fmla="*/ 151 h 151"/>
                <a:gd name="T6" fmla="*/ 2 w 2"/>
                <a:gd name="T7" fmla="*/ 151 h 151"/>
                <a:gd name="T8" fmla="*/ 2 w 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1">
                  <a:moveTo>
                    <a:pt x="2" y="0"/>
                  </a:moveTo>
                  <a:lnTo>
                    <a:pt x="0" y="3"/>
                  </a:lnTo>
                  <a:lnTo>
                    <a:pt x="0" y="151"/>
                  </a:lnTo>
                  <a:lnTo>
                    <a:pt x="2" y="15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8E85B7FD-6D7C-4B9B-B503-D21817B5D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38" y="1420813"/>
              <a:ext cx="419100" cy="577850"/>
            </a:xfrm>
            <a:custGeom>
              <a:avLst/>
              <a:gdLst>
                <a:gd name="T0" fmla="*/ 206 w 264"/>
                <a:gd name="T1" fmla="*/ 0 h 364"/>
                <a:gd name="T2" fmla="*/ 130 w 264"/>
                <a:gd name="T3" fmla="*/ 116 h 364"/>
                <a:gd name="T4" fmla="*/ 0 w 264"/>
                <a:gd name="T5" fmla="*/ 77 h 364"/>
                <a:gd name="T6" fmla="*/ 85 w 264"/>
                <a:gd name="T7" fmla="*/ 187 h 364"/>
                <a:gd name="T8" fmla="*/ 8 w 264"/>
                <a:gd name="T9" fmla="*/ 302 h 364"/>
                <a:gd name="T10" fmla="*/ 135 w 264"/>
                <a:gd name="T11" fmla="*/ 254 h 364"/>
                <a:gd name="T12" fmla="*/ 218 w 264"/>
                <a:gd name="T13" fmla="*/ 364 h 364"/>
                <a:gd name="T14" fmla="*/ 213 w 264"/>
                <a:gd name="T15" fmla="*/ 225 h 364"/>
                <a:gd name="T16" fmla="*/ 264 w 264"/>
                <a:gd name="T17" fmla="*/ 206 h 364"/>
                <a:gd name="T18" fmla="*/ 264 w 264"/>
                <a:gd name="T19" fmla="*/ 155 h 364"/>
                <a:gd name="T20" fmla="*/ 210 w 264"/>
                <a:gd name="T21" fmla="*/ 139 h 364"/>
                <a:gd name="T22" fmla="*/ 206 w 264"/>
                <a:gd name="T2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4" h="364">
                  <a:moveTo>
                    <a:pt x="206" y="0"/>
                  </a:moveTo>
                  <a:lnTo>
                    <a:pt x="130" y="116"/>
                  </a:lnTo>
                  <a:lnTo>
                    <a:pt x="0" y="77"/>
                  </a:lnTo>
                  <a:lnTo>
                    <a:pt x="85" y="187"/>
                  </a:lnTo>
                  <a:lnTo>
                    <a:pt x="8" y="302"/>
                  </a:lnTo>
                  <a:lnTo>
                    <a:pt x="135" y="254"/>
                  </a:lnTo>
                  <a:lnTo>
                    <a:pt x="218" y="364"/>
                  </a:lnTo>
                  <a:lnTo>
                    <a:pt x="213" y="225"/>
                  </a:lnTo>
                  <a:lnTo>
                    <a:pt x="264" y="206"/>
                  </a:lnTo>
                  <a:lnTo>
                    <a:pt x="264" y="155"/>
                  </a:lnTo>
                  <a:lnTo>
                    <a:pt x="210" y="13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C1CE2F1F-9692-45EA-8888-8EC1B99FE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38" y="1420813"/>
              <a:ext cx="419100" cy="577850"/>
            </a:xfrm>
            <a:custGeom>
              <a:avLst/>
              <a:gdLst>
                <a:gd name="T0" fmla="*/ 206 w 264"/>
                <a:gd name="T1" fmla="*/ 0 h 364"/>
                <a:gd name="T2" fmla="*/ 130 w 264"/>
                <a:gd name="T3" fmla="*/ 116 h 364"/>
                <a:gd name="T4" fmla="*/ 0 w 264"/>
                <a:gd name="T5" fmla="*/ 77 h 364"/>
                <a:gd name="T6" fmla="*/ 85 w 264"/>
                <a:gd name="T7" fmla="*/ 187 h 364"/>
                <a:gd name="T8" fmla="*/ 8 w 264"/>
                <a:gd name="T9" fmla="*/ 302 h 364"/>
                <a:gd name="T10" fmla="*/ 135 w 264"/>
                <a:gd name="T11" fmla="*/ 254 h 364"/>
                <a:gd name="T12" fmla="*/ 218 w 264"/>
                <a:gd name="T13" fmla="*/ 364 h 364"/>
                <a:gd name="T14" fmla="*/ 213 w 264"/>
                <a:gd name="T15" fmla="*/ 225 h 364"/>
                <a:gd name="T16" fmla="*/ 264 w 264"/>
                <a:gd name="T17" fmla="*/ 206 h 364"/>
                <a:gd name="T18" fmla="*/ 264 w 264"/>
                <a:gd name="T19" fmla="*/ 155 h 364"/>
                <a:gd name="T20" fmla="*/ 210 w 264"/>
                <a:gd name="T21" fmla="*/ 139 h 364"/>
                <a:gd name="T22" fmla="*/ 206 w 264"/>
                <a:gd name="T2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4" h="364">
                  <a:moveTo>
                    <a:pt x="206" y="0"/>
                  </a:moveTo>
                  <a:lnTo>
                    <a:pt x="130" y="116"/>
                  </a:lnTo>
                  <a:lnTo>
                    <a:pt x="0" y="77"/>
                  </a:lnTo>
                  <a:lnTo>
                    <a:pt x="85" y="187"/>
                  </a:lnTo>
                  <a:lnTo>
                    <a:pt x="8" y="302"/>
                  </a:lnTo>
                  <a:lnTo>
                    <a:pt x="135" y="254"/>
                  </a:lnTo>
                  <a:lnTo>
                    <a:pt x="218" y="364"/>
                  </a:lnTo>
                  <a:lnTo>
                    <a:pt x="213" y="225"/>
                  </a:lnTo>
                  <a:lnTo>
                    <a:pt x="264" y="206"/>
                  </a:lnTo>
                  <a:lnTo>
                    <a:pt x="264" y="155"/>
                  </a:lnTo>
                  <a:lnTo>
                    <a:pt x="210" y="139"/>
                  </a:lnTo>
                  <a:lnTo>
                    <a:pt x="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0E9D5E0-69C6-4F3E-8DBA-D257D5515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3" y="1668463"/>
              <a:ext cx="1588" cy="777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90">
              <a:extLst>
                <a:ext uri="{FF2B5EF4-FFF2-40B4-BE49-F238E27FC236}">
                  <a16:creationId xmlns:a16="http://schemas.microsoft.com/office/drawing/2014/main" id="{F5A77CCB-F956-45BC-AD1B-2D608AC82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3" y="1668463"/>
              <a:ext cx="1588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6CA2B1EB-85B8-4002-B918-4CA8FE9E9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1666875"/>
              <a:ext cx="3175" cy="80963"/>
            </a:xfrm>
            <a:custGeom>
              <a:avLst/>
              <a:gdLst>
                <a:gd name="T0" fmla="*/ 0 w 2"/>
                <a:gd name="T1" fmla="*/ 0 h 51"/>
                <a:gd name="T2" fmla="*/ 0 w 2"/>
                <a:gd name="T3" fmla="*/ 51 h 51"/>
                <a:gd name="T4" fmla="*/ 2 w 2"/>
                <a:gd name="T5" fmla="*/ 50 h 51"/>
                <a:gd name="T6" fmla="*/ 2 w 2"/>
                <a:gd name="T7" fmla="*/ 1 h 51"/>
                <a:gd name="T8" fmla="*/ 0 w 2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1">
                  <a:moveTo>
                    <a:pt x="0" y="0"/>
                  </a:moveTo>
                  <a:lnTo>
                    <a:pt x="0" y="51"/>
                  </a:lnTo>
                  <a:lnTo>
                    <a:pt x="2" y="50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CE6A201F-7657-4AF4-96B4-331DFC4BA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1666875"/>
              <a:ext cx="3175" cy="80963"/>
            </a:xfrm>
            <a:custGeom>
              <a:avLst/>
              <a:gdLst>
                <a:gd name="T0" fmla="*/ 0 w 2"/>
                <a:gd name="T1" fmla="*/ 0 h 51"/>
                <a:gd name="T2" fmla="*/ 0 w 2"/>
                <a:gd name="T3" fmla="*/ 51 h 51"/>
                <a:gd name="T4" fmla="*/ 2 w 2"/>
                <a:gd name="T5" fmla="*/ 50 h 51"/>
                <a:gd name="T6" fmla="*/ 2 w 2"/>
                <a:gd name="T7" fmla="*/ 1 h 51"/>
                <a:gd name="T8" fmla="*/ 0 w 2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1">
                  <a:moveTo>
                    <a:pt x="0" y="0"/>
                  </a:moveTo>
                  <a:lnTo>
                    <a:pt x="0" y="51"/>
                  </a:lnTo>
                  <a:lnTo>
                    <a:pt x="2" y="50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8D1C1CBA-75CA-457C-8066-8C3EB5EDA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688" y="696913"/>
              <a:ext cx="558800" cy="566738"/>
            </a:xfrm>
            <a:custGeom>
              <a:avLst/>
              <a:gdLst>
                <a:gd name="T0" fmla="*/ 162 w 352"/>
                <a:gd name="T1" fmla="*/ 0 h 357"/>
                <a:gd name="T2" fmla="*/ 135 w 352"/>
                <a:gd name="T3" fmla="*/ 137 h 357"/>
                <a:gd name="T4" fmla="*/ 0 w 352"/>
                <a:gd name="T5" fmla="*/ 152 h 357"/>
                <a:gd name="T6" fmla="*/ 119 w 352"/>
                <a:gd name="T7" fmla="*/ 221 h 357"/>
                <a:gd name="T8" fmla="*/ 91 w 352"/>
                <a:gd name="T9" fmla="*/ 357 h 357"/>
                <a:gd name="T10" fmla="*/ 191 w 352"/>
                <a:gd name="T11" fmla="*/ 263 h 357"/>
                <a:gd name="T12" fmla="*/ 308 w 352"/>
                <a:gd name="T13" fmla="*/ 332 h 357"/>
                <a:gd name="T14" fmla="*/ 252 w 352"/>
                <a:gd name="T15" fmla="*/ 204 h 357"/>
                <a:gd name="T16" fmla="*/ 352 w 352"/>
                <a:gd name="T17" fmla="*/ 111 h 357"/>
                <a:gd name="T18" fmla="*/ 217 w 352"/>
                <a:gd name="T19" fmla="*/ 127 h 357"/>
                <a:gd name="T20" fmla="*/ 162 w 352"/>
                <a:gd name="T2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357">
                  <a:moveTo>
                    <a:pt x="162" y="0"/>
                  </a:moveTo>
                  <a:lnTo>
                    <a:pt x="135" y="137"/>
                  </a:lnTo>
                  <a:lnTo>
                    <a:pt x="0" y="152"/>
                  </a:lnTo>
                  <a:lnTo>
                    <a:pt x="119" y="221"/>
                  </a:lnTo>
                  <a:lnTo>
                    <a:pt x="91" y="357"/>
                  </a:lnTo>
                  <a:lnTo>
                    <a:pt x="191" y="263"/>
                  </a:lnTo>
                  <a:lnTo>
                    <a:pt x="308" y="332"/>
                  </a:lnTo>
                  <a:lnTo>
                    <a:pt x="252" y="204"/>
                  </a:lnTo>
                  <a:lnTo>
                    <a:pt x="352" y="111"/>
                  </a:lnTo>
                  <a:lnTo>
                    <a:pt x="217" y="12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C42B17D9-52DC-4755-9628-69B16D2FA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688" y="696913"/>
              <a:ext cx="558800" cy="566738"/>
            </a:xfrm>
            <a:custGeom>
              <a:avLst/>
              <a:gdLst>
                <a:gd name="T0" fmla="*/ 162 w 352"/>
                <a:gd name="T1" fmla="*/ 0 h 357"/>
                <a:gd name="T2" fmla="*/ 135 w 352"/>
                <a:gd name="T3" fmla="*/ 137 h 357"/>
                <a:gd name="T4" fmla="*/ 0 w 352"/>
                <a:gd name="T5" fmla="*/ 152 h 357"/>
                <a:gd name="T6" fmla="*/ 119 w 352"/>
                <a:gd name="T7" fmla="*/ 221 h 357"/>
                <a:gd name="T8" fmla="*/ 91 w 352"/>
                <a:gd name="T9" fmla="*/ 357 h 357"/>
                <a:gd name="T10" fmla="*/ 191 w 352"/>
                <a:gd name="T11" fmla="*/ 263 h 357"/>
                <a:gd name="T12" fmla="*/ 308 w 352"/>
                <a:gd name="T13" fmla="*/ 332 h 357"/>
                <a:gd name="T14" fmla="*/ 252 w 352"/>
                <a:gd name="T15" fmla="*/ 204 h 357"/>
                <a:gd name="T16" fmla="*/ 352 w 352"/>
                <a:gd name="T17" fmla="*/ 111 h 357"/>
                <a:gd name="T18" fmla="*/ 217 w 352"/>
                <a:gd name="T19" fmla="*/ 127 h 357"/>
                <a:gd name="T20" fmla="*/ 162 w 352"/>
                <a:gd name="T2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357">
                  <a:moveTo>
                    <a:pt x="162" y="0"/>
                  </a:moveTo>
                  <a:lnTo>
                    <a:pt x="135" y="137"/>
                  </a:lnTo>
                  <a:lnTo>
                    <a:pt x="0" y="152"/>
                  </a:lnTo>
                  <a:lnTo>
                    <a:pt x="119" y="221"/>
                  </a:lnTo>
                  <a:lnTo>
                    <a:pt x="91" y="357"/>
                  </a:lnTo>
                  <a:lnTo>
                    <a:pt x="191" y="263"/>
                  </a:lnTo>
                  <a:lnTo>
                    <a:pt x="308" y="332"/>
                  </a:lnTo>
                  <a:lnTo>
                    <a:pt x="252" y="204"/>
                  </a:lnTo>
                  <a:lnTo>
                    <a:pt x="352" y="111"/>
                  </a:lnTo>
                  <a:lnTo>
                    <a:pt x="217" y="127"/>
                  </a:lnTo>
                  <a:lnTo>
                    <a:pt x="1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93E53047-0BA4-47BE-BEFC-AC0632987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479425"/>
              <a:ext cx="555625" cy="477838"/>
            </a:xfrm>
            <a:custGeom>
              <a:avLst/>
              <a:gdLst>
                <a:gd name="T0" fmla="*/ 296 w 350"/>
                <a:gd name="T1" fmla="*/ 0 h 301"/>
                <a:gd name="T2" fmla="*/ 258 w 350"/>
                <a:gd name="T3" fmla="*/ 0 h 301"/>
                <a:gd name="T4" fmla="*/ 190 w 350"/>
                <a:gd name="T5" fmla="*/ 39 h 301"/>
                <a:gd name="T6" fmla="*/ 150 w 350"/>
                <a:gd name="T7" fmla="*/ 0 h 301"/>
                <a:gd name="T8" fmla="*/ 103 w 350"/>
                <a:gd name="T9" fmla="*/ 0 h 301"/>
                <a:gd name="T10" fmla="*/ 119 w 350"/>
                <a:gd name="T11" fmla="*/ 81 h 301"/>
                <a:gd name="T12" fmla="*/ 0 w 350"/>
                <a:gd name="T13" fmla="*/ 148 h 301"/>
                <a:gd name="T14" fmla="*/ 135 w 350"/>
                <a:gd name="T15" fmla="*/ 164 h 301"/>
                <a:gd name="T16" fmla="*/ 159 w 350"/>
                <a:gd name="T17" fmla="*/ 301 h 301"/>
                <a:gd name="T18" fmla="*/ 217 w 350"/>
                <a:gd name="T19" fmla="*/ 174 h 301"/>
                <a:gd name="T20" fmla="*/ 350 w 350"/>
                <a:gd name="T21" fmla="*/ 192 h 301"/>
                <a:gd name="T22" fmla="*/ 252 w 350"/>
                <a:gd name="T23" fmla="*/ 97 h 301"/>
                <a:gd name="T24" fmla="*/ 296 w 350"/>
                <a:gd name="T2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0" h="301">
                  <a:moveTo>
                    <a:pt x="296" y="0"/>
                  </a:moveTo>
                  <a:lnTo>
                    <a:pt x="258" y="0"/>
                  </a:lnTo>
                  <a:lnTo>
                    <a:pt x="190" y="39"/>
                  </a:lnTo>
                  <a:lnTo>
                    <a:pt x="150" y="0"/>
                  </a:lnTo>
                  <a:lnTo>
                    <a:pt x="103" y="0"/>
                  </a:lnTo>
                  <a:lnTo>
                    <a:pt x="119" y="81"/>
                  </a:lnTo>
                  <a:lnTo>
                    <a:pt x="0" y="148"/>
                  </a:lnTo>
                  <a:lnTo>
                    <a:pt x="135" y="164"/>
                  </a:lnTo>
                  <a:lnTo>
                    <a:pt x="159" y="301"/>
                  </a:lnTo>
                  <a:lnTo>
                    <a:pt x="217" y="174"/>
                  </a:lnTo>
                  <a:lnTo>
                    <a:pt x="350" y="192"/>
                  </a:lnTo>
                  <a:lnTo>
                    <a:pt x="252" y="97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5D4391C1-8956-496A-B88D-8FCC984C9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479425"/>
              <a:ext cx="555625" cy="477838"/>
            </a:xfrm>
            <a:custGeom>
              <a:avLst/>
              <a:gdLst>
                <a:gd name="T0" fmla="*/ 296 w 350"/>
                <a:gd name="T1" fmla="*/ 0 h 301"/>
                <a:gd name="T2" fmla="*/ 258 w 350"/>
                <a:gd name="T3" fmla="*/ 0 h 301"/>
                <a:gd name="T4" fmla="*/ 190 w 350"/>
                <a:gd name="T5" fmla="*/ 39 h 301"/>
                <a:gd name="T6" fmla="*/ 150 w 350"/>
                <a:gd name="T7" fmla="*/ 0 h 301"/>
                <a:gd name="T8" fmla="*/ 103 w 350"/>
                <a:gd name="T9" fmla="*/ 0 h 301"/>
                <a:gd name="T10" fmla="*/ 119 w 350"/>
                <a:gd name="T11" fmla="*/ 81 h 301"/>
                <a:gd name="T12" fmla="*/ 0 w 350"/>
                <a:gd name="T13" fmla="*/ 148 h 301"/>
                <a:gd name="T14" fmla="*/ 135 w 350"/>
                <a:gd name="T15" fmla="*/ 164 h 301"/>
                <a:gd name="T16" fmla="*/ 159 w 350"/>
                <a:gd name="T17" fmla="*/ 301 h 301"/>
                <a:gd name="T18" fmla="*/ 217 w 350"/>
                <a:gd name="T19" fmla="*/ 174 h 301"/>
                <a:gd name="T20" fmla="*/ 350 w 350"/>
                <a:gd name="T21" fmla="*/ 192 h 301"/>
                <a:gd name="T22" fmla="*/ 252 w 350"/>
                <a:gd name="T23" fmla="*/ 97 h 301"/>
                <a:gd name="T24" fmla="*/ 296 w 350"/>
                <a:gd name="T2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0" h="301">
                  <a:moveTo>
                    <a:pt x="296" y="0"/>
                  </a:moveTo>
                  <a:lnTo>
                    <a:pt x="258" y="0"/>
                  </a:lnTo>
                  <a:lnTo>
                    <a:pt x="190" y="39"/>
                  </a:lnTo>
                  <a:lnTo>
                    <a:pt x="150" y="0"/>
                  </a:lnTo>
                  <a:lnTo>
                    <a:pt x="103" y="0"/>
                  </a:lnTo>
                  <a:lnTo>
                    <a:pt x="119" y="81"/>
                  </a:lnTo>
                  <a:lnTo>
                    <a:pt x="0" y="148"/>
                  </a:lnTo>
                  <a:lnTo>
                    <a:pt x="135" y="164"/>
                  </a:lnTo>
                  <a:lnTo>
                    <a:pt x="159" y="301"/>
                  </a:lnTo>
                  <a:lnTo>
                    <a:pt x="217" y="174"/>
                  </a:lnTo>
                  <a:lnTo>
                    <a:pt x="350" y="192"/>
                  </a:lnTo>
                  <a:lnTo>
                    <a:pt x="252" y="97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2C835709-62BA-4948-9663-BC5B0F8DE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8" y="474663"/>
              <a:ext cx="58738" cy="3175"/>
            </a:xfrm>
            <a:custGeom>
              <a:avLst/>
              <a:gdLst>
                <a:gd name="T0" fmla="*/ 37 w 37"/>
                <a:gd name="T1" fmla="*/ 0 h 2"/>
                <a:gd name="T2" fmla="*/ 3 w 37"/>
                <a:gd name="T3" fmla="*/ 0 h 2"/>
                <a:gd name="T4" fmla="*/ 0 w 37"/>
                <a:gd name="T5" fmla="*/ 2 h 2"/>
                <a:gd name="T6" fmla="*/ 37 w 37"/>
                <a:gd name="T7" fmla="*/ 2 h 2"/>
                <a:gd name="T8" fmla="*/ 37 w 3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">
                  <a:moveTo>
                    <a:pt x="3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7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7BDBCA0F-1748-4BF6-BFA1-788BC6293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8" y="474663"/>
              <a:ext cx="58738" cy="3175"/>
            </a:xfrm>
            <a:custGeom>
              <a:avLst/>
              <a:gdLst>
                <a:gd name="T0" fmla="*/ 37 w 37"/>
                <a:gd name="T1" fmla="*/ 0 h 2"/>
                <a:gd name="T2" fmla="*/ 3 w 37"/>
                <a:gd name="T3" fmla="*/ 0 h 2"/>
                <a:gd name="T4" fmla="*/ 0 w 37"/>
                <a:gd name="T5" fmla="*/ 2 h 2"/>
                <a:gd name="T6" fmla="*/ 37 w 37"/>
                <a:gd name="T7" fmla="*/ 2 h 2"/>
                <a:gd name="T8" fmla="*/ 37 w 3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">
                  <a:moveTo>
                    <a:pt x="3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7" y="2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1B66BB9E-D94B-46E8-9E9B-04225A7F3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477838"/>
              <a:ext cx="61913" cy="1588"/>
            </a:xfrm>
            <a:custGeom>
              <a:avLst/>
              <a:gdLst>
                <a:gd name="T0" fmla="*/ 39 w 39"/>
                <a:gd name="T1" fmla="*/ 0 h 1"/>
                <a:gd name="T2" fmla="*/ 2 w 39"/>
                <a:gd name="T3" fmla="*/ 0 h 1"/>
                <a:gd name="T4" fmla="*/ 0 w 39"/>
                <a:gd name="T5" fmla="*/ 1 h 1"/>
                <a:gd name="T6" fmla="*/ 38 w 39"/>
                <a:gd name="T7" fmla="*/ 1 h 1"/>
                <a:gd name="T8" fmla="*/ 39 w 3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">
                  <a:moveTo>
                    <a:pt x="39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8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E00DE3BB-71C3-4A00-B99A-9A5318EBF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477838"/>
              <a:ext cx="61913" cy="1588"/>
            </a:xfrm>
            <a:custGeom>
              <a:avLst/>
              <a:gdLst>
                <a:gd name="T0" fmla="*/ 39 w 39"/>
                <a:gd name="T1" fmla="*/ 0 h 1"/>
                <a:gd name="T2" fmla="*/ 2 w 39"/>
                <a:gd name="T3" fmla="*/ 0 h 1"/>
                <a:gd name="T4" fmla="*/ 0 w 39"/>
                <a:gd name="T5" fmla="*/ 1 h 1"/>
                <a:gd name="T6" fmla="*/ 38 w 39"/>
                <a:gd name="T7" fmla="*/ 1 h 1"/>
                <a:gd name="T8" fmla="*/ 39 w 3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">
                  <a:moveTo>
                    <a:pt x="39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8" y="1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B5BD31A8-41C7-46DF-9B98-3DD421076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1" y="474663"/>
              <a:ext cx="73025" cy="3175"/>
            </a:xfrm>
            <a:custGeom>
              <a:avLst/>
              <a:gdLst>
                <a:gd name="T0" fmla="*/ 45 w 46"/>
                <a:gd name="T1" fmla="*/ 0 h 2"/>
                <a:gd name="T2" fmla="*/ 0 w 46"/>
                <a:gd name="T3" fmla="*/ 0 h 2"/>
                <a:gd name="T4" fmla="*/ 0 w 46"/>
                <a:gd name="T5" fmla="*/ 2 h 2"/>
                <a:gd name="T6" fmla="*/ 46 w 46"/>
                <a:gd name="T7" fmla="*/ 2 h 2"/>
                <a:gd name="T8" fmla="*/ 45 w 4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">
                  <a:moveTo>
                    <a:pt x="4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6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7A462159-12FB-4355-9782-6A8E9F3F8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1" y="474663"/>
              <a:ext cx="73025" cy="3175"/>
            </a:xfrm>
            <a:custGeom>
              <a:avLst/>
              <a:gdLst>
                <a:gd name="T0" fmla="*/ 45 w 46"/>
                <a:gd name="T1" fmla="*/ 0 h 2"/>
                <a:gd name="T2" fmla="*/ 0 w 46"/>
                <a:gd name="T3" fmla="*/ 0 h 2"/>
                <a:gd name="T4" fmla="*/ 0 w 46"/>
                <a:gd name="T5" fmla="*/ 2 h 2"/>
                <a:gd name="T6" fmla="*/ 46 w 46"/>
                <a:gd name="T7" fmla="*/ 2 h 2"/>
                <a:gd name="T8" fmla="*/ 45 w 4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">
                  <a:moveTo>
                    <a:pt x="4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6" y="2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350F63AD-864B-410D-881C-115BAD1CF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1" y="477838"/>
              <a:ext cx="74613" cy="1588"/>
            </a:xfrm>
            <a:custGeom>
              <a:avLst/>
              <a:gdLst>
                <a:gd name="T0" fmla="*/ 46 w 47"/>
                <a:gd name="T1" fmla="*/ 0 h 1"/>
                <a:gd name="T2" fmla="*/ 0 w 47"/>
                <a:gd name="T3" fmla="*/ 0 h 1"/>
                <a:gd name="T4" fmla="*/ 0 w 47"/>
                <a:gd name="T5" fmla="*/ 1 h 1"/>
                <a:gd name="T6" fmla="*/ 47 w 47"/>
                <a:gd name="T7" fmla="*/ 1 h 1"/>
                <a:gd name="T8" fmla="*/ 46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1A12129C-B34B-4A68-A2AE-65C74D30E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1" y="477838"/>
              <a:ext cx="74613" cy="1588"/>
            </a:xfrm>
            <a:custGeom>
              <a:avLst/>
              <a:gdLst>
                <a:gd name="T0" fmla="*/ 46 w 47"/>
                <a:gd name="T1" fmla="*/ 0 h 1"/>
                <a:gd name="T2" fmla="*/ 0 w 47"/>
                <a:gd name="T3" fmla="*/ 0 h 1"/>
                <a:gd name="T4" fmla="*/ 0 w 47"/>
                <a:gd name="T5" fmla="*/ 1 h 1"/>
                <a:gd name="T6" fmla="*/ 47 w 47"/>
                <a:gd name="T7" fmla="*/ 1 h 1"/>
                <a:gd name="T8" fmla="*/ 46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7" y="1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4585D263-57DF-4E86-9A50-CF43A34DE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338" y="1685925"/>
              <a:ext cx="3735388" cy="3354388"/>
            </a:xfrm>
            <a:custGeom>
              <a:avLst/>
              <a:gdLst>
                <a:gd name="T0" fmla="*/ 1627 w 3238"/>
                <a:gd name="T1" fmla="*/ 0 h 2818"/>
                <a:gd name="T2" fmla="*/ 1627 w 3238"/>
                <a:gd name="T3" fmla="*/ 0 h 2818"/>
                <a:gd name="T4" fmla="*/ 1239 w 3238"/>
                <a:gd name="T5" fmla="*/ 52 h 2818"/>
                <a:gd name="T6" fmla="*/ 214 w 3238"/>
                <a:gd name="T7" fmla="*/ 1854 h 2818"/>
                <a:gd name="T8" fmla="*/ 1063 w 3238"/>
                <a:gd name="T9" fmla="*/ 2818 h 2818"/>
                <a:gd name="T10" fmla="*/ 1186 w 3238"/>
                <a:gd name="T11" fmla="*/ 2818 h 2818"/>
                <a:gd name="T12" fmla="*/ 255 w 3238"/>
                <a:gd name="T13" fmla="*/ 1843 h 2818"/>
                <a:gd name="T14" fmla="*/ 1250 w 3238"/>
                <a:gd name="T15" fmla="*/ 94 h 2818"/>
                <a:gd name="T16" fmla="*/ 1627 w 3238"/>
                <a:gd name="T17" fmla="*/ 43 h 2818"/>
                <a:gd name="T18" fmla="*/ 2999 w 3238"/>
                <a:gd name="T19" fmla="*/ 1089 h 2818"/>
                <a:gd name="T20" fmla="*/ 2070 w 3238"/>
                <a:gd name="T21" fmla="*/ 2818 h 2818"/>
                <a:gd name="T22" fmla="*/ 2193 w 3238"/>
                <a:gd name="T23" fmla="*/ 2818 h 2818"/>
                <a:gd name="T24" fmla="*/ 3041 w 3238"/>
                <a:gd name="T25" fmla="*/ 1077 h 2818"/>
                <a:gd name="T26" fmla="*/ 1627 w 3238"/>
                <a:gd name="T27" fmla="*/ 0 h 2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8" h="2818">
                  <a:moveTo>
                    <a:pt x="1627" y="0"/>
                  </a:moveTo>
                  <a:cubicBezTo>
                    <a:pt x="1627" y="0"/>
                    <a:pt x="1627" y="0"/>
                    <a:pt x="1627" y="0"/>
                  </a:cubicBezTo>
                  <a:cubicBezTo>
                    <a:pt x="1499" y="0"/>
                    <a:pt x="1368" y="17"/>
                    <a:pt x="1239" y="52"/>
                  </a:cubicBezTo>
                  <a:cubicBezTo>
                    <a:pt x="459" y="266"/>
                    <a:pt x="0" y="1075"/>
                    <a:pt x="214" y="1854"/>
                  </a:cubicBezTo>
                  <a:cubicBezTo>
                    <a:pt x="338" y="2306"/>
                    <a:pt x="661" y="2650"/>
                    <a:pt x="1063" y="2818"/>
                  </a:cubicBezTo>
                  <a:cubicBezTo>
                    <a:pt x="1186" y="2818"/>
                    <a:pt x="1186" y="2818"/>
                    <a:pt x="1186" y="2818"/>
                  </a:cubicBezTo>
                  <a:cubicBezTo>
                    <a:pt x="747" y="2674"/>
                    <a:pt x="386" y="2320"/>
                    <a:pt x="255" y="1843"/>
                  </a:cubicBezTo>
                  <a:cubicBezTo>
                    <a:pt x="47" y="1086"/>
                    <a:pt x="493" y="302"/>
                    <a:pt x="1250" y="94"/>
                  </a:cubicBezTo>
                  <a:cubicBezTo>
                    <a:pt x="1376" y="59"/>
                    <a:pt x="1502" y="43"/>
                    <a:pt x="1627" y="43"/>
                  </a:cubicBezTo>
                  <a:cubicBezTo>
                    <a:pt x="2251" y="43"/>
                    <a:pt x="2826" y="458"/>
                    <a:pt x="2999" y="1089"/>
                  </a:cubicBezTo>
                  <a:cubicBezTo>
                    <a:pt x="3201" y="1823"/>
                    <a:pt x="2787" y="2584"/>
                    <a:pt x="2070" y="2818"/>
                  </a:cubicBezTo>
                  <a:cubicBezTo>
                    <a:pt x="2193" y="2818"/>
                    <a:pt x="2193" y="2818"/>
                    <a:pt x="2193" y="2818"/>
                  </a:cubicBezTo>
                  <a:cubicBezTo>
                    <a:pt x="2863" y="2538"/>
                    <a:pt x="3238" y="1795"/>
                    <a:pt x="3041" y="1077"/>
                  </a:cubicBezTo>
                  <a:cubicBezTo>
                    <a:pt x="2862" y="427"/>
                    <a:pt x="2270" y="0"/>
                    <a:pt x="162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CACB0F09-72F7-472A-B6E2-7459089BC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1" y="5041900"/>
              <a:ext cx="150813" cy="3175"/>
            </a:xfrm>
            <a:custGeom>
              <a:avLst/>
              <a:gdLst>
                <a:gd name="T0" fmla="*/ 130 w 130"/>
                <a:gd name="T1" fmla="*/ 0 h 2"/>
                <a:gd name="T2" fmla="*/ 6 w 130"/>
                <a:gd name="T3" fmla="*/ 0 h 2"/>
                <a:gd name="T4" fmla="*/ 0 w 130"/>
                <a:gd name="T5" fmla="*/ 2 h 2"/>
                <a:gd name="T6" fmla="*/ 126 w 130"/>
                <a:gd name="T7" fmla="*/ 2 h 2"/>
                <a:gd name="T8" fmla="*/ 130 w 1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">
                  <a:moveTo>
                    <a:pt x="13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543D18C1-8977-49AA-AE6B-FDEDE2F2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588" y="5040313"/>
              <a:ext cx="149225" cy="1588"/>
            </a:xfrm>
            <a:custGeom>
              <a:avLst/>
              <a:gdLst>
                <a:gd name="T0" fmla="*/ 129 w 129"/>
                <a:gd name="T1" fmla="*/ 0 h 2"/>
                <a:gd name="T2" fmla="*/ 6 w 129"/>
                <a:gd name="T3" fmla="*/ 0 h 2"/>
                <a:gd name="T4" fmla="*/ 0 w 129"/>
                <a:gd name="T5" fmla="*/ 2 h 2"/>
                <a:gd name="T6" fmla="*/ 124 w 129"/>
                <a:gd name="T7" fmla="*/ 2 h 2"/>
                <a:gd name="T8" fmla="*/ 129 w 12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">
                  <a:moveTo>
                    <a:pt x="1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6" y="1"/>
                    <a:pt x="128" y="1"/>
                    <a:pt x="12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AFCAF25F-E628-42BB-86FE-E551083CE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5041900"/>
              <a:ext cx="149225" cy="3175"/>
            </a:xfrm>
            <a:custGeom>
              <a:avLst/>
              <a:gdLst>
                <a:gd name="T0" fmla="*/ 124 w 130"/>
                <a:gd name="T1" fmla="*/ 0 h 2"/>
                <a:gd name="T2" fmla="*/ 0 w 130"/>
                <a:gd name="T3" fmla="*/ 0 h 2"/>
                <a:gd name="T4" fmla="*/ 5 w 130"/>
                <a:gd name="T5" fmla="*/ 2 h 2"/>
                <a:gd name="T6" fmla="*/ 130 w 130"/>
                <a:gd name="T7" fmla="*/ 2 h 2"/>
                <a:gd name="T8" fmla="*/ 124 w 1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">
                  <a:moveTo>
                    <a:pt x="1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5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8" y="1"/>
                    <a:pt x="126" y="1"/>
                    <a:pt x="12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47F38DCD-6438-4163-9FC4-EDE446032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888" y="5040313"/>
              <a:ext cx="149225" cy="1588"/>
            </a:xfrm>
            <a:custGeom>
              <a:avLst/>
              <a:gdLst>
                <a:gd name="T0" fmla="*/ 123 w 129"/>
                <a:gd name="T1" fmla="*/ 0 h 2"/>
                <a:gd name="T2" fmla="*/ 0 w 129"/>
                <a:gd name="T3" fmla="*/ 0 h 2"/>
                <a:gd name="T4" fmla="*/ 5 w 129"/>
                <a:gd name="T5" fmla="*/ 2 h 2"/>
                <a:gd name="T6" fmla="*/ 129 w 129"/>
                <a:gd name="T7" fmla="*/ 2 h 2"/>
                <a:gd name="T8" fmla="*/ 123 w 12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">
                  <a:moveTo>
                    <a:pt x="1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7" y="1"/>
                    <a:pt x="125" y="1"/>
                    <a:pt x="12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3C61F4E1-C2B2-4E4B-97A2-AACE7B680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63" y="1081088"/>
              <a:ext cx="4941888" cy="3959225"/>
            </a:xfrm>
            <a:custGeom>
              <a:avLst/>
              <a:gdLst>
                <a:gd name="T0" fmla="*/ 2191 w 4283"/>
                <a:gd name="T1" fmla="*/ 0 h 3326"/>
                <a:gd name="T2" fmla="*/ 2191 w 4283"/>
                <a:gd name="T3" fmla="*/ 0 h 3326"/>
                <a:gd name="T4" fmla="*/ 1668 w 4283"/>
                <a:gd name="T5" fmla="*/ 71 h 3326"/>
                <a:gd name="T6" fmla="*/ 288 w 4283"/>
                <a:gd name="T7" fmla="*/ 2497 h 3326"/>
                <a:gd name="T8" fmla="*/ 754 w 4283"/>
                <a:gd name="T9" fmla="*/ 3326 h 3326"/>
                <a:gd name="T10" fmla="*/ 815 w 4283"/>
                <a:gd name="T11" fmla="*/ 3326 h 3326"/>
                <a:gd name="T12" fmla="*/ 331 w 4283"/>
                <a:gd name="T13" fmla="*/ 2485 h 3326"/>
                <a:gd name="T14" fmla="*/ 1680 w 4283"/>
                <a:gd name="T15" fmla="*/ 113 h 3326"/>
                <a:gd name="T16" fmla="*/ 2191 w 4283"/>
                <a:gd name="T17" fmla="*/ 44 h 3326"/>
                <a:gd name="T18" fmla="*/ 4052 w 4283"/>
                <a:gd name="T19" fmla="*/ 1462 h 3326"/>
                <a:gd name="T20" fmla="*/ 3567 w 4283"/>
                <a:gd name="T21" fmla="*/ 3326 h 3326"/>
                <a:gd name="T22" fmla="*/ 3628 w 4283"/>
                <a:gd name="T23" fmla="*/ 3326 h 3326"/>
                <a:gd name="T24" fmla="*/ 4094 w 4283"/>
                <a:gd name="T25" fmla="*/ 1451 h 3326"/>
                <a:gd name="T26" fmla="*/ 2191 w 4283"/>
                <a:gd name="T27" fmla="*/ 0 h 3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3" h="3326">
                  <a:moveTo>
                    <a:pt x="2191" y="0"/>
                  </a:moveTo>
                  <a:cubicBezTo>
                    <a:pt x="2191" y="0"/>
                    <a:pt x="2191" y="0"/>
                    <a:pt x="2191" y="0"/>
                  </a:cubicBezTo>
                  <a:cubicBezTo>
                    <a:pt x="2018" y="0"/>
                    <a:pt x="1842" y="23"/>
                    <a:pt x="1668" y="71"/>
                  </a:cubicBezTo>
                  <a:cubicBezTo>
                    <a:pt x="619" y="359"/>
                    <a:pt x="0" y="1447"/>
                    <a:pt x="288" y="2497"/>
                  </a:cubicBezTo>
                  <a:cubicBezTo>
                    <a:pt x="376" y="2818"/>
                    <a:pt x="540" y="3099"/>
                    <a:pt x="754" y="3326"/>
                  </a:cubicBezTo>
                  <a:cubicBezTo>
                    <a:pt x="815" y="3326"/>
                    <a:pt x="815" y="3326"/>
                    <a:pt x="815" y="3326"/>
                  </a:cubicBezTo>
                  <a:cubicBezTo>
                    <a:pt x="591" y="3099"/>
                    <a:pt x="421" y="2814"/>
                    <a:pt x="331" y="2485"/>
                  </a:cubicBezTo>
                  <a:cubicBezTo>
                    <a:pt x="49" y="1459"/>
                    <a:pt x="654" y="395"/>
                    <a:pt x="1680" y="113"/>
                  </a:cubicBezTo>
                  <a:cubicBezTo>
                    <a:pt x="1850" y="66"/>
                    <a:pt x="2022" y="44"/>
                    <a:pt x="2191" y="44"/>
                  </a:cubicBezTo>
                  <a:cubicBezTo>
                    <a:pt x="3038" y="44"/>
                    <a:pt x="3817" y="607"/>
                    <a:pt x="4052" y="1462"/>
                  </a:cubicBezTo>
                  <a:cubicBezTo>
                    <a:pt x="4240" y="2148"/>
                    <a:pt x="4032" y="2851"/>
                    <a:pt x="3567" y="3326"/>
                  </a:cubicBezTo>
                  <a:cubicBezTo>
                    <a:pt x="3628" y="3326"/>
                    <a:pt x="3628" y="3326"/>
                    <a:pt x="3628" y="3326"/>
                  </a:cubicBezTo>
                  <a:cubicBezTo>
                    <a:pt x="4083" y="2841"/>
                    <a:pt x="4283" y="2137"/>
                    <a:pt x="4094" y="1451"/>
                  </a:cubicBezTo>
                  <a:cubicBezTo>
                    <a:pt x="3854" y="576"/>
                    <a:pt x="3057" y="0"/>
                    <a:pt x="2191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0C16895D-54E0-4EC7-B158-D64901B01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1" y="5041900"/>
              <a:ext cx="73025" cy="3175"/>
            </a:xfrm>
            <a:custGeom>
              <a:avLst/>
              <a:gdLst>
                <a:gd name="T0" fmla="*/ 63 w 63"/>
                <a:gd name="T1" fmla="*/ 0 h 2"/>
                <a:gd name="T2" fmla="*/ 2 w 63"/>
                <a:gd name="T3" fmla="*/ 0 h 2"/>
                <a:gd name="T4" fmla="*/ 0 w 63"/>
                <a:gd name="T5" fmla="*/ 2 h 2"/>
                <a:gd name="T6" fmla="*/ 61 w 63"/>
                <a:gd name="T7" fmla="*/ 2 h 2"/>
                <a:gd name="T8" fmla="*/ 63 w 6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">
                  <a:moveTo>
                    <a:pt x="6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A87D198F-1482-4718-9B4A-D96FFFC0B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6" y="5040313"/>
              <a:ext cx="73025" cy="1588"/>
            </a:xfrm>
            <a:custGeom>
              <a:avLst/>
              <a:gdLst>
                <a:gd name="T0" fmla="*/ 63 w 63"/>
                <a:gd name="T1" fmla="*/ 0 h 2"/>
                <a:gd name="T2" fmla="*/ 2 w 63"/>
                <a:gd name="T3" fmla="*/ 0 h 2"/>
                <a:gd name="T4" fmla="*/ 0 w 63"/>
                <a:gd name="T5" fmla="*/ 2 h 2"/>
                <a:gd name="T6" fmla="*/ 61 w 63"/>
                <a:gd name="T7" fmla="*/ 2 h 2"/>
                <a:gd name="T8" fmla="*/ 63 w 6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">
                  <a:moveTo>
                    <a:pt x="6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AF5708E1-A570-4465-ABA1-13030C3A2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1" y="5041900"/>
              <a:ext cx="73025" cy="3175"/>
            </a:xfrm>
            <a:custGeom>
              <a:avLst/>
              <a:gdLst>
                <a:gd name="T0" fmla="*/ 61 w 63"/>
                <a:gd name="T1" fmla="*/ 0 h 2"/>
                <a:gd name="T2" fmla="*/ 0 w 63"/>
                <a:gd name="T3" fmla="*/ 0 h 2"/>
                <a:gd name="T4" fmla="*/ 2 w 63"/>
                <a:gd name="T5" fmla="*/ 2 h 2"/>
                <a:gd name="T6" fmla="*/ 63 w 63"/>
                <a:gd name="T7" fmla="*/ 2 h 2"/>
                <a:gd name="T8" fmla="*/ 61 w 6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">
                  <a:moveTo>
                    <a:pt x="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2" y="1"/>
                    <a:pt x="6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74D426EE-5CA2-4342-B5C7-5D0D12A6F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5040313"/>
              <a:ext cx="73025" cy="1588"/>
            </a:xfrm>
            <a:custGeom>
              <a:avLst/>
              <a:gdLst>
                <a:gd name="T0" fmla="*/ 61 w 63"/>
                <a:gd name="T1" fmla="*/ 0 h 2"/>
                <a:gd name="T2" fmla="*/ 0 w 63"/>
                <a:gd name="T3" fmla="*/ 0 h 2"/>
                <a:gd name="T4" fmla="*/ 2 w 63"/>
                <a:gd name="T5" fmla="*/ 2 h 2"/>
                <a:gd name="T6" fmla="*/ 63 w 63"/>
                <a:gd name="T7" fmla="*/ 2 h 2"/>
                <a:gd name="T8" fmla="*/ 61 w 6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">
                  <a:moveTo>
                    <a:pt x="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2" y="1"/>
                    <a:pt x="6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390332FD-0F59-46DE-879E-A9B912779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4976813"/>
              <a:ext cx="61913" cy="63500"/>
            </a:xfrm>
            <a:custGeom>
              <a:avLst/>
              <a:gdLst>
                <a:gd name="T0" fmla="*/ 0 w 39"/>
                <a:gd name="T1" fmla="*/ 0 h 40"/>
                <a:gd name="T2" fmla="*/ 1 w 39"/>
                <a:gd name="T3" fmla="*/ 40 h 40"/>
                <a:gd name="T4" fmla="*/ 39 w 39"/>
                <a:gd name="T5" fmla="*/ 40 h 40"/>
                <a:gd name="T6" fmla="*/ 39 w 39"/>
                <a:gd name="T7" fmla="*/ 23 h 40"/>
                <a:gd name="T8" fmla="*/ 0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0"/>
                  </a:moveTo>
                  <a:lnTo>
                    <a:pt x="1" y="40"/>
                  </a:lnTo>
                  <a:lnTo>
                    <a:pt x="39" y="40"/>
                  </a:lnTo>
                  <a:lnTo>
                    <a:pt x="3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F271B1B4-AA7C-4E17-806E-35A320EA3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4976813"/>
              <a:ext cx="61913" cy="63500"/>
            </a:xfrm>
            <a:custGeom>
              <a:avLst/>
              <a:gdLst>
                <a:gd name="T0" fmla="*/ 0 w 39"/>
                <a:gd name="T1" fmla="*/ 0 h 40"/>
                <a:gd name="T2" fmla="*/ 1 w 39"/>
                <a:gd name="T3" fmla="*/ 40 h 40"/>
                <a:gd name="T4" fmla="*/ 39 w 39"/>
                <a:gd name="T5" fmla="*/ 40 h 40"/>
                <a:gd name="T6" fmla="*/ 39 w 39"/>
                <a:gd name="T7" fmla="*/ 23 h 40"/>
                <a:gd name="T8" fmla="*/ 0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0"/>
                  </a:moveTo>
                  <a:lnTo>
                    <a:pt x="1" y="40"/>
                  </a:lnTo>
                  <a:lnTo>
                    <a:pt x="39" y="40"/>
                  </a:lnTo>
                  <a:lnTo>
                    <a:pt x="3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7">
              <a:extLst>
                <a:ext uri="{FF2B5EF4-FFF2-40B4-BE49-F238E27FC236}">
                  <a16:creationId xmlns:a16="http://schemas.microsoft.com/office/drawing/2014/main" id="{47262F50-16A2-4E62-B9A3-66E86AFD0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163" y="5041900"/>
              <a:ext cx="60325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18">
              <a:extLst>
                <a:ext uri="{FF2B5EF4-FFF2-40B4-BE49-F238E27FC236}">
                  <a16:creationId xmlns:a16="http://schemas.microsoft.com/office/drawing/2014/main" id="{FCF258FE-0C64-43DD-A902-DD1F1841B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163" y="5041900"/>
              <a:ext cx="6032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9">
              <a:extLst>
                <a:ext uri="{FF2B5EF4-FFF2-40B4-BE49-F238E27FC236}">
                  <a16:creationId xmlns:a16="http://schemas.microsoft.com/office/drawing/2014/main" id="{577B5025-E4C3-402F-870F-7B01B96B0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163" y="5040313"/>
              <a:ext cx="60325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20">
              <a:extLst>
                <a:ext uri="{FF2B5EF4-FFF2-40B4-BE49-F238E27FC236}">
                  <a16:creationId xmlns:a16="http://schemas.microsoft.com/office/drawing/2014/main" id="{20CBD229-DEC1-43FE-A54A-042F86225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163" y="5040313"/>
              <a:ext cx="603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34D3533B-11F8-47FD-8F5B-198A73F5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6" y="4894263"/>
              <a:ext cx="153988" cy="146050"/>
            </a:xfrm>
            <a:custGeom>
              <a:avLst/>
              <a:gdLst>
                <a:gd name="T0" fmla="*/ 66 w 97"/>
                <a:gd name="T1" fmla="*/ 0 h 92"/>
                <a:gd name="T2" fmla="*/ 0 w 97"/>
                <a:gd name="T3" fmla="*/ 92 h 92"/>
                <a:gd name="T4" fmla="*/ 49 w 97"/>
                <a:gd name="T5" fmla="*/ 92 h 92"/>
                <a:gd name="T6" fmla="*/ 97 w 97"/>
                <a:gd name="T7" fmla="*/ 24 h 92"/>
                <a:gd name="T8" fmla="*/ 66 w 97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2">
                  <a:moveTo>
                    <a:pt x="66" y="0"/>
                  </a:moveTo>
                  <a:lnTo>
                    <a:pt x="0" y="92"/>
                  </a:lnTo>
                  <a:lnTo>
                    <a:pt x="49" y="92"/>
                  </a:lnTo>
                  <a:lnTo>
                    <a:pt x="97" y="2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26C03926-68F3-4D2F-8B4E-5681F126C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6" y="4894263"/>
              <a:ext cx="153988" cy="146050"/>
            </a:xfrm>
            <a:custGeom>
              <a:avLst/>
              <a:gdLst>
                <a:gd name="T0" fmla="*/ 66 w 97"/>
                <a:gd name="T1" fmla="*/ 0 h 92"/>
                <a:gd name="T2" fmla="*/ 0 w 97"/>
                <a:gd name="T3" fmla="*/ 92 h 92"/>
                <a:gd name="T4" fmla="*/ 49 w 97"/>
                <a:gd name="T5" fmla="*/ 92 h 92"/>
                <a:gd name="T6" fmla="*/ 97 w 97"/>
                <a:gd name="T7" fmla="*/ 24 h 92"/>
                <a:gd name="T8" fmla="*/ 66 w 97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2">
                  <a:moveTo>
                    <a:pt x="66" y="0"/>
                  </a:moveTo>
                  <a:lnTo>
                    <a:pt x="0" y="92"/>
                  </a:lnTo>
                  <a:lnTo>
                    <a:pt x="49" y="92"/>
                  </a:lnTo>
                  <a:lnTo>
                    <a:pt x="97" y="24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7DC80A9D-FF30-47C1-B095-5EBB724EC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851" y="5041900"/>
              <a:ext cx="79375" cy="3175"/>
            </a:xfrm>
            <a:custGeom>
              <a:avLst/>
              <a:gdLst>
                <a:gd name="T0" fmla="*/ 50 w 50"/>
                <a:gd name="T1" fmla="*/ 0 h 2"/>
                <a:gd name="T2" fmla="*/ 1 w 50"/>
                <a:gd name="T3" fmla="*/ 0 h 2"/>
                <a:gd name="T4" fmla="*/ 0 w 50"/>
                <a:gd name="T5" fmla="*/ 2 h 2"/>
                <a:gd name="T6" fmla="*/ 49 w 50"/>
                <a:gd name="T7" fmla="*/ 2 h 2"/>
                <a:gd name="T8" fmla="*/ 50 w 5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">
                  <a:moveTo>
                    <a:pt x="50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9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7B4385A0-7108-44E8-995E-7FF3D54E9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851" y="5041900"/>
              <a:ext cx="79375" cy="3175"/>
            </a:xfrm>
            <a:custGeom>
              <a:avLst/>
              <a:gdLst>
                <a:gd name="T0" fmla="*/ 50 w 50"/>
                <a:gd name="T1" fmla="*/ 0 h 2"/>
                <a:gd name="T2" fmla="*/ 1 w 50"/>
                <a:gd name="T3" fmla="*/ 0 h 2"/>
                <a:gd name="T4" fmla="*/ 0 w 50"/>
                <a:gd name="T5" fmla="*/ 2 h 2"/>
                <a:gd name="T6" fmla="*/ 49 w 50"/>
                <a:gd name="T7" fmla="*/ 2 h 2"/>
                <a:gd name="T8" fmla="*/ 50 w 5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">
                  <a:moveTo>
                    <a:pt x="50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9" y="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B9456C63-E425-45E2-956F-25D26AA25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8" y="5040313"/>
              <a:ext cx="79375" cy="1588"/>
            </a:xfrm>
            <a:custGeom>
              <a:avLst/>
              <a:gdLst>
                <a:gd name="T0" fmla="*/ 50 w 50"/>
                <a:gd name="T1" fmla="*/ 0 h 1"/>
                <a:gd name="T2" fmla="*/ 1 w 50"/>
                <a:gd name="T3" fmla="*/ 0 h 1"/>
                <a:gd name="T4" fmla="*/ 0 w 50"/>
                <a:gd name="T5" fmla="*/ 1 h 1"/>
                <a:gd name="T6" fmla="*/ 49 w 50"/>
                <a:gd name="T7" fmla="*/ 1 h 1"/>
                <a:gd name="T8" fmla="*/ 50 w 5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">
                  <a:moveTo>
                    <a:pt x="5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9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71041F9B-A1D7-43E2-9461-07389E893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8" y="5040313"/>
              <a:ext cx="79375" cy="1588"/>
            </a:xfrm>
            <a:custGeom>
              <a:avLst/>
              <a:gdLst>
                <a:gd name="T0" fmla="*/ 50 w 50"/>
                <a:gd name="T1" fmla="*/ 0 h 1"/>
                <a:gd name="T2" fmla="*/ 1 w 50"/>
                <a:gd name="T3" fmla="*/ 0 h 1"/>
                <a:gd name="T4" fmla="*/ 0 w 50"/>
                <a:gd name="T5" fmla="*/ 1 h 1"/>
                <a:gd name="T6" fmla="*/ 49 w 50"/>
                <a:gd name="T7" fmla="*/ 1 h 1"/>
                <a:gd name="T8" fmla="*/ 50 w 5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">
                  <a:moveTo>
                    <a:pt x="5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9" y="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10A8025C-E049-4AA4-9654-791FDA2F9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113" y="4746625"/>
              <a:ext cx="301625" cy="293688"/>
            </a:xfrm>
            <a:custGeom>
              <a:avLst/>
              <a:gdLst>
                <a:gd name="T0" fmla="*/ 222 w 261"/>
                <a:gd name="T1" fmla="*/ 0 h 246"/>
                <a:gd name="T2" fmla="*/ 154 w 261"/>
                <a:gd name="T3" fmla="*/ 72 h 246"/>
                <a:gd name="T4" fmla="*/ 0 w 261"/>
                <a:gd name="T5" fmla="*/ 119 h 246"/>
                <a:gd name="T6" fmla="*/ 44 w 261"/>
                <a:gd name="T7" fmla="*/ 161 h 246"/>
                <a:gd name="T8" fmla="*/ 101 w 261"/>
                <a:gd name="T9" fmla="*/ 136 h 246"/>
                <a:gd name="T10" fmla="*/ 146 w 261"/>
                <a:gd name="T11" fmla="*/ 115 h 246"/>
                <a:gd name="T12" fmla="*/ 147 w 261"/>
                <a:gd name="T13" fmla="*/ 115 h 246"/>
                <a:gd name="T14" fmla="*/ 128 w 261"/>
                <a:gd name="T15" fmla="*/ 161 h 246"/>
                <a:gd name="T16" fmla="*/ 106 w 261"/>
                <a:gd name="T17" fmla="*/ 220 h 246"/>
                <a:gd name="T18" fmla="*/ 134 w 261"/>
                <a:gd name="T19" fmla="*/ 246 h 246"/>
                <a:gd name="T20" fmla="*/ 156 w 261"/>
                <a:gd name="T21" fmla="*/ 246 h 246"/>
                <a:gd name="T22" fmla="*/ 194 w 261"/>
                <a:gd name="T23" fmla="*/ 108 h 246"/>
                <a:gd name="T24" fmla="*/ 261 w 261"/>
                <a:gd name="T25" fmla="*/ 37 h 246"/>
                <a:gd name="T26" fmla="*/ 222 w 261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246">
                  <a:moveTo>
                    <a:pt x="222" y="0"/>
                  </a:moveTo>
                  <a:cubicBezTo>
                    <a:pt x="154" y="72"/>
                    <a:pt x="154" y="72"/>
                    <a:pt x="154" y="7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18" y="128"/>
                    <a:pt x="132" y="122"/>
                    <a:pt x="146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0" y="131"/>
                    <a:pt x="135" y="144"/>
                    <a:pt x="128" y="161"/>
                  </a:cubicBezTo>
                  <a:cubicBezTo>
                    <a:pt x="106" y="220"/>
                    <a:pt x="106" y="220"/>
                    <a:pt x="106" y="220"/>
                  </a:cubicBezTo>
                  <a:cubicBezTo>
                    <a:pt x="134" y="246"/>
                    <a:pt x="134" y="246"/>
                    <a:pt x="134" y="246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EF7FC1EB-B139-43CA-9856-3963E65D1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041900"/>
              <a:ext cx="20638" cy="3175"/>
            </a:xfrm>
            <a:custGeom>
              <a:avLst/>
              <a:gdLst>
                <a:gd name="T0" fmla="*/ 13 w 13"/>
                <a:gd name="T1" fmla="*/ 0 h 2"/>
                <a:gd name="T2" fmla="*/ 0 w 13"/>
                <a:gd name="T3" fmla="*/ 0 h 2"/>
                <a:gd name="T4" fmla="*/ 1 w 13"/>
                <a:gd name="T5" fmla="*/ 2 h 2"/>
                <a:gd name="T6" fmla="*/ 13 w 13"/>
                <a:gd name="T7" fmla="*/ 2 h 2"/>
                <a:gd name="T8" fmla="*/ 13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3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8BA0A890-33F1-4F62-8862-5C1D5DAEF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041900"/>
              <a:ext cx="20638" cy="3175"/>
            </a:xfrm>
            <a:custGeom>
              <a:avLst/>
              <a:gdLst>
                <a:gd name="T0" fmla="*/ 13 w 13"/>
                <a:gd name="T1" fmla="*/ 0 h 2"/>
                <a:gd name="T2" fmla="*/ 0 w 13"/>
                <a:gd name="T3" fmla="*/ 0 h 2"/>
                <a:gd name="T4" fmla="*/ 1 w 13"/>
                <a:gd name="T5" fmla="*/ 2 h 2"/>
                <a:gd name="T6" fmla="*/ 13 w 13"/>
                <a:gd name="T7" fmla="*/ 2 h 2"/>
                <a:gd name="T8" fmla="*/ 13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3" y="2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304C9CC6-3817-4BCE-B771-52D050726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1" y="5040313"/>
              <a:ext cx="25400" cy="1588"/>
            </a:xfrm>
            <a:custGeom>
              <a:avLst/>
              <a:gdLst>
                <a:gd name="T0" fmla="*/ 16 w 16"/>
                <a:gd name="T1" fmla="*/ 0 h 1"/>
                <a:gd name="T2" fmla="*/ 0 w 16"/>
                <a:gd name="T3" fmla="*/ 0 h 1"/>
                <a:gd name="T4" fmla="*/ 2 w 16"/>
                <a:gd name="T5" fmla="*/ 1 h 1"/>
                <a:gd name="T6" fmla="*/ 15 w 16"/>
                <a:gd name="T7" fmla="*/ 1 h 1"/>
                <a:gd name="T8" fmla="*/ 16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FDF0FA06-31AA-4347-90FA-CCF413EA9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1" y="5040313"/>
              <a:ext cx="25400" cy="1588"/>
            </a:xfrm>
            <a:custGeom>
              <a:avLst/>
              <a:gdLst>
                <a:gd name="T0" fmla="*/ 16 w 16"/>
                <a:gd name="T1" fmla="*/ 0 h 1"/>
                <a:gd name="T2" fmla="*/ 0 w 16"/>
                <a:gd name="T3" fmla="*/ 0 h 1"/>
                <a:gd name="T4" fmla="*/ 2 w 16"/>
                <a:gd name="T5" fmla="*/ 1 h 1"/>
                <a:gd name="T6" fmla="*/ 15 w 16"/>
                <a:gd name="T7" fmla="*/ 1 h 1"/>
                <a:gd name="T8" fmla="*/ 16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5" y="1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FA861D44-24CB-45BF-A042-0DCB4FEBC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1" y="4484688"/>
              <a:ext cx="323850" cy="317500"/>
            </a:xfrm>
            <a:custGeom>
              <a:avLst/>
              <a:gdLst>
                <a:gd name="T0" fmla="*/ 136 w 204"/>
                <a:gd name="T1" fmla="*/ 0 h 200"/>
                <a:gd name="T2" fmla="*/ 110 w 204"/>
                <a:gd name="T3" fmla="*/ 20 h 200"/>
                <a:gd name="T4" fmla="*/ 154 w 204"/>
                <a:gd name="T5" fmla="*/ 78 h 200"/>
                <a:gd name="T6" fmla="*/ 121 w 204"/>
                <a:gd name="T7" fmla="*/ 104 h 200"/>
                <a:gd name="T8" fmla="*/ 82 w 204"/>
                <a:gd name="T9" fmla="*/ 52 h 200"/>
                <a:gd name="T10" fmla="*/ 56 w 204"/>
                <a:gd name="T11" fmla="*/ 72 h 200"/>
                <a:gd name="T12" fmla="*/ 96 w 204"/>
                <a:gd name="T13" fmla="*/ 125 h 200"/>
                <a:gd name="T14" fmla="*/ 67 w 204"/>
                <a:gd name="T15" fmla="*/ 147 h 200"/>
                <a:gd name="T16" fmla="*/ 26 w 204"/>
                <a:gd name="T17" fmla="*/ 92 h 200"/>
                <a:gd name="T18" fmla="*/ 0 w 204"/>
                <a:gd name="T19" fmla="*/ 112 h 200"/>
                <a:gd name="T20" fmla="*/ 66 w 204"/>
                <a:gd name="T21" fmla="*/ 200 h 200"/>
                <a:gd name="T22" fmla="*/ 204 w 204"/>
                <a:gd name="T23" fmla="*/ 90 h 200"/>
                <a:gd name="T24" fmla="*/ 136 w 204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200">
                  <a:moveTo>
                    <a:pt x="136" y="0"/>
                  </a:moveTo>
                  <a:lnTo>
                    <a:pt x="110" y="20"/>
                  </a:lnTo>
                  <a:lnTo>
                    <a:pt x="154" y="78"/>
                  </a:lnTo>
                  <a:lnTo>
                    <a:pt x="121" y="104"/>
                  </a:lnTo>
                  <a:lnTo>
                    <a:pt x="82" y="52"/>
                  </a:lnTo>
                  <a:lnTo>
                    <a:pt x="56" y="72"/>
                  </a:lnTo>
                  <a:lnTo>
                    <a:pt x="96" y="125"/>
                  </a:lnTo>
                  <a:lnTo>
                    <a:pt x="67" y="147"/>
                  </a:lnTo>
                  <a:lnTo>
                    <a:pt x="26" y="92"/>
                  </a:lnTo>
                  <a:lnTo>
                    <a:pt x="0" y="112"/>
                  </a:lnTo>
                  <a:lnTo>
                    <a:pt x="66" y="200"/>
                  </a:lnTo>
                  <a:lnTo>
                    <a:pt x="204" y="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EA8DA24C-0793-401E-B03B-A4E2B19F0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1" y="4484688"/>
              <a:ext cx="323850" cy="317500"/>
            </a:xfrm>
            <a:custGeom>
              <a:avLst/>
              <a:gdLst>
                <a:gd name="T0" fmla="*/ 136 w 204"/>
                <a:gd name="T1" fmla="*/ 0 h 200"/>
                <a:gd name="T2" fmla="*/ 110 w 204"/>
                <a:gd name="T3" fmla="*/ 20 h 200"/>
                <a:gd name="T4" fmla="*/ 154 w 204"/>
                <a:gd name="T5" fmla="*/ 78 h 200"/>
                <a:gd name="T6" fmla="*/ 121 w 204"/>
                <a:gd name="T7" fmla="*/ 104 h 200"/>
                <a:gd name="T8" fmla="*/ 82 w 204"/>
                <a:gd name="T9" fmla="*/ 52 h 200"/>
                <a:gd name="T10" fmla="*/ 56 w 204"/>
                <a:gd name="T11" fmla="*/ 72 h 200"/>
                <a:gd name="T12" fmla="*/ 96 w 204"/>
                <a:gd name="T13" fmla="*/ 125 h 200"/>
                <a:gd name="T14" fmla="*/ 67 w 204"/>
                <a:gd name="T15" fmla="*/ 147 h 200"/>
                <a:gd name="T16" fmla="*/ 26 w 204"/>
                <a:gd name="T17" fmla="*/ 92 h 200"/>
                <a:gd name="T18" fmla="*/ 0 w 204"/>
                <a:gd name="T19" fmla="*/ 112 h 200"/>
                <a:gd name="T20" fmla="*/ 66 w 204"/>
                <a:gd name="T21" fmla="*/ 200 h 200"/>
                <a:gd name="T22" fmla="*/ 204 w 204"/>
                <a:gd name="T23" fmla="*/ 90 h 200"/>
                <a:gd name="T24" fmla="*/ 136 w 204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200">
                  <a:moveTo>
                    <a:pt x="136" y="0"/>
                  </a:moveTo>
                  <a:lnTo>
                    <a:pt x="110" y="20"/>
                  </a:lnTo>
                  <a:lnTo>
                    <a:pt x="154" y="78"/>
                  </a:lnTo>
                  <a:lnTo>
                    <a:pt x="121" y="104"/>
                  </a:lnTo>
                  <a:lnTo>
                    <a:pt x="82" y="52"/>
                  </a:lnTo>
                  <a:lnTo>
                    <a:pt x="56" y="72"/>
                  </a:lnTo>
                  <a:lnTo>
                    <a:pt x="96" y="125"/>
                  </a:lnTo>
                  <a:lnTo>
                    <a:pt x="67" y="147"/>
                  </a:lnTo>
                  <a:lnTo>
                    <a:pt x="26" y="92"/>
                  </a:lnTo>
                  <a:lnTo>
                    <a:pt x="0" y="112"/>
                  </a:lnTo>
                  <a:lnTo>
                    <a:pt x="66" y="200"/>
                  </a:lnTo>
                  <a:lnTo>
                    <a:pt x="204" y="9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EEA3C58A-1D2C-493B-89A4-48BC8379A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127500"/>
              <a:ext cx="319088" cy="273050"/>
            </a:xfrm>
            <a:custGeom>
              <a:avLst/>
              <a:gdLst>
                <a:gd name="T0" fmla="*/ 206 w 277"/>
                <a:gd name="T1" fmla="*/ 0 h 230"/>
                <a:gd name="T2" fmla="*/ 171 w 277"/>
                <a:gd name="T3" fmla="*/ 26 h 230"/>
                <a:gd name="T4" fmla="*/ 197 w 277"/>
                <a:gd name="T5" fmla="*/ 63 h 230"/>
                <a:gd name="T6" fmla="*/ 160 w 277"/>
                <a:gd name="T7" fmla="*/ 166 h 230"/>
                <a:gd name="T8" fmla="*/ 120 w 277"/>
                <a:gd name="T9" fmla="*/ 176 h 230"/>
                <a:gd name="T10" fmla="*/ 55 w 277"/>
                <a:gd name="T11" fmla="*/ 131 h 230"/>
                <a:gd name="T12" fmla="*/ 44 w 277"/>
                <a:gd name="T13" fmla="*/ 86 h 230"/>
                <a:gd name="T14" fmla="*/ 0 w 277"/>
                <a:gd name="T15" fmla="*/ 95 h 230"/>
                <a:gd name="T16" fmla="*/ 16 w 277"/>
                <a:gd name="T17" fmla="*/ 152 h 230"/>
                <a:gd name="T18" fmla="*/ 128 w 277"/>
                <a:gd name="T19" fmla="*/ 230 h 230"/>
                <a:gd name="T20" fmla="*/ 187 w 277"/>
                <a:gd name="T21" fmla="*/ 216 h 230"/>
                <a:gd name="T22" fmla="*/ 241 w 277"/>
                <a:gd name="T23" fmla="*/ 52 h 230"/>
                <a:gd name="T24" fmla="*/ 206 w 277"/>
                <a:gd name="T2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230">
                  <a:moveTo>
                    <a:pt x="206" y="0"/>
                  </a:moveTo>
                  <a:cubicBezTo>
                    <a:pt x="171" y="26"/>
                    <a:pt x="171" y="26"/>
                    <a:pt x="171" y="26"/>
                  </a:cubicBezTo>
                  <a:cubicBezTo>
                    <a:pt x="179" y="34"/>
                    <a:pt x="190" y="49"/>
                    <a:pt x="197" y="63"/>
                  </a:cubicBezTo>
                  <a:cubicBezTo>
                    <a:pt x="218" y="107"/>
                    <a:pt x="203" y="146"/>
                    <a:pt x="160" y="166"/>
                  </a:cubicBezTo>
                  <a:cubicBezTo>
                    <a:pt x="145" y="173"/>
                    <a:pt x="132" y="176"/>
                    <a:pt x="120" y="176"/>
                  </a:cubicBezTo>
                  <a:cubicBezTo>
                    <a:pt x="91" y="176"/>
                    <a:pt x="68" y="158"/>
                    <a:pt x="55" y="131"/>
                  </a:cubicBezTo>
                  <a:cubicBezTo>
                    <a:pt x="47" y="114"/>
                    <a:pt x="44" y="98"/>
                    <a:pt x="44" y="8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5"/>
                    <a:pt x="4" y="127"/>
                    <a:pt x="16" y="152"/>
                  </a:cubicBezTo>
                  <a:cubicBezTo>
                    <a:pt x="38" y="200"/>
                    <a:pt x="79" y="230"/>
                    <a:pt x="128" y="230"/>
                  </a:cubicBezTo>
                  <a:cubicBezTo>
                    <a:pt x="146" y="230"/>
                    <a:pt x="166" y="226"/>
                    <a:pt x="187" y="216"/>
                  </a:cubicBezTo>
                  <a:cubicBezTo>
                    <a:pt x="248" y="187"/>
                    <a:pt x="277" y="126"/>
                    <a:pt x="241" y="52"/>
                  </a:cubicBezTo>
                  <a:cubicBezTo>
                    <a:pt x="229" y="25"/>
                    <a:pt x="214" y="7"/>
                    <a:pt x="20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274D15E1-12AE-4707-BF3F-5C56C1D1E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3856038"/>
              <a:ext cx="320675" cy="276225"/>
            </a:xfrm>
            <a:custGeom>
              <a:avLst/>
              <a:gdLst>
                <a:gd name="T0" fmla="*/ 173 w 278"/>
                <a:gd name="T1" fmla="*/ 0 h 232"/>
                <a:gd name="T2" fmla="*/ 129 w 278"/>
                <a:gd name="T3" fmla="*/ 7 h 232"/>
                <a:gd name="T4" fmla="*/ 0 w 278"/>
                <a:gd name="T5" fmla="*/ 44 h 232"/>
                <a:gd name="T6" fmla="*/ 15 w 278"/>
                <a:gd name="T7" fmla="*/ 96 h 232"/>
                <a:gd name="T8" fmla="*/ 148 w 278"/>
                <a:gd name="T9" fmla="*/ 58 h 232"/>
                <a:gd name="T10" fmla="*/ 178 w 278"/>
                <a:gd name="T11" fmla="*/ 53 h 232"/>
                <a:gd name="T12" fmla="*/ 220 w 278"/>
                <a:gd name="T13" fmla="*/ 83 h 232"/>
                <a:gd name="T14" fmla="*/ 172 w 278"/>
                <a:gd name="T15" fmla="*/ 141 h 232"/>
                <a:gd name="T16" fmla="*/ 39 w 278"/>
                <a:gd name="T17" fmla="*/ 180 h 232"/>
                <a:gd name="T18" fmla="*/ 55 w 278"/>
                <a:gd name="T19" fmla="*/ 232 h 232"/>
                <a:gd name="T20" fmla="*/ 183 w 278"/>
                <a:gd name="T21" fmla="*/ 195 h 232"/>
                <a:gd name="T22" fmla="*/ 262 w 278"/>
                <a:gd name="T23" fmla="*/ 72 h 232"/>
                <a:gd name="T24" fmla="*/ 173 w 278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232">
                  <a:moveTo>
                    <a:pt x="173" y="0"/>
                  </a:moveTo>
                  <a:cubicBezTo>
                    <a:pt x="160" y="0"/>
                    <a:pt x="145" y="2"/>
                    <a:pt x="129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59" y="54"/>
                    <a:pt x="169" y="53"/>
                    <a:pt x="178" y="53"/>
                  </a:cubicBezTo>
                  <a:cubicBezTo>
                    <a:pt x="200" y="53"/>
                    <a:pt x="214" y="63"/>
                    <a:pt x="220" y="83"/>
                  </a:cubicBezTo>
                  <a:cubicBezTo>
                    <a:pt x="227" y="109"/>
                    <a:pt x="211" y="130"/>
                    <a:pt x="172" y="141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55" y="232"/>
                    <a:pt x="55" y="232"/>
                    <a:pt x="55" y="232"/>
                  </a:cubicBezTo>
                  <a:cubicBezTo>
                    <a:pt x="183" y="195"/>
                    <a:pt x="183" y="195"/>
                    <a:pt x="183" y="195"/>
                  </a:cubicBezTo>
                  <a:cubicBezTo>
                    <a:pt x="256" y="174"/>
                    <a:pt x="278" y="130"/>
                    <a:pt x="262" y="72"/>
                  </a:cubicBezTo>
                  <a:cubicBezTo>
                    <a:pt x="248" y="26"/>
                    <a:pt x="219" y="0"/>
                    <a:pt x="17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239E25F1-DA61-4B88-B0C3-03652747A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3433763"/>
              <a:ext cx="301625" cy="320675"/>
            </a:xfrm>
            <a:custGeom>
              <a:avLst/>
              <a:gdLst>
                <a:gd name="T0" fmla="*/ 237 w 261"/>
                <a:gd name="T1" fmla="*/ 0 h 269"/>
                <a:gd name="T2" fmla="*/ 0 w 261"/>
                <a:gd name="T3" fmla="*/ 34 h 269"/>
                <a:gd name="T4" fmla="*/ 6 w 261"/>
                <a:gd name="T5" fmla="*/ 104 h 269"/>
                <a:gd name="T6" fmla="*/ 88 w 261"/>
                <a:gd name="T7" fmla="*/ 123 h 269"/>
                <a:gd name="T8" fmla="*/ 176 w 261"/>
                <a:gd name="T9" fmla="*/ 138 h 269"/>
                <a:gd name="T10" fmla="*/ 176 w 261"/>
                <a:gd name="T11" fmla="*/ 139 h 269"/>
                <a:gd name="T12" fmla="*/ 92 w 261"/>
                <a:gd name="T13" fmla="*/ 167 h 269"/>
                <a:gd name="T14" fmla="*/ 15 w 261"/>
                <a:gd name="T15" fmla="*/ 197 h 269"/>
                <a:gd name="T16" fmla="*/ 21 w 261"/>
                <a:gd name="T17" fmla="*/ 269 h 269"/>
                <a:gd name="T18" fmla="*/ 261 w 261"/>
                <a:gd name="T19" fmla="*/ 263 h 269"/>
                <a:gd name="T20" fmla="*/ 256 w 261"/>
                <a:gd name="T21" fmla="*/ 213 h 269"/>
                <a:gd name="T22" fmla="*/ 165 w 261"/>
                <a:gd name="T23" fmla="*/ 217 h 269"/>
                <a:gd name="T24" fmla="*/ 66 w 261"/>
                <a:gd name="T25" fmla="*/ 221 h 269"/>
                <a:gd name="T26" fmla="*/ 66 w 261"/>
                <a:gd name="T27" fmla="*/ 221 h 269"/>
                <a:gd name="T28" fmla="*/ 157 w 261"/>
                <a:gd name="T29" fmla="*/ 191 h 269"/>
                <a:gd name="T30" fmla="*/ 247 w 261"/>
                <a:gd name="T31" fmla="*/ 157 h 269"/>
                <a:gd name="T32" fmla="*/ 244 w 261"/>
                <a:gd name="T33" fmla="*/ 115 h 269"/>
                <a:gd name="T34" fmla="*/ 148 w 261"/>
                <a:gd name="T35" fmla="*/ 94 h 269"/>
                <a:gd name="T36" fmla="*/ 53 w 261"/>
                <a:gd name="T37" fmla="*/ 76 h 269"/>
                <a:gd name="T38" fmla="*/ 53 w 261"/>
                <a:gd name="T39" fmla="*/ 75 h 269"/>
                <a:gd name="T40" fmla="*/ 151 w 261"/>
                <a:gd name="T41" fmla="*/ 64 h 269"/>
                <a:gd name="T42" fmla="*/ 242 w 261"/>
                <a:gd name="T43" fmla="*/ 52 h 269"/>
                <a:gd name="T44" fmla="*/ 237 w 261"/>
                <a:gd name="T4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269">
                  <a:moveTo>
                    <a:pt x="237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88" y="123"/>
                    <a:pt x="88" y="123"/>
                    <a:pt x="88" y="123"/>
                  </a:cubicBezTo>
                  <a:cubicBezTo>
                    <a:pt x="115" y="128"/>
                    <a:pt x="147" y="134"/>
                    <a:pt x="176" y="138"/>
                  </a:cubicBezTo>
                  <a:cubicBezTo>
                    <a:pt x="176" y="139"/>
                    <a:pt x="176" y="139"/>
                    <a:pt x="176" y="139"/>
                  </a:cubicBezTo>
                  <a:cubicBezTo>
                    <a:pt x="148" y="147"/>
                    <a:pt x="119" y="157"/>
                    <a:pt x="92" y="167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61" y="263"/>
                    <a:pt x="261" y="263"/>
                    <a:pt x="261" y="263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165" y="217"/>
                    <a:pt x="165" y="217"/>
                    <a:pt x="165" y="217"/>
                  </a:cubicBezTo>
                  <a:cubicBezTo>
                    <a:pt x="136" y="218"/>
                    <a:pt x="99" y="220"/>
                    <a:pt x="66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97" y="212"/>
                    <a:pt x="130" y="201"/>
                    <a:pt x="157" y="191"/>
                  </a:cubicBezTo>
                  <a:cubicBezTo>
                    <a:pt x="247" y="157"/>
                    <a:pt x="247" y="157"/>
                    <a:pt x="247" y="157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148" y="94"/>
                    <a:pt x="148" y="94"/>
                    <a:pt x="148" y="94"/>
                  </a:cubicBezTo>
                  <a:cubicBezTo>
                    <a:pt x="119" y="87"/>
                    <a:pt x="84" y="81"/>
                    <a:pt x="53" y="7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88" y="72"/>
                    <a:pt x="123" y="68"/>
                    <a:pt x="151" y="64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37" y="0"/>
                    <a:pt x="237" y="0"/>
                    <a:pt x="23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2045DE03-52EB-4EB9-A6ED-35C253DF7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3081338"/>
              <a:ext cx="300038" cy="265113"/>
            </a:xfrm>
            <a:custGeom>
              <a:avLst/>
              <a:gdLst>
                <a:gd name="T0" fmla="*/ 16 w 189"/>
                <a:gd name="T1" fmla="*/ 0 h 167"/>
                <a:gd name="T2" fmla="*/ 12 w 189"/>
                <a:gd name="T3" fmla="*/ 40 h 167"/>
                <a:gd name="T4" fmla="*/ 78 w 189"/>
                <a:gd name="T5" fmla="*/ 48 h 167"/>
                <a:gd name="T6" fmla="*/ 71 w 189"/>
                <a:gd name="T7" fmla="*/ 114 h 167"/>
                <a:gd name="T8" fmla="*/ 5 w 189"/>
                <a:gd name="T9" fmla="*/ 107 h 167"/>
                <a:gd name="T10" fmla="*/ 0 w 189"/>
                <a:gd name="T11" fmla="*/ 147 h 167"/>
                <a:gd name="T12" fmla="*/ 173 w 189"/>
                <a:gd name="T13" fmla="*/ 167 h 167"/>
                <a:gd name="T14" fmla="*/ 178 w 189"/>
                <a:gd name="T15" fmla="*/ 126 h 167"/>
                <a:gd name="T16" fmla="*/ 106 w 189"/>
                <a:gd name="T17" fmla="*/ 118 h 167"/>
                <a:gd name="T18" fmla="*/ 112 w 189"/>
                <a:gd name="T19" fmla="*/ 51 h 167"/>
                <a:gd name="T20" fmla="*/ 185 w 189"/>
                <a:gd name="T21" fmla="*/ 60 h 167"/>
                <a:gd name="T22" fmla="*/ 189 w 189"/>
                <a:gd name="T23" fmla="*/ 19 h 167"/>
                <a:gd name="T24" fmla="*/ 16 w 189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7">
                  <a:moveTo>
                    <a:pt x="16" y="0"/>
                  </a:moveTo>
                  <a:lnTo>
                    <a:pt x="12" y="40"/>
                  </a:lnTo>
                  <a:lnTo>
                    <a:pt x="78" y="48"/>
                  </a:lnTo>
                  <a:lnTo>
                    <a:pt x="71" y="114"/>
                  </a:lnTo>
                  <a:lnTo>
                    <a:pt x="5" y="107"/>
                  </a:lnTo>
                  <a:lnTo>
                    <a:pt x="0" y="147"/>
                  </a:lnTo>
                  <a:lnTo>
                    <a:pt x="173" y="167"/>
                  </a:lnTo>
                  <a:lnTo>
                    <a:pt x="178" y="126"/>
                  </a:lnTo>
                  <a:lnTo>
                    <a:pt x="106" y="118"/>
                  </a:lnTo>
                  <a:lnTo>
                    <a:pt x="112" y="51"/>
                  </a:lnTo>
                  <a:lnTo>
                    <a:pt x="185" y="60"/>
                  </a:lnTo>
                  <a:lnTo>
                    <a:pt x="189" y="1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8">
              <a:extLst>
                <a:ext uri="{FF2B5EF4-FFF2-40B4-BE49-F238E27FC236}">
                  <a16:creationId xmlns:a16="http://schemas.microsoft.com/office/drawing/2014/main" id="{0A7198E5-7A75-43DD-8A39-11CC0C9C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3081338"/>
              <a:ext cx="300038" cy="265113"/>
            </a:xfrm>
            <a:custGeom>
              <a:avLst/>
              <a:gdLst>
                <a:gd name="T0" fmla="*/ 16 w 189"/>
                <a:gd name="T1" fmla="*/ 0 h 167"/>
                <a:gd name="T2" fmla="*/ 12 w 189"/>
                <a:gd name="T3" fmla="*/ 40 h 167"/>
                <a:gd name="T4" fmla="*/ 78 w 189"/>
                <a:gd name="T5" fmla="*/ 48 h 167"/>
                <a:gd name="T6" fmla="*/ 71 w 189"/>
                <a:gd name="T7" fmla="*/ 114 h 167"/>
                <a:gd name="T8" fmla="*/ 5 w 189"/>
                <a:gd name="T9" fmla="*/ 107 h 167"/>
                <a:gd name="T10" fmla="*/ 0 w 189"/>
                <a:gd name="T11" fmla="*/ 147 h 167"/>
                <a:gd name="T12" fmla="*/ 173 w 189"/>
                <a:gd name="T13" fmla="*/ 167 h 167"/>
                <a:gd name="T14" fmla="*/ 178 w 189"/>
                <a:gd name="T15" fmla="*/ 126 h 167"/>
                <a:gd name="T16" fmla="*/ 106 w 189"/>
                <a:gd name="T17" fmla="*/ 118 h 167"/>
                <a:gd name="T18" fmla="*/ 112 w 189"/>
                <a:gd name="T19" fmla="*/ 51 h 167"/>
                <a:gd name="T20" fmla="*/ 185 w 189"/>
                <a:gd name="T21" fmla="*/ 60 h 167"/>
                <a:gd name="T22" fmla="*/ 189 w 189"/>
                <a:gd name="T23" fmla="*/ 19 h 167"/>
                <a:gd name="T24" fmla="*/ 16 w 189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7">
                  <a:moveTo>
                    <a:pt x="16" y="0"/>
                  </a:moveTo>
                  <a:lnTo>
                    <a:pt x="12" y="40"/>
                  </a:lnTo>
                  <a:lnTo>
                    <a:pt x="78" y="48"/>
                  </a:lnTo>
                  <a:lnTo>
                    <a:pt x="71" y="114"/>
                  </a:lnTo>
                  <a:lnTo>
                    <a:pt x="5" y="107"/>
                  </a:lnTo>
                  <a:lnTo>
                    <a:pt x="0" y="147"/>
                  </a:lnTo>
                  <a:lnTo>
                    <a:pt x="173" y="167"/>
                  </a:lnTo>
                  <a:lnTo>
                    <a:pt x="178" y="126"/>
                  </a:lnTo>
                  <a:lnTo>
                    <a:pt x="106" y="118"/>
                  </a:lnTo>
                  <a:lnTo>
                    <a:pt x="112" y="51"/>
                  </a:lnTo>
                  <a:lnTo>
                    <a:pt x="185" y="60"/>
                  </a:lnTo>
                  <a:lnTo>
                    <a:pt x="189" y="19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9">
              <a:extLst>
                <a:ext uri="{FF2B5EF4-FFF2-40B4-BE49-F238E27FC236}">
                  <a16:creationId xmlns:a16="http://schemas.microsoft.com/office/drawing/2014/main" id="{985E6971-D1C1-4EA3-84EA-536CF6B5A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6" y="2716213"/>
              <a:ext cx="320675" cy="277813"/>
            </a:xfrm>
            <a:custGeom>
              <a:avLst/>
              <a:gdLst>
                <a:gd name="T0" fmla="*/ 55 w 278"/>
                <a:gd name="T1" fmla="*/ 0 h 233"/>
                <a:gd name="T2" fmla="*/ 40 w 278"/>
                <a:gd name="T3" fmla="*/ 52 h 233"/>
                <a:gd name="T4" fmla="*/ 172 w 278"/>
                <a:gd name="T5" fmla="*/ 91 h 233"/>
                <a:gd name="T6" fmla="*/ 220 w 278"/>
                <a:gd name="T7" fmla="*/ 150 h 233"/>
                <a:gd name="T8" fmla="*/ 178 w 278"/>
                <a:gd name="T9" fmla="*/ 179 h 233"/>
                <a:gd name="T10" fmla="*/ 148 w 278"/>
                <a:gd name="T11" fmla="*/ 174 h 233"/>
                <a:gd name="T12" fmla="*/ 16 w 278"/>
                <a:gd name="T13" fmla="*/ 136 h 233"/>
                <a:gd name="T14" fmla="*/ 0 w 278"/>
                <a:gd name="T15" fmla="*/ 188 h 233"/>
                <a:gd name="T16" fmla="*/ 128 w 278"/>
                <a:gd name="T17" fmla="*/ 225 h 233"/>
                <a:gd name="T18" fmla="*/ 176 w 278"/>
                <a:gd name="T19" fmla="*/ 233 h 233"/>
                <a:gd name="T20" fmla="*/ 261 w 278"/>
                <a:gd name="T21" fmla="*/ 164 h 233"/>
                <a:gd name="T22" fmla="*/ 184 w 278"/>
                <a:gd name="T23" fmla="*/ 38 h 233"/>
                <a:gd name="T24" fmla="*/ 55 w 278"/>
                <a:gd name="T2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233">
                  <a:moveTo>
                    <a:pt x="55" y="0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213" y="102"/>
                    <a:pt x="228" y="123"/>
                    <a:pt x="220" y="150"/>
                  </a:cubicBezTo>
                  <a:cubicBezTo>
                    <a:pt x="214" y="169"/>
                    <a:pt x="200" y="179"/>
                    <a:pt x="178" y="179"/>
                  </a:cubicBezTo>
                  <a:cubicBezTo>
                    <a:pt x="169" y="179"/>
                    <a:pt x="159" y="178"/>
                    <a:pt x="148" y="174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28" y="225"/>
                    <a:pt x="128" y="225"/>
                    <a:pt x="128" y="225"/>
                  </a:cubicBezTo>
                  <a:cubicBezTo>
                    <a:pt x="146" y="230"/>
                    <a:pt x="162" y="233"/>
                    <a:pt x="176" y="233"/>
                  </a:cubicBezTo>
                  <a:cubicBezTo>
                    <a:pt x="221" y="233"/>
                    <a:pt x="248" y="208"/>
                    <a:pt x="261" y="164"/>
                  </a:cubicBezTo>
                  <a:cubicBezTo>
                    <a:pt x="278" y="104"/>
                    <a:pt x="255" y="58"/>
                    <a:pt x="184" y="38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0">
              <a:extLst>
                <a:ext uri="{FF2B5EF4-FFF2-40B4-BE49-F238E27FC236}">
                  <a16:creationId xmlns:a16="http://schemas.microsoft.com/office/drawing/2014/main" id="{A01FE243-39A1-4F37-AA16-9EDF43D17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0351" y="2427288"/>
              <a:ext cx="336550" cy="282575"/>
            </a:xfrm>
            <a:custGeom>
              <a:avLst/>
              <a:gdLst>
                <a:gd name="T0" fmla="*/ 116 w 291"/>
                <a:gd name="T1" fmla="*/ 130 h 237"/>
                <a:gd name="T2" fmla="*/ 56 w 291"/>
                <a:gd name="T3" fmla="*/ 102 h 237"/>
                <a:gd name="T4" fmla="*/ 65 w 291"/>
                <a:gd name="T5" fmla="*/ 79 h 237"/>
                <a:gd name="T6" fmla="*/ 97 w 291"/>
                <a:gd name="T7" fmla="*/ 54 h 237"/>
                <a:gd name="T8" fmla="*/ 113 w 291"/>
                <a:gd name="T9" fmla="*/ 58 h 237"/>
                <a:gd name="T10" fmla="*/ 125 w 291"/>
                <a:gd name="T11" fmla="*/ 111 h 237"/>
                <a:gd name="T12" fmla="*/ 116 w 291"/>
                <a:gd name="T13" fmla="*/ 130 h 237"/>
                <a:gd name="T14" fmla="*/ 102 w 291"/>
                <a:gd name="T15" fmla="*/ 0 h 237"/>
                <a:gd name="T16" fmla="*/ 77 w 291"/>
                <a:gd name="T17" fmla="*/ 5 h 237"/>
                <a:gd name="T18" fmla="*/ 27 w 291"/>
                <a:gd name="T19" fmla="*/ 67 h 237"/>
                <a:gd name="T20" fmla="*/ 0 w 291"/>
                <a:gd name="T21" fmla="*/ 134 h 237"/>
                <a:gd name="T22" fmla="*/ 213 w 291"/>
                <a:gd name="T23" fmla="*/ 237 h 237"/>
                <a:gd name="T24" fmla="*/ 236 w 291"/>
                <a:gd name="T25" fmla="*/ 188 h 237"/>
                <a:gd name="T26" fmla="*/ 151 w 291"/>
                <a:gd name="T27" fmla="*/ 147 h 237"/>
                <a:gd name="T28" fmla="*/ 158 w 291"/>
                <a:gd name="T29" fmla="*/ 133 h 237"/>
                <a:gd name="T30" fmla="*/ 189 w 291"/>
                <a:gd name="T31" fmla="*/ 112 h 237"/>
                <a:gd name="T32" fmla="*/ 210 w 291"/>
                <a:gd name="T33" fmla="*/ 115 h 237"/>
                <a:gd name="T34" fmla="*/ 265 w 291"/>
                <a:gd name="T35" fmla="*/ 124 h 237"/>
                <a:gd name="T36" fmla="*/ 267 w 291"/>
                <a:gd name="T37" fmla="*/ 124 h 237"/>
                <a:gd name="T38" fmla="*/ 291 w 291"/>
                <a:gd name="T39" fmla="*/ 74 h 237"/>
                <a:gd name="T40" fmla="*/ 291 w 291"/>
                <a:gd name="T41" fmla="*/ 74 h 237"/>
                <a:gd name="T42" fmla="*/ 222 w 291"/>
                <a:gd name="T43" fmla="*/ 62 h 237"/>
                <a:gd name="T44" fmla="*/ 201 w 291"/>
                <a:gd name="T45" fmla="*/ 60 h 237"/>
                <a:gd name="T46" fmla="*/ 168 w 291"/>
                <a:gd name="T47" fmla="*/ 72 h 237"/>
                <a:gd name="T48" fmla="*/ 167 w 291"/>
                <a:gd name="T49" fmla="*/ 71 h 237"/>
                <a:gd name="T50" fmla="*/ 132 w 291"/>
                <a:gd name="T51" fmla="*/ 7 h 237"/>
                <a:gd name="T52" fmla="*/ 102 w 291"/>
                <a:gd name="T5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1" h="237">
                  <a:moveTo>
                    <a:pt x="116" y="130"/>
                  </a:moveTo>
                  <a:cubicBezTo>
                    <a:pt x="56" y="102"/>
                    <a:pt x="56" y="102"/>
                    <a:pt x="56" y="102"/>
                  </a:cubicBezTo>
                  <a:cubicBezTo>
                    <a:pt x="57" y="98"/>
                    <a:pt x="60" y="91"/>
                    <a:pt x="65" y="79"/>
                  </a:cubicBezTo>
                  <a:cubicBezTo>
                    <a:pt x="74" y="63"/>
                    <a:pt x="84" y="54"/>
                    <a:pt x="97" y="54"/>
                  </a:cubicBezTo>
                  <a:cubicBezTo>
                    <a:pt x="102" y="54"/>
                    <a:pt x="107" y="55"/>
                    <a:pt x="113" y="58"/>
                  </a:cubicBezTo>
                  <a:cubicBezTo>
                    <a:pt x="132" y="67"/>
                    <a:pt x="137" y="87"/>
                    <a:pt x="125" y="111"/>
                  </a:cubicBezTo>
                  <a:cubicBezTo>
                    <a:pt x="116" y="130"/>
                    <a:pt x="116" y="130"/>
                    <a:pt x="116" y="130"/>
                  </a:cubicBezTo>
                  <a:moveTo>
                    <a:pt x="102" y="0"/>
                  </a:moveTo>
                  <a:cubicBezTo>
                    <a:pt x="93" y="0"/>
                    <a:pt x="85" y="2"/>
                    <a:pt x="77" y="5"/>
                  </a:cubicBezTo>
                  <a:cubicBezTo>
                    <a:pt x="58" y="15"/>
                    <a:pt x="42" y="35"/>
                    <a:pt x="27" y="67"/>
                  </a:cubicBezTo>
                  <a:cubicBezTo>
                    <a:pt x="14" y="93"/>
                    <a:pt x="5" y="117"/>
                    <a:pt x="0" y="134"/>
                  </a:cubicBezTo>
                  <a:cubicBezTo>
                    <a:pt x="213" y="237"/>
                    <a:pt x="213" y="237"/>
                    <a:pt x="213" y="23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65" y="119"/>
                    <a:pt x="174" y="112"/>
                    <a:pt x="189" y="112"/>
                  </a:cubicBezTo>
                  <a:cubicBezTo>
                    <a:pt x="195" y="112"/>
                    <a:pt x="201" y="113"/>
                    <a:pt x="210" y="115"/>
                  </a:cubicBezTo>
                  <a:cubicBezTo>
                    <a:pt x="237" y="121"/>
                    <a:pt x="256" y="124"/>
                    <a:pt x="265" y="124"/>
                  </a:cubicBezTo>
                  <a:cubicBezTo>
                    <a:pt x="266" y="124"/>
                    <a:pt x="267" y="124"/>
                    <a:pt x="267" y="124"/>
                  </a:cubicBezTo>
                  <a:cubicBezTo>
                    <a:pt x="291" y="74"/>
                    <a:pt x="291" y="74"/>
                    <a:pt x="291" y="74"/>
                  </a:cubicBezTo>
                  <a:cubicBezTo>
                    <a:pt x="291" y="74"/>
                    <a:pt x="291" y="74"/>
                    <a:pt x="291" y="74"/>
                  </a:cubicBezTo>
                  <a:cubicBezTo>
                    <a:pt x="280" y="74"/>
                    <a:pt x="249" y="67"/>
                    <a:pt x="222" y="62"/>
                  </a:cubicBezTo>
                  <a:cubicBezTo>
                    <a:pt x="215" y="61"/>
                    <a:pt x="208" y="60"/>
                    <a:pt x="201" y="60"/>
                  </a:cubicBezTo>
                  <a:cubicBezTo>
                    <a:pt x="188" y="60"/>
                    <a:pt x="177" y="63"/>
                    <a:pt x="168" y="72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9" y="49"/>
                    <a:pt x="159" y="21"/>
                    <a:pt x="132" y="7"/>
                  </a:cubicBezTo>
                  <a:cubicBezTo>
                    <a:pt x="121" y="2"/>
                    <a:pt x="111" y="0"/>
                    <a:pt x="10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1">
              <a:extLst>
                <a:ext uri="{FF2B5EF4-FFF2-40B4-BE49-F238E27FC236}">
                  <a16:creationId xmlns:a16="http://schemas.microsoft.com/office/drawing/2014/main" id="{7CB18261-DF42-4225-AED2-45C5C3FB4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1" y="2212975"/>
              <a:ext cx="317500" cy="234950"/>
            </a:xfrm>
            <a:custGeom>
              <a:avLst/>
              <a:gdLst>
                <a:gd name="T0" fmla="*/ 75 w 276"/>
                <a:gd name="T1" fmla="*/ 22 h 198"/>
                <a:gd name="T2" fmla="*/ 45 w 276"/>
                <a:gd name="T3" fmla="*/ 68 h 198"/>
                <a:gd name="T4" fmla="*/ 246 w 276"/>
                <a:gd name="T5" fmla="*/ 198 h 198"/>
                <a:gd name="T6" fmla="*/ 276 w 276"/>
                <a:gd name="T7" fmla="*/ 152 h 198"/>
                <a:gd name="T8" fmla="*/ 75 w 276"/>
                <a:gd name="T9" fmla="*/ 22 h 198"/>
                <a:gd name="T10" fmla="*/ 28 w 276"/>
                <a:gd name="T11" fmla="*/ 0 h 198"/>
                <a:gd name="T12" fmla="*/ 8 w 276"/>
                <a:gd name="T13" fmla="*/ 11 h 198"/>
                <a:gd name="T14" fmla="*/ 15 w 276"/>
                <a:gd name="T15" fmla="*/ 45 h 198"/>
                <a:gd name="T16" fmla="*/ 28 w 276"/>
                <a:gd name="T17" fmla="*/ 49 h 198"/>
                <a:gd name="T18" fmla="*/ 49 w 276"/>
                <a:gd name="T19" fmla="*/ 37 h 198"/>
                <a:gd name="T20" fmla="*/ 41 w 276"/>
                <a:gd name="T21" fmla="*/ 4 h 198"/>
                <a:gd name="T22" fmla="*/ 28 w 276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" h="198">
                  <a:moveTo>
                    <a:pt x="75" y="22"/>
                  </a:moveTo>
                  <a:cubicBezTo>
                    <a:pt x="45" y="68"/>
                    <a:pt x="45" y="68"/>
                    <a:pt x="45" y="68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75" y="22"/>
                    <a:pt x="75" y="22"/>
                    <a:pt x="75" y="22"/>
                  </a:cubicBezTo>
                  <a:moveTo>
                    <a:pt x="28" y="0"/>
                  </a:moveTo>
                  <a:cubicBezTo>
                    <a:pt x="20" y="0"/>
                    <a:pt x="13" y="3"/>
                    <a:pt x="8" y="11"/>
                  </a:cubicBezTo>
                  <a:cubicBezTo>
                    <a:pt x="0" y="22"/>
                    <a:pt x="3" y="37"/>
                    <a:pt x="15" y="45"/>
                  </a:cubicBezTo>
                  <a:cubicBezTo>
                    <a:pt x="19" y="47"/>
                    <a:pt x="23" y="49"/>
                    <a:pt x="28" y="49"/>
                  </a:cubicBezTo>
                  <a:cubicBezTo>
                    <a:pt x="36" y="49"/>
                    <a:pt x="44" y="45"/>
                    <a:pt x="49" y="37"/>
                  </a:cubicBezTo>
                  <a:cubicBezTo>
                    <a:pt x="56" y="26"/>
                    <a:pt x="52" y="11"/>
                    <a:pt x="41" y="4"/>
                  </a:cubicBezTo>
                  <a:cubicBezTo>
                    <a:pt x="37" y="1"/>
                    <a:pt x="32" y="0"/>
                    <a:pt x="2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2">
              <a:extLst>
                <a:ext uri="{FF2B5EF4-FFF2-40B4-BE49-F238E27FC236}">
                  <a16:creationId xmlns:a16="http://schemas.microsoft.com/office/drawing/2014/main" id="{07B88949-D413-47D4-97F2-407D4A81F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6" y="1958975"/>
              <a:ext cx="307975" cy="304800"/>
            </a:xfrm>
            <a:custGeom>
              <a:avLst/>
              <a:gdLst>
                <a:gd name="T0" fmla="*/ 134 w 267"/>
                <a:gd name="T1" fmla="*/ 0 h 256"/>
                <a:gd name="T2" fmla="*/ 95 w 267"/>
                <a:gd name="T3" fmla="*/ 47 h 256"/>
                <a:gd name="T4" fmla="*/ 123 w 267"/>
                <a:gd name="T5" fmla="*/ 102 h 256"/>
                <a:gd name="T6" fmla="*/ 147 w 267"/>
                <a:gd name="T7" fmla="*/ 146 h 256"/>
                <a:gd name="T8" fmla="*/ 147 w 267"/>
                <a:gd name="T9" fmla="*/ 146 h 256"/>
                <a:gd name="T10" fmla="*/ 99 w 267"/>
                <a:gd name="T11" fmla="*/ 131 h 256"/>
                <a:gd name="T12" fmla="*/ 40 w 267"/>
                <a:gd name="T13" fmla="*/ 113 h 256"/>
                <a:gd name="T14" fmla="*/ 0 w 267"/>
                <a:gd name="T15" fmla="*/ 160 h 256"/>
                <a:gd name="T16" fmla="*/ 157 w 267"/>
                <a:gd name="T17" fmla="*/ 193 h 256"/>
                <a:gd name="T18" fmla="*/ 232 w 267"/>
                <a:gd name="T19" fmla="*/ 256 h 256"/>
                <a:gd name="T20" fmla="*/ 267 w 267"/>
                <a:gd name="T21" fmla="*/ 215 h 256"/>
                <a:gd name="T22" fmla="*/ 190 w 267"/>
                <a:gd name="T23" fmla="*/ 151 h 256"/>
                <a:gd name="T24" fmla="*/ 134 w 267"/>
                <a:gd name="T2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256">
                  <a:moveTo>
                    <a:pt x="134" y="0"/>
                  </a:moveTo>
                  <a:cubicBezTo>
                    <a:pt x="95" y="47"/>
                    <a:pt x="95" y="47"/>
                    <a:pt x="95" y="47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32" y="119"/>
                    <a:pt x="139" y="132"/>
                    <a:pt x="147" y="146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31" y="141"/>
                    <a:pt x="118" y="137"/>
                    <a:pt x="99" y="131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232" y="256"/>
                    <a:pt x="232" y="256"/>
                    <a:pt x="232" y="256"/>
                  </a:cubicBezTo>
                  <a:cubicBezTo>
                    <a:pt x="267" y="215"/>
                    <a:pt x="267" y="215"/>
                    <a:pt x="267" y="215"/>
                  </a:cubicBezTo>
                  <a:cubicBezTo>
                    <a:pt x="190" y="151"/>
                    <a:pt x="190" y="151"/>
                    <a:pt x="190" y="151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3">
              <a:extLst>
                <a:ext uri="{FF2B5EF4-FFF2-40B4-BE49-F238E27FC236}">
                  <a16:creationId xmlns:a16="http://schemas.microsoft.com/office/drawing/2014/main" id="{D3BCC301-DD87-4C8F-9090-C5714F196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838" y="1763713"/>
              <a:ext cx="314325" cy="330200"/>
            </a:xfrm>
            <a:custGeom>
              <a:avLst/>
              <a:gdLst>
                <a:gd name="T0" fmla="*/ 80 w 198"/>
                <a:gd name="T1" fmla="*/ 0 h 208"/>
                <a:gd name="T2" fmla="*/ 0 w 198"/>
                <a:gd name="T3" fmla="*/ 73 h 208"/>
                <a:gd name="T4" fmla="*/ 114 w 198"/>
                <a:gd name="T5" fmla="*/ 208 h 208"/>
                <a:gd name="T6" fmla="*/ 198 w 198"/>
                <a:gd name="T7" fmla="*/ 132 h 208"/>
                <a:gd name="T8" fmla="*/ 177 w 198"/>
                <a:gd name="T9" fmla="*/ 107 h 208"/>
                <a:gd name="T10" fmla="*/ 123 w 198"/>
                <a:gd name="T11" fmla="*/ 156 h 208"/>
                <a:gd name="T12" fmla="*/ 96 w 198"/>
                <a:gd name="T13" fmla="*/ 124 h 208"/>
                <a:gd name="T14" fmla="*/ 144 w 198"/>
                <a:gd name="T15" fmla="*/ 80 h 208"/>
                <a:gd name="T16" fmla="*/ 122 w 198"/>
                <a:gd name="T17" fmla="*/ 55 h 208"/>
                <a:gd name="T18" fmla="*/ 74 w 198"/>
                <a:gd name="T19" fmla="*/ 100 h 208"/>
                <a:gd name="T20" fmla="*/ 50 w 198"/>
                <a:gd name="T21" fmla="*/ 71 h 208"/>
                <a:gd name="T22" fmla="*/ 101 w 198"/>
                <a:gd name="T23" fmla="*/ 25 h 208"/>
                <a:gd name="T24" fmla="*/ 80 w 198"/>
                <a:gd name="T2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08">
                  <a:moveTo>
                    <a:pt x="80" y="0"/>
                  </a:moveTo>
                  <a:lnTo>
                    <a:pt x="0" y="73"/>
                  </a:lnTo>
                  <a:lnTo>
                    <a:pt x="114" y="208"/>
                  </a:lnTo>
                  <a:lnTo>
                    <a:pt x="198" y="132"/>
                  </a:lnTo>
                  <a:lnTo>
                    <a:pt x="177" y="107"/>
                  </a:lnTo>
                  <a:lnTo>
                    <a:pt x="123" y="156"/>
                  </a:lnTo>
                  <a:lnTo>
                    <a:pt x="96" y="124"/>
                  </a:lnTo>
                  <a:lnTo>
                    <a:pt x="144" y="80"/>
                  </a:lnTo>
                  <a:lnTo>
                    <a:pt x="122" y="55"/>
                  </a:lnTo>
                  <a:lnTo>
                    <a:pt x="74" y="100"/>
                  </a:lnTo>
                  <a:lnTo>
                    <a:pt x="50" y="71"/>
                  </a:lnTo>
                  <a:lnTo>
                    <a:pt x="101" y="2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4">
              <a:extLst>
                <a:ext uri="{FF2B5EF4-FFF2-40B4-BE49-F238E27FC236}">
                  <a16:creationId xmlns:a16="http://schemas.microsoft.com/office/drawing/2014/main" id="{91462051-E89F-4BCF-BF18-245C00D09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838" y="1763713"/>
              <a:ext cx="314325" cy="330200"/>
            </a:xfrm>
            <a:custGeom>
              <a:avLst/>
              <a:gdLst>
                <a:gd name="T0" fmla="*/ 80 w 198"/>
                <a:gd name="T1" fmla="*/ 0 h 208"/>
                <a:gd name="T2" fmla="*/ 0 w 198"/>
                <a:gd name="T3" fmla="*/ 73 h 208"/>
                <a:gd name="T4" fmla="*/ 114 w 198"/>
                <a:gd name="T5" fmla="*/ 208 h 208"/>
                <a:gd name="T6" fmla="*/ 198 w 198"/>
                <a:gd name="T7" fmla="*/ 132 h 208"/>
                <a:gd name="T8" fmla="*/ 177 w 198"/>
                <a:gd name="T9" fmla="*/ 107 h 208"/>
                <a:gd name="T10" fmla="*/ 123 w 198"/>
                <a:gd name="T11" fmla="*/ 156 h 208"/>
                <a:gd name="T12" fmla="*/ 96 w 198"/>
                <a:gd name="T13" fmla="*/ 124 h 208"/>
                <a:gd name="T14" fmla="*/ 144 w 198"/>
                <a:gd name="T15" fmla="*/ 80 h 208"/>
                <a:gd name="T16" fmla="*/ 122 w 198"/>
                <a:gd name="T17" fmla="*/ 55 h 208"/>
                <a:gd name="T18" fmla="*/ 74 w 198"/>
                <a:gd name="T19" fmla="*/ 100 h 208"/>
                <a:gd name="T20" fmla="*/ 50 w 198"/>
                <a:gd name="T21" fmla="*/ 71 h 208"/>
                <a:gd name="T22" fmla="*/ 101 w 198"/>
                <a:gd name="T23" fmla="*/ 25 h 208"/>
                <a:gd name="T24" fmla="*/ 80 w 198"/>
                <a:gd name="T2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08">
                  <a:moveTo>
                    <a:pt x="80" y="0"/>
                  </a:moveTo>
                  <a:lnTo>
                    <a:pt x="0" y="73"/>
                  </a:lnTo>
                  <a:lnTo>
                    <a:pt x="114" y="208"/>
                  </a:lnTo>
                  <a:lnTo>
                    <a:pt x="198" y="132"/>
                  </a:lnTo>
                  <a:lnTo>
                    <a:pt x="177" y="107"/>
                  </a:lnTo>
                  <a:lnTo>
                    <a:pt x="123" y="156"/>
                  </a:lnTo>
                  <a:lnTo>
                    <a:pt x="96" y="124"/>
                  </a:lnTo>
                  <a:lnTo>
                    <a:pt x="144" y="80"/>
                  </a:lnTo>
                  <a:lnTo>
                    <a:pt x="122" y="55"/>
                  </a:lnTo>
                  <a:lnTo>
                    <a:pt x="74" y="100"/>
                  </a:lnTo>
                  <a:lnTo>
                    <a:pt x="50" y="71"/>
                  </a:lnTo>
                  <a:lnTo>
                    <a:pt x="101" y="25"/>
                  </a:lnTo>
                  <a:lnTo>
                    <a:pt x="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5">
              <a:extLst>
                <a:ext uri="{FF2B5EF4-FFF2-40B4-BE49-F238E27FC236}">
                  <a16:creationId xmlns:a16="http://schemas.microsoft.com/office/drawing/2014/main" id="{B73D068C-62B6-4142-AA6A-D83DCD124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976" y="1576388"/>
              <a:ext cx="265113" cy="317500"/>
            </a:xfrm>
            <a:custGeom>
              <a:avLst/>
              <a:gdLst>
                <a:gd name="T0" fmla="*/ 112 w 167"/>
                <a:gd name="T1" fmla="*/ 0 h 200"/>
                <a:gd name="T2" fmla="*/ 0 w 167"/>
                <a:gd name="T3" fmla="*/ 75 h 200"/>
                <a:gd name="T4" fmla="*/ 18 w 167"/>
                <a:gd name="T5" fmla="*/ 104 h 200"/>
                <a:gd name="T6" fmla="*/ 57 w 167"/>
                <a:gd name="T7" fmla="*/ 77 h 200"/>
                <a:gd name="T8" fmla="*/ 134 w 167"/>
                <a:gd name="T9" fmla="*/ 200 h 200"/>
                <a:gd name="T10" fmla="*/ 167 w 167"/>
                <a:gd name="T11" fmla="*/ 177 h 200"/>
                <a:gd name="T12" fmla="*/ 90 w 167"/>
                <a:gd name="T13" fmla="*/ 55 h 200"/>
                <a:gd name="T14" fmla="*/ 130 w 167"/>
                <a:gd name="T15" fmla="*/ 29 h 200"/>
                <a:gd name="T16" fmla="*/ 112 w 167"/>
                <a:gd name="T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200">
                  <a:moveTo>
                    <a:pt x="112" y="0"/>
                  </a:moveTo>
                  <a:lnTo>
                    <a:pt x="0" y="75"/>
                  </a:lnTo>
                  <a:lnTo>
                    <a:pt x="18" y="104"/>
                  </a:lnTo>
                  <a:lnTo>
                    <a:pt x="57" y="77"/>
                  </a:lnTo>
                  <a:lnTo>
                    <a:pt x="134" y="200"/>
                  </a:lnTo>
                  <a:lnTo>
                    <a:pt x="167" y="177"/>
                  </a:lnTo>
                  <a:lnTo>
                    <a:pt x="90" y="55"/>
                  </a:lnTo>
                  <a:lnTo>
                    <a:pt x="130" y="2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6">
              <a:extLst>
                <a:ext uri="{FF2B5EF4-FFF2-40B4-BE49-F238E27FC236}">
                  <a16:creationId xmlns:a16="http://schemas.microsoft.com/office/drawing/2014/main" id="{4B2C44D4-3AEE-47DB-8307-70155560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976" y="1576388"/>
              <a:ext cx="265113" cy="317500"/>
            </a:xfrm>
            <a:custGeom>
              <a:avLst/>
              <a:gdLst>
                <a:gd name="T0" fmla="*/ 112 w 167"/>
                <a:gd name="T1" fmla="*/ 0 h 200"/>
                <a:gd name="T2" fmla="*/ 0 w 167"/>
                <a:gd name="T3" fmla="*/ 75 h 200"/>
                <a:gd name="T4" fmla="*/ 18 w 167"/>
                <a:gd name="T5" fmla="*/ 104 h 200"/>
                <a:gd name="T6" fmla="*/ 57 w 167"/>
                <a:gd name="T7" fmla="*/ 77 h 200"/>
                <a:gd name="T8" fmla="*/ 134 w 167"/>
                <a:gd name="T9" fmla="*/ 200 h 200"/>
                <a:gd name="T10" fmla="*/ 167 w 167"/>
                <a:gd name="T11" fmla="*/ 177 h 200"/>
                <a:gd name="T12" fmla="*/ 90 w 167"/>
                <a:gd name="T13" fmla="*/ 55 h 200"/>
                <a:gd name="T14" fmla="*/ 130 w 167"/>
                <a:gd name="T15" fmla="*/ 29 h 200"/>
                <a:gd name="T16" fmla="*/ 112 w 167"/>
                <a:gd name="T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200">
                  <a:moveTo>
                    <a:pt x="112" y="0"/>
                  </a:moveTo>
                  <a:lnTo>
                    <a:pt x="0" y="75"/>
                  </a:lnTo>
                  <a:lnTo>
                    <a:pt x="18" y="104"/>
                  </a:lnTo>
                  <a:lnTo>
                    <a:pt x="57" y="77"/>
                  </a:lnTo>
                  <a:lnTo>
                    <a:pt x="134" y="200"/>
                  </a:lnTo>
                  <a:lnTo>
                    <a:pt x="167" y="177"/>
                  </a:lnTo>
                  <a:lnTo>
                    <a:pt x="90" y="55"/>
                  </a:lnTo>
                  <a:lnTo>
                    <a:pt x="130" y="29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7">
              <a:extLst>
                <a:ext uri="{FF2B5EF4-FFF2-40B4-BE49-F238E27FC236}">
                  <a16:creationId xmlns:a16="http://schemas.microsoft.com/office/drawing/2014/main" id="{53721678-076E-446C-9E11-4198EDD882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9038" y="1443038"/>
              <a:ext cx="203200" cy="339725"/>
            </a:xfrm>
            <a:custGeom>
              <a:avLst/>
              <a:gdLst>
                <a:gd name="T0" fmla="*/ 69 w 176"/>
                <a:gd name="T1" fmla="*/ 47 h 286"/>
                <a:gd name="T2" fmla="*/ 21 w 176"/>
                <a:gd name="T3" fmla="*/ 71 h 286"/>
                <a:gd name="T4" fmla="*/ 127 w 176"/>
                <a:gd name="T5" fmla="*/ 286 h 286"/>
                <a:gd name="T6" fmla="*/ 176 w 176"/>
                <a:gd name="T7" fmla="*/ 262 h 286"/>
                <a:gd name="T8" fmla="*/ 69 w 176"/>
                <a:gd name="T9" fmla="*/ 47 h 286"/>
                <a:gd name="T10" fmla="*/ 29 w 176"/>
                <a:gd name="T11" fmla="*/ 0 h 286"/>
                <a:gd name="T12" fmla="*/ 18 w 176"/>
                <a:gd name="T13" fmla="*/ 3 h 286"/>
                <a:gd name="T14" fmla="*/ 6 w 176"/>
                <a:gd name="T15" fmla="*/ 36 h 286"/>
                <a:gd name="T16" fmla="*/ 28 w 176"/>
                <a:gd name="T17" fmla="*/ 49 h 286"/>
                <a:gd name="T18" fmla="*/ 39 w 176"/>
                <a:gd name="T19" fmla="*/ 46 h 286"/>
                <a:gd name="T20" fmla="*/ 50 w 176"/>
                <a:gd name="T21" fmla="*/ 14 h 286"/>
                <a:gd name="T22" fmla="*/ 29 w 176"/>
                <a:gd name="T23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86">
                  <a:moveTo>
                    <a:pt x="69" y="47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127" y="286"/>
                    <a:pt x="127" y="286"/>
                    <a:pt x="127" y="286"/>
                  </a:cubicBezTo>
                  <a:cubicBezTo>
                    <a:pt x="176" y="262"/>
                    <a:pt x="176" y="262"/>
                    <a:pt x="176" y="262"/>
                  </a:cubicBezTo>
                  <a:cubicBezTo>
                    <a:pt x="69" y="47"/>
                    <a:pt x="69" y="47"/>
                    <a:pt x="69" y="47"/>
                  </a:cubicBezTo>
                  <a:moveTo>
                    <a:pt x="29" y="0"/>
                  </a:moveTo>
                  <a:cubicBezTo>
                    <a:pt x="25" y="0"/>
                    <a:pt x="21" y="1"/>
                    <a:pt x="18" y="3"/>
                  </a:cubicBezTo>
                  <a:cubicBezTo>
                    <a:pt x="5" y="9"/>
                    <a:pt x="0" y="23"/>
                    <a:pt x="6" y="36"/>
                  </a:cubicBezTo>
                  <a:cubicBezTo>
                    <a:pt x="11" y="44"/>
                    <a:pt x="19" y="49"/>
                    <a:pt x="28" y="49"/>
                  </a:cubicBezTo>
                  <a:cubicBezTo>
                    <a:pt x="32" y="49"/>
                    <a:pt x="36" y="48"/>
                    <a:pt x="39" y="46"/>
                  </a:cubicBezTo>
                  <a:cubicBezTo>
                    <a:pt x="52" y="40"/>
                    <a:pt x="56" y="26"/>
                    <a:pt x="50" y="14"/>
                  </a:cubicBezTo>
                  <a:cubicBezTo>
                    <a:pt x="46" y="5"/>
                    <a:pt x="37" y="0"/>
                    <a:pt x="29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8">
              <a:extLst>
                <a:ext uri="{FF2B5EF4-FFF2-40B4-BE49-F238E27FC236}">
                  <a16:creationId xmlns:a16="http://schemas.microsoft.com/office/drawing/2014/main" id="{A42E510F-1D33-46C3-9663-F983A2539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413" y="1319213"/>
              <a:ext cx="346075" cy="350838"/>
            </a:xfrm>
            <a:custGeom>
              <a:avLst/>
              <a:gdLst>
                <a:gd name="T0" fmla="*/ 228 w 300"/>
                <a:gd name="T1" fmla="*/ 0 h 294"/>
                <a:gd name="T2" fmla="*/ 160 w 300"/>
                <a:gd name="T3" fmla="*/ 18 h 294"/>
                <a:gd name="T4" fmla="*/ 155 w 300"/>
                <a:gd name="T5" fmla="*/ 101 h 294"/>
                <a:gd name="T6" fmla="*/ 154 w 300"/>
                <a:gd name="T7" fmla="*/ 190 h 294"/>
                <a:gd name="T8" fmla="*/ 153 w 300"/>
                <a:gd name="T9" fmla="*/ 190 h 294"/>
                <a:gd name="T10" fmla="*/ 112 w 300"/>
                <a:gd name="T11" fmla="*/ 113 h 294"/>
                <a:gd name="T12" fmla="*/ 70 w 300"/>
                <a:gd name="T13" fmla="*/ 41 h 294"/>
                <a:gd name="T14" fmla="*/ 0 w 300"/>
                <a:gd name="T15" fmla="*/ 59 h 294"/>
                <a:gd name="T16" fmla="*/ 44 w 300"/>
                <a:gd name="T17" fmla="*/ 294 h 294"/>
                <a:gd name="T18" fmla="*/ 93 w 300"/>
                <a:gd name="T19" fmla="*/ 282 h 294"/>
                <a:gd name="T20" fmla="*/ 75 w 300"/>
                <a:gd name="T21" fmla="*/ 193 h 294"/>
                <a:gd name="T22" fmla="*/ 54 w 300"/>
                <a:gd name="T23" fmla="*/ 96 h 294"/>
                <a:gd name="T24" fmla="*/ 55 w 300"/>
                <a:gd name="T25" fmla="*/ 96 h 294"/>
                <a:gd name="T26" fmla="*/ 99 w 300"/>
                <a:gd name="T27" fmla="*/ 181 h 294"/>
                <a:gd name="T28" fmla="*/ 147 w 300"/>
                <a:gd name="T29" fmla="*/ 264 h 294"/>
                <a:gd name="T30" fmla="*/ 188 w 300"/>
                <a:gd name="T31" fmla="*/ 254 h 294"/>
                <a:gd name="T32" fmla="*/ 193 w 300"/>
                <a:gd name="T33" fmla="*/ 156 h 294"/>
                <a:gd name="T34" fmla="*/ 196 w 300"/>
                <a:gd name="T35" fmla="*/ 60 h 294"/>
                <a:gd name="T36" fmla="*/ 197 w 300"/>
                <a:gd name="T37" fmla="*/ 59 h 294"/>
                <a:gd name="T38" fmla="*/ 223 w 300"/>
                <a:gd name="T39" fmla="*/ 154 h 294"/>
                <a:gd name="T40" fmla="*/ 249 w 300"/>
                <a:gd name="T41" fmla="*/ 242 h 294"/>
                <a:gd name="T42" fmla="*/ 300 w 300"/>
                <a:gd name="T43" fmla="*/ 229 h 294"/>
                <a:gd name="T44" fmla="*/ 228 w 300"/>
                <a:gd name="T45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0" h="294">
                  <a:moveTo>
                    <a:pt x="228" y="0"/>
                  </a:moveTo>
                  <a:cubicBezTo>
                    <a:pt x="160" y="18"/>
                    <a:pt x="160" y="18"/>
                    <a:pt x="160" y="18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54" y="129"/>
                    <a:pt x="154" y="162"/>
                    <a:pt x="154" y="190"/>
                  </a:cubicBezTo>
                  <a:cubicBezTo>
                    <a:pt x="153" y="190"/>
                    <a:pt x="153" y="190"/>
                    <a:pt x="153" y="190"/>
                  </a:cubicBezTo>
                  <a:cubicBezTo>
                    <a:pt x="141" y="165"/>
                    <a:pt x="126" y="137"/>
                    <a:pt x="112" y="113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69" y="164"/>
                    <a:pt x="61" y="128"/>
                    <a:pt x="54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68" y="125"/>
                    <a:pt x="84" y="156"/>
                    <a:pt x="99" y="181"/>
                  </a:cubicBezTo>
                  <a:cubicBezTo>
                    <a:pt x="147" y="264"/>
                    <a:pt x="147" y="264"/>
                    <a:pt x="147" y="264"/>
                  </a:cubicBezTo>
                  <a:cubicBezTo>
                    <a:pt x="188" y="254"/>
                    <a:pt x="188" y="254"/>
                    <a:pt x="188" y="254"/>
                  </a:cubicBezTo>
                  <a:cubicBezTo>
                    <a:pt x="193" y="156"/>
                    <a:pt x="193" y="156"/>
                    <a:pt x="193" y="156"/>
                  </a:cubicBezTo>
                  <a:cubicBezTo>
                    <a:pt x="195" y="127"/>
                    <a:pt x="196" y="91"/>
                    <a:pt x="196" y="60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205" y="93"/>
                    <a:pt x="215" y="127"/>
                    <a:pt x="223" y="154"/>
                  </a:cubicBezTo>
                  <a:cubicBezTo>
                    <a:pt x="249" y="242"/>
                    <a:pt x="249" y="242"/>
                    <a:pt x="249" y="242"/>
                  </a:cubicBezTo>
                  <a:cubicBezTo>
                    <a:pt x="300" y="229"/>
                    <a:pt x="300" y="229"/>
                    <a:pt x="300" y="229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9">
              <a:extLst>
                <a:ext uri="{FF2B5EF4-FFF2-40B4-BE49-F238E27FC236}">
                  <a16:creationId xmlns:a16="http://schemas.microsoft.com/office/drawing/2014/main" id="{AFE6AF2E-3CE0-4189-B781-FCB894F19D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7226" y="1223963"/>
              <a:ext cx="92075" cy="360363"/>
            </a:xfrm>
            <a:custGeom>
              <a:avLst/>
              <a:gdLst>
                <a:gd name="T0" fmla="*/ 56 w 80"/>
                <a:gd name="T1" fmla="*/ 60 h 303"/>
                <a:gd name="T2" fmla="*/ 2 w 80"/>
                <a:gd name="T3" fmla="*/ 65 h 303"/>
                <a:gd name="T4" fmla="*/ 26 w 80"/>
                <a:gd name="T5" fmla="*/ 303 h 303"/>
                <a:gd name="T6" fmla="*/ 80 w 80"/>
                <a:gd name="T7" fmla="*/ 298 h 303"/>
                <a:gd name="T8" fmla="*/ 56 w 80"/>
                <a:gd name="T9" fmla="*/ 60 h 303"/>
                <a:gd name="T10" fmla="*/ 26 w 80"/>
                <a:gd name="T11" fmla="*/ 0 h 303"/>
                <a:gd name="T12" fmla="*/ 24 w 80"/>
                <a:gd name="T13" fmla="*/ 0 h 303"/>
                <a:gd name="T14" fmla="*/ 1 w 80"/>
                <a:gd name="T15" fmla="*/ 27 h 303"/>
                <a:gd name="T16" fmla="*/ 26 w 80"/>
                <a:gd name="T17" fmla="*/ 49 h 303"/>
                <a:gd name="T18" fmla="*/ 28 w 80"/>
                <a:gd name="T19" fmla="*/ 48 h 303"/>
                <a:gd name="T20" fmla="*/ 50 w 80"/>
                <a:gd name="T21" fmla="*/ 22 h 303"/>
                <a:gd name="T22" fmla="*/ 26 w 80"/>
                <a:gd name="T2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303">
                  <a:moveTo>
                    <a:pt x="56" y="60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26" y="303"/>
                    <a:pt x="26" y="303"/>
                    <a:pt x="26" y="303"/>
                  </a:cubicBezTo>
                  <a:cubicBezTo>
                    <a:pt x="80" y="298"/>
                    <a:pt x="80" y="298"/>
                    <a:pt x="80" y="298"/>
                  </a:cubicBezTo>
                  <a:cubicBezTo>
                    <a:pt x="56" y="60"/>
                    <a:pt x="56" y="60"/>
                    <a:pt x="56" y="60"/>
                  </a:cubicBezTo>
                  <a:moveTo>
                    <a:pt x="26" y="0"/>
                  </a:moveTo>
                  <a:cubicBezTo>
                    <a:pt x="25" y="0"/>
                    <a:pt x="24" y="0"/>
                    <a:pt x="24" y="0"/>
                  </a:cubicBezTo>
                  <a:cubicBezTo>
                    <a:pt x="10" y="1"/>
                    <a:pt x="0" y="13"/>
                    <a:pt x="1" y="27"/>
                  </a:cubicBezTo>
                  <a:cubicBezTo>
                    <a:pt x="2" y="39"/>
                    <a:pt x="13" y="49"/>
                    <a:pt x="26" y="49"/>
                  </a:cubicBezTo>
                  <a:cubicBezTo>
                    <a:pt x="27" y="49"/>
                    <a:pt x="28" y="48"/>
                    <a:pt x="28" y="48"/>
                  </a:cubicBezTo>
                  <a:cubicBezTo>
                    <a:pt x="42" y="47"/>
                    <a:pt x="51" y="35"/>
                    <a:pt x="50" y="22"/>
                  </a:cubicBezTo>
                  <a:cubicBezTo>
                    <a:pt x="48" y="9"/>
                    <a:pt x="38" y="0"/>
                    <a:pt x="26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0">
              <a:extLst>
                <a:ext uri="{FF2B5EF4-FFF2-40B4-BE49-F238E27FC236}">
                  <a16:creationId xmlns:a16="http://schemas.microsoft.com/office/drawing/2014/main" id="{88F1B627-37F9-4B48-9304-00393540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1285875"/>
              <a:ext cx="174625" cy="288925"/>
            </a:xfrm>
            <a:custGeom>
              <a:avLst/>
              <a:gdLst>
                <a:gd name="T0" fmla="*/ 3 w 110"/>
                <a:gd name="T1" fmla="*/ 0 h 182"/>
                <a:gd name="T2" fmla="*/ 0 w 110"/>
                <a:gd name="T3" fmla="*/ 180 h 182"/>
                <a:gd name="T4" fmla="*/ 109 w 110"/>
                <a:gd name="T5" fmla="*/ 182 h 182"/>
                <a:gd name="T6" fmla="*/ 110 w 110"/>
                <a:gd name="T7" fmla="*/ 148 h 182"/>
                <a:gd name="T8" fmla="*/ 40 w 110"/>
                <a:gd name="T9" fmla="*/ 147 h 182"/>
                <a:gd name="T10" fmla="*/ 42 w 110"/>
                <a:gd name="T11" fmla="*/ 1 h 182"/>
                <a:gd name="T12" fmla="*/ 3 w 110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82">
                  <a:moveTo>
                    <a:pt x="3" y="0"/>
                  </a:moveTo>
                  <a:lnTo>
                    <a:pt x="0" y="180"/>
                  </a:lnTo>
                  <a:lnTo>
                    <a:pt x="109" y="182"/>
                  </a:lnTo>
                  <a:lnTo>
                    <a:pt x="110" y="148"/>
                  </a:lnTo>
                  <a:lnTo>
                    <a:pt x="40" y="147"/>
                  </a:lnTo>
                  <a:lnTo>
                    <a:pt x="4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1">
              <a:extLst>
                <a:ext uri="{FF2B5EF4-FFF2-40B4-BE49-F238E27FC236}">
                  <a16:creationId xmlns:a16="http://schemas.microsoft.com/office/drawing/2014/main" id="{456BB517-E393-4D6D-9DF2-BB570D826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1285875"/>
              <a:ext cx="174625" cy="288925"/>
            </a:xfrm>
            <a:custGeom>
              <a:avLst/>
              <a:gdLst>
                <a:gd name="T0" fmla="*/ 3 w 110"/>
                <a:gd name="T1" fmla="*/ 0 h 182"/>
                <a:gd name="T2" fmla="*/ 0 w 110"/>
                <a:gd name="T3" fmla="*/ 180 h 182"/>
                <a:gd name="T4" fmla="*/ 109 w 110"/>
                <a:gd name="T5" fmla="*/ 182 h 182"/>
                <a:gd name="T6" fmla="*/ 110 w 110"/>
                <a:gd name="T7" fmla="*/ 148 h 182"/>
                <a:gd name="T8" fmla="*/ 40 w 110"/>
                <a:gd name="T9" fmla="*/ 147 h 182"/>
                <a:gd name="T10" fmla="*/ 42 w 110"/>
                <a:gd name="T11" fmla="*/ 1 h 182"/>
                <a:gd name="T12" fmla="*/ 3 w 110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82">
                  <a:moveTo>
                    <a:pt x="3" y="0"/>
                  </a:moveTo>
                  <a:lnTo>
                    <a:pt x="0" y="180"/>
                  </a:lnTo>
                  <a:lnTo>
                    <a:pt x="109" y="182"/>
                  </a:lnTo>
                  <a:lnTo>
                    <a:pt x="110" y="148"/>
                  </a:lnTo>
                  <a:lnTo>
                    <a:pt x="40" y="147"/>
                  </a:lnTo>
                  <a:lnTo>
                    <a:pt x="42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2">
              <a:extLst>
                <a:ext uri="{FF2B5EF4-FFF2-40B4-BE49-F238E27FC236}">
                  <a16:creationId xmlns:a16="http://schemas.microsoft.com/office/drawing/2014/main" id="{55CCC037-D11E-4B70-AEDA-FC4EDD4B3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6" y="1300163"/>
              <a:ext cx="179388" cy="307975"/>
            </a:xfrm>
            <a:custGeom>
              <a:avLst/>
              <a:gdLst>
                <a:gd name="T0" fmla="*/ 26 w 113"/>
                <a:gd name="T1" fmla="*/ 0 h 194"/>
                <a:gd name="T2" fmla="*/ 0 w 113"/>
                <a:gd name="T3" fmla="*/ 178 h 194"/>
                <a:gd name="T4" fmla="*/ 108 w 113"/>
                <a:gd name="T5" fmla="*/ 194 h 194"/>
                <a:gd name="T6" fmla="*/ 113 w 113"/>
                <a:gd name="T7" fmla="*/ 161 h 194"/>
                <a:gd name="T8" fmla="*/ 44 w 113"/>
                <a:gd name="T9" fmla="*/ 150 h 194"/>
                <a:gd name="T10" fmla="*/ 65 w 113"/>
                <a:gd name="T11" fmla="*/ 6 h 194"/>
                <a:gd name="T12" fmla="*/ 26 w 113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94">
                  <a:moveTo>
                    <a:pt x="26" y="0"/>
                  </a:moveTo>
                  <a:lnTo>
                    <a:pt x="0" y="178"/>
                  </a:lnTo>
                  <a:lnTo>
                    <a:pt x="108" y="194"/>
                  </a:lnTo>
                  <a:lnTo>
                    <a:pt x="113" y="161"/>
                  </a:lnTo>
                  <a:lnTo>
                    <a:pt x="44" y="150"/>
                  </a:lnTo>
                  <a:lnTo>
                    <a:pt x="65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3">
              <a:extLst>
                <a:ext uri="{FF2B5EF4-FFF2-40B4-BE49-F238E27FC236}">
                  <a16:creationId xmlns:a16="http://schemas.microsoft.com/office/drawing/2014/main" id="{881F0F43-9233-449B-A1E0-424AE20A5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6" y="1300163"/>
              <a:ext cx="179388" cy="307975"/>
            </a:xfrm>
            <a:custGeom>
              <a:avLst/>
              <a:gdLst>
                <a:gd name="T0" fmla="*/ 26 w 113"/>
                <a:gd name="T1" fmla="*/ 0 h 194"/>
                <a:gd name="T2" fmla="*/ 0 w 113"/>
                <a:gd name="T3" fmla="*/ 178 h 194"/>
                <a:gd name="T4" fmla="*/ 108 w 113"/>
                <a:gd name="T5" fmla="*/ 194 h 194"/>
                <a:gd name="T6" fmla="*/ 113 w 113"/>
                <a:gd name="T7" fmla="*/ 161 h 194"/>
                <a:gd name="T8" fmla="*/ 44 w 113"/>
                <a:gd name="T9" fmla="*/ 150 h 194"/>
                <a:gd name="T10" fmla="*/ 65 w 113"/>
                <a:gd name="T11" fmla="*/ 6 h 194"/>
                <a:gd name="T12" fmla="*/ 26 w 113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94">
                  <a:moveTo>
                    <a:pt x="26" y="0"/>
                  </a:moveTo>
                  <a:lnTo>
                    <a:pt x="0" y="178"/>
                  </a:lnTo>
                  <a:lnTo>
                    <a:pt x="108" y="194"/>
                  </a:lnTo>
                  <a:lnTo>
                    <a:pt x="113" y="161"/>
                  </a:lnTo>
                  <a:lnTo>
                    <a:pt x="44" y="150"/>
                  </a:lnTo>
                  <a:lnTo>
                    <a:pt x="65" y="6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4">
              <a:extLst>
                <a:ext uri="{FF2B5EF4-FFF2-40B4-BE49-F238E27FC236}">
                  <a16:creationId xmlns:a16="http://schemas.microsoft.com/office/drawing/2014/main" id="{AE3DE9BF-391F-45B1-A368-1EF53F1F8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1913" y="1290638"/>
              <a:ext cx="168275" cy="355600"/>
            </a:xfrm>
            <a:custGeom>
              <a:avLst/>
              <a:gdLst>
                <a:gd name="T0" fmla="*/ 45 w 106"/>
                <a:gd name="T1" fmla="*/ 39 h 224"/>
                <a:gd name="T2" fmla="*/ 0 w 106"/>
                <a:gd name="T3" fmla="*/ 213 h 224"/>
                <a:gd name="T4" fmla="*/ 38 w 106"/>
                <a:gd name="T5" fmla="*/ 224 h 224"/>
                <a:gd name="T6" fmla="*/ 83 w 106"/>
                <a:gd name="T7" fmla="*/ 51 h 224"/>
                <a:gd name="T8" fmla="*/ 45 w 106"/>
                <a:gd name="T9" fmla="*/ 39 h 224"/>
                <a:gd name="T10" fmla="*/ 61 w 106"/>
                <a:gd name="T11" fmla="*/ 0 h 224"/>
                <a:gd name="T12" fmla="*/ 27 w 106"/>
                <a:gd name="T13" fmla="*/ 25 h 224"/>
                <a:gd name="T14" fmla="*/ 54 w 106"/>
                <a:gd name="T15" fmla="*/ 33 h 224"/>
                <a:gd name="T16" fmla="*/ 71 w 106"/>
                <a:gd name="T17" fmla="*/ 20 h 224"/>
                <a:gd name="T18" fmla="*/ 71 w 106"/>
                <a:gd name="T19" fmla="*/ 20 h 224"/>
                <a:gd name="T20" fmla="*/ 80 w 106"/>
                <a:gd name="T21" fmla="*/ 39 h 224"/>
                <a:gd name="T22" fmla="*/ 106 w 106"/>
                <a:gd name="T23" fmla="*/ 47 h 224"/>
                <a:gd name="T24" fmla="*/ 89 w 106"/>
                <a:gd name="T25" fmla="*/ 8 h 224"/>
                <a:gd name="T26" fmla="*/ 61 w 106"/>
                <a:gd name="T2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224">
                  <a:moveTo>
                    <a:pt x="45" y="39"/>
                  </a:moveTo>
                  <a:lnTo>
                    <a:pt x="0" y="213"/>
                  </a:lnTo>
                  <a:lnTo>
                    <a:pt x="38" y="224"/>
                  </a:lnTo>
                  <a:lnTo>
                    <a:pt x="83" y="51"/>
                  </a:lnTo>
                  <a:lnTo>
                    <a:pt x="45" y="39"/>
                  </a:lnTo>
                  <a:close/>
                  <a:moveTo>
                    <a:pt x="61" y="0"/>
                  </a:moveTo>
                  <a:lnTo>
                    <a:pt x="27" y="25"/>
                  </a:lnTo>
                  <a:lnTo>
                    <a:pt x="54" y="33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80" y="39"/>
                  </a:lnTo>
                  <a:lnTo>
                    <a:pt x="106" y="47"/>
                  </a:lnTo>
                  <a:lnTo>
                    <a:pt x="89" y="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5">
              <a:extLst>
                <a:ext uri="{FF2B5EF4-FFF2-40B4-BE49-F238E27FC236}">
                  <a16:creationId xmlns:a16="http://schemas.microsoft.com/office/drawing/2014/main" id="{6D841867-23C4-4E88-8F36-3C153EAF1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1913" y="1290638"/>
              <a:ext cx="168275" cy="355600"/>
            </a:xfrm>
            <a:custGeom>
              <a:avLst/>
              <a:gdLst>
                <a:gd name="T0" fmla="*/ 45 w 106"/>
                <a:gd name="T1" fmla="*/ 39 h 224"/>
                <a:gd name="T2" fmla="*/ 0 w 106"/>
                <a:gd name="T3" fmla="*/ 213 h 224"/>
                <a:gd name="T4" fmla="*/ 38 w 106"/>
                <a:gd name="T5" fmla="*/ 224 h 224"/>
                <a:gd name="T6" fmla="*/ 83 w 106"/>
                <a:gd name="T7" fmla="*/ 51 h 224"/>
                <a:gd name="T8" fmla="*/ 45 w 106"/>
                <a:gd name="T9" fmla="*/ 39 h 224"/>
                <a:gd name="T10" fmla="*/ 61 w 106"/>
                <a:gd name="T11" fmla="*/ 0 h 224"/>
                <a:gd name="T12" fmla="*/ 27 w 106"/>
                <a:gd name="T13" fmla="*/ 25 h 224"/>
                <a:gd name="T14" fmla="*/ 54 w 106"/>
                <a:gd name="T15" fmla="*/ 33 h 224"/>
                <a:gd name="T16" fmla="*/ 71 w 106"/>
                <a:gd name="T17" fmla="*/ 20 h 224"/>
                <a:gd name="T18" fmla="*/ 71 w 106"/>
                <a:gd name="T19" fmla="*/ 20 h 224"/>
                <a:gd name="T20" fmla="*/ 80 w 106"/>
                <a:gd name="T21" fmla="*/ 39 h 224"/>
                <a:gd name="T22" fmla="*/ 106 w 106"/>
                <a:gd name="T23" fmla="*/ 47 h 224"/>
                <a:gd name="T24" fmla="*/ 89 w 106"/>
                <a:gd name="T25" fmla="*/ 8 h 224"/>
                <a:gd name="T26" fmla="*/ 61 w 106"/>
                <a:gd name="T2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224">
                  <a:moveTo>
                    <a:pt x="45" y="39"/>
                  </a:moveTo>
                  <a:lnTo>
                    <a:pt x="0" y="213"/>
                  </a:lnTo>
                  <a:lnTo>
                    <a:pt x="38" y="224"/>
                  </a:lnTo>
                  <a:lnTo>
                    <a:pt x="83" y="51"/>
                  </a:lnTo>
                  <a:lnTo>
                    <a:pt x="45" y="39"/>
                  </a:lnTo>
                  <a:moveTo>
                    <a:pt x="61" y="0"/>
                  </a:moveTo>
                  <a:lnTo>
                    <a:pt x="27" y="25"/>
                  </a:lnTo>
                  <a:lnTo>
                    <a:pt x="54" y="33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80" y="39"/>
                  </a:lnTo>
                  <a:lnTo>
                    <a:pt x="106" y="47"/>
                  </a:lnTo>
                  <a:lnTo>
                    <a:pt x="89" y="8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6">
              <a:extLst>
                <a:ext uri="{FF2B5EF4-FFF2-40B4-BE49-F238E27FC236}">
                  <a16:creationId xmlns:a16="http://schemas.microsoft.com/office/drawing/2014/main" id="{D2232C8A-F26F-45D4-8D50-E47A1EADA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1465263"/>
              <a:ext cx="274638" cy="334963"/>
            </a:xfrm>
            <a:custGeom>
              <a:avLst/>
              <a:gdLst>
                <a:gd name="T0" fmla="*/ 76 w 173"/>
                <a:gd name="T1" fmla="*/ 0 h 211"/>
                <a:gd name="T2" fmla="*/ 0 w 173"/>
                <a:gd name="T3" fmla="*/ 161 h 211"/>
                <a:gd name="T4" fmla="*/ 100 w 173"/>
                <a:gd name="T5" fmla="*/ 211 h 211"/>
                <a:gd name="T6" fmla="*/ 115 w 173"/>
                <a:gd name="T7" fmla="*/ 181 h 211"/>
                <a:gd name="T8" fmla="*/ 50 w 173"/>
                <a:gd name="T9" fmla="*/ 149 h 211"/>
                <a:gd name="T10" fmla="*/ 68 w 173"/>
                <a:gd name="T11" fmla="*/ 111 h 211"/>
                <a:gd name="T12" fmla="*/ 125 w 173"/>
                <a:gd name="T13" fmla="*/ 139 h 211"/>
                <a:gd name="T14" fmla="*/ 139 w 173"/>
                <a:gd name="T15" fmla="*/ 109 h 211"/>
                <a:gd name="T16" fmla="*/ 82 w 173"/>
                <a:gd name="T17" fmla="*/ 81 h 211"/>
                <a:gd name="T18" fmla="*/ 98 w 173"/>
                <a:gd name="T19" fmla="*/ 47 h 211"/>
                <a:gd name="T20" fmla="*/ 159 w 173"/>
                <a:gd name="T21" fmla="*/ 78 h 211"/>
                <a:gd name="T22" fmla="*/ 173 w 173"/>
                <a:gd name="T23" fmla="*/ 48 h 211"/>
                <a:gd name="T24" fmla="*/ 76 w 173"/>
                <a:gd name="T2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11">
                  <a:moveTo>
                    <a:pt x="76" y="0"/>
                  </a:moveTo>
                  <a:lnTo>
                    <a:pt x="0" y="161"/>
                  </a:lnTo>
                  <a:lnTo>
                    <a:pt x="100" y="211"/>
                  </a:lnTo>
                  <a:lnTo>
                    <a:pt x="115" y="181"/>
                  </a:lnTo>
                  <a:lnTo>
                    <a:pt x="50" y="149"/>
                  </a:lnTo>
                  <a:lnTo>
                    <a:pt x="68" y="111"/>
                  </a:lnTo>
                  <a:lnTo>
                    <a:pt x="125" y="139"/>
                  </a:lnTo>
                  <a:lnTo>
                    <a:pt x="139" y="109"/>
                  </a:lnTo>
                  <a:lnTo>
                    <a:pt x="82" y="81"/>
                  </a:lnTo>
                  <a:lnTo>
                    <a:pt x="98" y="47"/>
                  </a:lnTo>
                  <a:lnTo>
                    <a:pt x="159" y="78"/>
                  </a:lnTo>
                  <a:lnTo>
                    <a:pt x="173" y="4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7">
              <a:extLst>
                <a:ext uri="{FF2B5EF4-FFF2-40B4-BE49-F238E27FC236}">
                  <a16:creationId xmlns:a16="http://schemas.microsoft.com/office/drawing/2014/main" id="{80E373AF-B2A3-4F94-A0B1-00F5A64D0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1465263"/>
              <a:ext cx="274638" cy="334963"/>
            </a:xfrm>
            <a:custGeom>
              <a:avLst/>
              <a:gdLst>
                <a:gd name="T0" fmla="*/ 76 w 173"/>
                <a:gd name="T1" fmla="*/ 0 h 211"/>
                <a:gd name="T2" fmla="*/ 0 w 173"/>
                <a:gd name="T3" fmla="*/ 161 h 211"/>
                <a:gd name="T4" fmla="*/ 100 w 173"/>
                <a:gd name="T5" fmla="*/ 211 h 211"/>
                <a:gd name="T6" fmla="*/ 115 w 173"/>
                <a:gd name="T7" fmla="*/ 181 h 211"/>
                <a:gd name="T8" fmla="*/ 50 w 173"/>
                <a:gd name="T9" fmla="*/ 149 h 211"/>
                <a:gd name="T10" fmla="*/ 68 w 173"/>
                <a:gd name="T11" fmla="*/ 111 h 211"/>
                <a:gd name="T12" fmla="*/ 125 w 173"/>
                <a:gd name="T13" fmla="*/ 139 h 211"/>
                <a:gd name="T14" fmla="*/ 139 w 173"/>
                <a:gd name="T15" fmla="*/ 109 h 211"/>
                <a:gd name="T16" fmla="*/ 82 w 173"/>
                <a:gd name="T17" fmla="*/ 81 h 211"/>
                <a:gd name="T18" fmla="*/ 98 w 173"/>
                <a:gd name="T19" fmla="*/ 47 h 211"/>
                <a:gd name="T20" fmla="*/ 159 w 173"/>
                <a:gd name="T21" fmla="*/ 78 h 211"/>
                <a:gd name="T22" fmla="*/ 173 w 173"/>
                <a:gd name="T23" fmla="*/ 48 h 211"/>
                <a:gd name="T24" fmla="*/ 76 w 173"/>
                <a:gd name="T2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11">
                  <a:moveTo>
                    <a:pt x="76" y="0"/>
                  </a:moveTo>
                  <a:lnTo>
                    <a:pt x="0" y="161"/>
                  </a:lnTo>
                  <a:lnTo>
                    <a:pt x="100" y="211"/>
                  </a:lnTo>
                  <a:lnTo>
                    <a:pt x="115" y="181"/>
                  </a:lnTo>
                  <a:lnTo>
                    <a:pt x="50" y="149"/>
                  </a:lnTo>
                  <a:lnTo>
                    <a:pt x="68" y="111"/>
                  </a:lnTo>
                  <a:lnTo>
                    <a:pt x="125" y="139"/>
                  </a:lnTo>
                  <a:lnTo>
                    <a:pt x="139" y="109"/>
                  </a:lnTo>
                  <a:lnTo>
                    <a:pt x="82" y="81"/>
                  </a:lnTo>
                  <a:lnTo>
                    <a:pt x="98" y="47"/>
                  </a:lnTo>
                  <a:lnTo>
                    <a:pt x="159" y="78"/>
                  </a:lnTo>
                  <a:lnTo>
                    <a:pt x="173" y="48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8">
              <a:extLst>
                <a:ext uri="{FF2B5EF4-FFF2-40B4-BE49-F238E27FC236}">
                  <a16:creationId xmlns:a16="http://schemas.microsoft.com/office/drawing/2014/main" id="{DA4FE935-31F4-4663-BEAD-F7E033CB59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3726" y="1589088"/>
              <a:ext cx="315913" cy="376238"/>
            </a:xfrm>
            <a:custGeom>
              <a:avLst/>
              <a:gdLst>
                <a:gd name="T0" fmla="*/ 126 w 274"/>
                <a:gd name="T1" fmla="*/ 53 h 315"/>
                <a:gd name="T2" fmla="*/ 28 w 274"/>
                <a:gd name="T3" fmla="*/ 107 h 315"/>
                <a:gd name="T4" fmla="*/ 6 w 274"/>
                <a:gd name="T5" fmla="*/ 198 h 315"/>
                <a:gd name="T6" fmla="*/ 68 w 274"/>
                <a:gd name="T7" fmla="*/ 280 h 315"/>
                <a:gd name="T8" fmla="*/ 141 w 274"/>
                <a:gd name="T9" fmla="*/ 315 h 315"/>
                <a:gd name="T10" fmla="*/ 213 w 274"/>
                <a:gd name="T11" fmla="*/ 211 h 315"/>
                <a:gd name="T12" fmla="*/ 140 w 274"/>
                <a:gd name="T13" fmla="*/ 160 h 315"/>
                <a:gd name="T14" fmla="*/ 116 w 274"/>
                <a:gd name="T15" fmla="*/ 195 h 315"/>
                <a:gd name="T16" fmla="*/ 146 w 274"/>
                <a:gd name="T17" fmla="*/ 216 h 315"/>
                <a:gd name="T18" fmla="*/ 118 w 274"/>
                <a:gd name="T19" fmla="*/ 257 h 315"/>
                <a:gd name="T20" fmla="*/ 94 w 274"/>
                <a:gd name="T21" fmla="*/ 245 h 315"/>
                <a:gd name="T22" fmla="*/ 76 w 274"/>
                <a:gd name="T23" fmla="*/ 138 h 315"/>
                <a:gd name="T24" fmla="*/ 137 w 274"/>
                <a:gd name="T25" fmla="*/ 102 h 315"/>
                <a:gd name="T26" fmla="*/ 186 w 274"/>
                <a:gd name="T27" fmla="*/ 119 h 315"/>
                <a:gd name="T28" fmla="*/ 226 w 274"/>
                <a:gd name="T29" fmla="*/ 160 h 315"/>
                <a:gd name="T30" fmla="*/ 260 w 274"/>
                <a:gd name="T31" fmla="*/ 130 h 315"/>
                <a:gd name="T32" fmla="*/ 212 w 274"/>
                <a:gd name="T33" fmla="*/ 83 h 315"/>
                <a:gd name="T34" fmla="*/ 126 w 274"/>
                <a:gd name="T35" fmla="*/ 53 h 315"/>
                <a:gd name="T36" fmla="*/ 192 w 274"/>
                <a:gd name="T37" fmla="*/ 0 h 315"/>
                <a:gd name="T38" fmla="*/ 207 w 274"/>
                <a:gd name="T39" fmla="*/ 65 h 315"/>
                <a:gd name="T40" fmla="*/ 239 w 274"/>
                <a:gd name="T41" fmla="*/ 76 h 315"/>
                <a:gd name="T42" fmla="*/ 274 w 274"/>
                <a:gd name="T43" fmla="*/ 56 h 315"/>
                <a:gd name="T44" fmla="*/ 251 w 274"/>
                <a:gd name="T45" fmla="*/ 41 h 315"/>
                <a:gd name="T46" fmla="*/ 237 w 274"/>
                <a:gd name="T47" fmla="*/ 47 h 315"/>
                <a:gd name="T48" fmla="*/ 223 w 274"/>
                <a:gd name="T49" fmla="*/ 41 h 315"/>
                <a:gd name="T50" fmla="*/ 215 w 274"/>
                <a:gd name="T51" fmla="*/ 16 h 315"/>
                <a:gd name="T52" fmla="*/ 192 w 274"/>
                <a:gd name="T5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4" h="315">
                  <a:moveTo>
                    <a:pt x="126" y="53"/>
                  </a:moveTo>
                  <a:cubicBezTo>
                    <a:pt x="89" y="53"/>
                    <a:pt x="54" y="71"/>
                    <a:pt x="28" y="107"/>
                  </a:cubicBezTo>
                  <a:cubicBezTo>
                    <a:pt x="8" y="136"/>
                    <a:pt x="0" y="169"/>
                    <a:pt x="6" y="198"/>
                  </a:cubicBezTo>
                  <a:cubicBezTo>
                    <a:pt x="12" y="228"/>
                    <a:pt x="32" y="255"/>
                    <a:pt x="68" y="280"/>
                  </a:cubicBezTo>
                  <a:cubicBezTo>
                    <a:pt x="94" y="298"/>
                    <a:pt x="124" y="310"/>
                    <a:pt x="141" y="315"/>
                  </a:cubicBezTo>
                  <a:cubicBezTo>
                    <a:pt x="213" y="211"/>
                    <a:pt x="213" y="211"/>
                    <a:pt x="213" y="211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16" y="195"/>
                    <a:pt x="116" y="195"/>
                    <a:pt x="116" y="195"/>
                  </a:cubicBezTo>
                  <a:cubicBezTo>
                    <a:pt x="146" y="216"/>
                    <a:pt x="146" y="216"/>
                    <a:pt x="146" y="216"/>
                  </a:cubicBezTo>
                  <a:cubicBezTo>
                    <a:pt x="118" y="257"/>
                    <a:pt x="118" y="257"/>
                    <a:pt x="118" y="257"/>
                  </a:cubicBezTo>
                  <a:cubicBezTo>
                    <a:pt x="113" y="257"/>
                    <a:pt x="104" y="252"/>
                    <a:pt x="94" y="245"/>
                  </a:cubicBezTo>
                  <a:cubicBezTo>
                    <a:pt x="57" y="220"/>
                    <a:pt x="48" y="178"/>
                    <a:pt x="76" y="138"/>
                  </a:cubicBezTo>
                  <a:cubicBezTo>
                    <a:pt x="93" y="113"/>
                    <a:pt x="115" y="102"/>
                    <a:pt x="137" y="102"/>
                  </a:cubicBezTo>
                  <a:cubicBezTo>
                    <a:pt x="153" y="102"/>
                    <a:pt x="170" y="108"/>
                    <a:pt x="186" y="119"/>
                  </a:cubicBezTo>
                  <a:cubicBezTo>
                    <a:pt x="207" y="134"/>
                    <a:pt x="218" y="147"/>
                    <a:pt x="226" y="160"/>
                  </a:cubicBezTo>
                  <a:cubicBezTo>
                    <a:pt x="260" y="130"/>
                    <a:pt x="260" y="130"/>
                    <a:pt x="260" y="130"/>
                  </a:cubicBezTo>
                  <a:cubicBezTo>
                    <a:pt x="253" y="119"/>
                    <a:pt x="237" y="100"/>
                    <a:pt x="212" y="83"/>
                  </a:cubicBezTo>
                  <a:cubicBezTo>
                    <a:pt x="184" y="63"/>
                    <a:pt x="154" y="53"/>
                    <a:pt x="126" y="53"/>
                  </a:cubicBezTo>
                  <a:moveTo>
                    <a:pt x="192" y="0"/>
                  </a:moveTo>
                  <a:cubicBezTo>
                    <a:pt x="177" y="21"/>
                    <a:pt x="178" y="45"/>
                    <a:pt x="207" y="65"/>
                  </a:cubicBezTo>
                  <a:cubicBezTo>
                    <a:pt x="218" y="73"/>
                    <a:pt x="229" y="76"/>
                    <a:pt x="239" y="76"/>
                  </a:cubicBezTo>
                  <a:cubicBezTo>
                    <a:pt x="253" y="76"/>
                    <a:pt x="264" y="69"/>
                    <a:pt x="274" y="56"/>
                  </a:cubicBezTo>
                  <a:cubicBezTo>
                    <a:pt x="251" y="41"/>
                    <a:pt x="251" y="41"/>
                    <a:pt x="251" y="41"/>
                  </a:cubicBezTo>
                  <a:cubicBezTo>
                    <a:pt x="247" y="44"/>
                    <a:pt x="243" y="47"/>
                    <a:pt x="237" y="47"/>
                  </a:cubicBezTo>
                  <a:cubicBezTo>
                    <a:pt x="233" y="47"/>
                    <a:pt x="228" y="45"/>
                    <a:pt x="223" y="41"/>
                  </a:cubicBezTo>
                  <a:cubicBezTo>
                    <a:pt x="211" y="33"/>
                    <a:pt x="212" y="23"/>
                    <a:pt x="215" y="16"/>
                  </a:cubicBezTo>
                  <a:cubicBezTo>
                    <a:pt x="192" y="0"/>
                    <a:pt x="192" y="0"/>
                    <a:pt x="192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9">
              <a:extLst>
                <a:ext uri="{FF2B5EF4-FFF2-40B4-BE49-F238E27FC236}">
                  <a16:creationId xmlns:a16="http://schemas.microsoft.com/office/drawing/2014/main" id="{203ADC1F-F2FE-4CAA-9DE0-AB6C8A17F1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4388" y="1784350"/>
              <a:ext cx="269875" cy="295275"/>
            </a:xfrm>
            <a:custGeom>
              <a:avLst/>
              <a:gdLst>
                <a:gd name="T0" fmla="*/ 161 w 234"/>
                <a:gd name="T1" fmla="*/ 34 h 248"/>
                <a:gd name="T2" fmla="*/ 0 w 234"/>
                <a:gd name="T3" fmla="*/ 211 h 248"/>
                <a:gd name="T4" fmla="*/ 40 w 234"/>
                <a:gd name="T5" fmla="*/ 248 h 248"/>
                <a:gd name="T6" fmla="*/ 201 w 234"/>
                <a:gd name="T7" fmla="*/ 71 h 248"/>
                <a:gd name="T8" fmla="*/ 161 w 234"/>
                <a:gd name="T9" fmla="*/ 34 h 248"/>
                <a:gd name="T10" fmla="*/ 207 w 234"/>
                <a:gd name="T11" fmla="*/ 0 h 248"/>
                <a:gd name="T12" fmla="*/ 189 w 234"/>
                <a:gd name="T13" fmla="*/ 8 h 248"/>
                <a:gd name="T14" fmla="*/ 191 w 234"/>
                <a:gd name="T15" fmla="*/ 43 h 248"/>
                <a:gd name="T16" fmla="*/ 207 w 234"/>
                <a:gd name="T17" fmla="*/ 49 h 248"/>
                <a:gd name="T18" fmla="*/ 225 w 234"/>
                <a:gd name="T19" fmla="*/ 41 h 248"/>
                <a:gd name="T20" fmla="*/ 224 w 234"/>
                <a:gd name="T21" fmla="*/ 7 h 248"/>
                <a:gd name="T22" fmla="*/ 207 w 234"/>
                <a:gd name="T2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4" h="248">
                  <a:moveTo>
                    <a:pt x="161" y="34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40" y="248"/>
                    <a:pt x="40" y="248"/>
                    <a:pt x="40" y="248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61" y="34"/>
                    <a:pt x="161" y="34"/>
                    <a:pt x="161" y="34"/>
                  </a:cubicBezTo>
                  <a:moveTo>
                    <a:pt x="207" y="0"/>
                  </a:moveTo>
                  <a:cubicBezTo>
                    <a:pt x="200" y="0"/>
                    <a:pt x="194" y="3"/>
                    <a:pt x="189" y="8"/>
                  </a:cubicBezTo>
                  <a:cubicBezTo>
                    <a:pt x="180" y="17"/>
                    <a:pt x="181" y="33"/>
                    <a:pt x="191" y="43"/>
                  </a:cubicBezTo>
                  <a:cubicBezTo>
                    <a:pt x="196" y="47"/>
                    <a:pt x="201" y="49"/>
                    <a:pt x="207" y="49"/>
                  </a:cubicBezTo>
                  <a:cubicBezTo>
                    <a:pt x="214" y="49"/>
                    <a:pt x="220" y="46"/>
                    <a:pt x="225" y="41"/>
                  </a:cubicBezTo>
                  <a:cubicBezTo>
                    <a:pt x="234" y="31"/>
                    <a:pt x="234" y="16"/>
                    <a:pt x="224" y="7"/>
                  </a:cubicBezTo>
                  <a:cubicBezTo>
                    <a:pt x="219" y="2"/>
                    <a:pt x="213" y="0"/>
                    <a:pt x="207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0">
              <a:extLst>
                <a:ext uri="{FF2B5EF4-FFF2-40B4-BE49-F238E27FC236}">
                  <a16:creationId xmlns:a16="http://schemas.microsoft.com/office/drawing/2014/main" id="{DC09439D-6958-4531-B0CA-51C27DDD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026" y="1941513"/>
              <a:ext cx="298450" cy="295275"/>
            </a:xfrm>
            <a:custGeom>
              <a:avLst/>
              <a:gdLst>
                <a:gd name="T0" fmla="*/ 101 w 188"/>
                <a:gd name="T1" fmla="*/ 0 h 186"/>
                <a:gd name="T2" fmla="*/ 75 w 188"/>
                <a:gd name="T3" fmla="*/ 23 h 186"/>
                <a:gd name="T4" fmla="*/ 106 w 188"/>
                <a:gd name="T5" fmla="*/ 60 h 186"/>
                <a:gd name="T6" fmla="*/ 0 w 188"/>
                <a:gd name="T7" fmla="*/ 155 h 186"/>
                <a:gd name="T8" fmla="*/ 26 w 188"/>
                <a:gd name="T9" fmla="*/ 186 h 186"/>
                <a:gd name="T10" fmla="*/ 132 w 188"/>
                <a:gd name="T11" fmla="*/ 90 h 186"/>
                <a:gd name="T12" fmla="*/ 163 w 188"/>
                <a:gd name="T13" fmla="*/ 127 h 186"/>
                <a:gd name="T14" fmla="*/ 188 w 188"/>
                <a:gd name="T15" fmla="*/ 105 h 186"/>
                <a:gd name="T16" fmla="*/ 101 w 188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6">
                  <a:moveTo>
                    <a:pt x="101" y="0"/>
                  </a:moveTo>
                  <a:lnTo>
                    <a:pt x="75" y="23"/>
                  </a:lnTo>
                  <a:lnTo>
                    <a:pt x="106" y="60"/>
                  </a:lnTo>
                  <a:lnTo>
                    <a:pt x="0" y="155"/>
                  </a:lnTo>
                  <a:lnTo>
                    <a:pt x="26" y="186"/>
                  </a:lnTo>
                  <a:lnTo>
                    <a:pt x="132" y="90"/>
                  </a:lnTo>
                  <a:lnTo>
                    <a:pt x="163" y="127"/>
                  </a:lnTo>
                  <a:lnTo>
                    <a:pt x="188" y="10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1">
              <a:extLst>
                <a:ext uri="{FF2B5EF4-FFF2-40B4-BE49-F238E27FC236}">
                  <a16:creationId xmlns:a16="http://schemas.microsoft.com/office/drawing/2014/main" id="{6539ECF7-0EA5-4ED1-B061-9CB67FB68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026" y="1941513"/>
              <a:ext cx="298450" cy="295275"/>
            </a:xfrm>
            <a:custGeom>
              <a:avLst/>
              <a:gdLst>
                <a:gd name="T0" fmla="*/ 101 w 188"/>
                <a:gd name="T1" fmla="*/ 0 h 186"/>
                <a:gd name="T2" fmla="*/ 75 w 188"/>
                <a:gd name="T3" fmla="*/ 23 h 186"/>
                <a:gd name="T4" fmla="*/ 106 w 188"/>
                <a:gd name="T5" fmla="*/ 60 h 186"/>
                <a:gd name="T6" fmla="*/ 0 w 188"/>
                <a:gd name="T7" fmla="*/ 155 h 186"/>
                <a:gd name="T8" fmla="*/ 26 w 188"/>
                <a:gd name="T9" fmla="*/ 186 h 186"/>
                <a:gd name="T10" fmla="*/ 132 w 188"/>
                <a:gd name="T11" fmla="*/ 90 h 186"/>
                <a:gd name="T12" fmla="*/ 163 w 188"/>
                <a:gd name="T13" fmla="*/ 127 h 186"/>
                <a:gd name="T14" fmla="*/ 188 w 188"/>
                <a:gd name="T15" fmla="*/ 105 h 186"/>
                <a:gd name="T16" fmla="*/ 101 w 188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6">
                  <a:moveTo>
                    <a:pt x="101" y="0"/>
                  </a:moveTo>
                  <a:lnTo>
                    <a:pt x="75" y="23"/>
                  </a:lnTo>
                  <a:lnTo>
                    <a:pt x="106" y="60"/>
                  </a:lnTo>
                  <a:lnTo>
                    <a:pt x="0" y="155"/>
                  </a:lnTo>
                  <a:lnTo>
                    <a:pt x="26" y="186"/>
                  </a:lnTo>
                  <a:lnTo>
                    <a:pt x="132" y="90"/>
                  </a:lnTo>
                  <a:lnTo>
                    <a:pt x="163" y="127"/>
                  </a:lnTo>
                  <a:lnTo>
                    <a:pt x="188" y="105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2">
              <a:extLst>
                <a:ext uri="{FF2B5EF4-FFF2-40B4-BE49-F238E27FC236}">
                  <a16:creationId xmlns:a16="http://schemas.microsoft.com/office/drawing/2014/main" id="{4E4A1CF4-EDC2-47A8-8549-C10220ABB2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2201" y="2168525"/>
              <a:ext cx="315913" cy="241300"/>
            </a:xfrm>
            <a:custGeom>
              <a:avLst/>
              <a:gdLst>
                <a:gd name="T0" fmla="*/ 198 w 273"/>
                <a:gd name="T1" fmla="*/ 23 h 203"/>
                <a:gd name="T2" fmla="*/ 0 w 273"/>
                <a:gd name="T3" fmla="*/ 158 h 203"/>
                <a:gd name="T4" fmla="*/ 31 w 273"/>
                <a:gd name="T5" fmla="*/ 203 h 203"/>
                <a:gd name="T6" fmla="*/ 229 w 273"/>
                <a:gd name="T7" fmla="*/ 68 h 203"/>
                <a:gd name="T8" fmla="*/ 198 w 273"/>
                <a:gd name="T9" fmla="*/ 23 h 203"/>
                <a:gd name="T10" fmla="*/ 245 w 273"/>
                <a:gd name="T11" fmla="*/ 0 h 203"/>
                <a:gd name="T12" fmla="*/ 231 w 273"/>
                <a:gd name="T13" fmla="*/ 4 h 203"/>
                <a:gd name="T14" fmla="*/ 225 w 273"/>
                <a:gd name="T15" fmla="*/ 38 h 203"/>
                <a:gd name="T16" fmla="*/ 245 w 273"/>
                <a:gd name="T17" fmla="*/ 48 h 203"/>
                <a:gd name="T18" fmla="*/ 259 w 273"/>
                <a:gd name="T19" fmla="*/ 44 h 203"/>
                <a:gd name="T20" fmla="*/ 265 w 273"/>
                <a:gd name="T21" fmla="*/ 11 h 203"/>
                <a:gd name="T22" fmla="*/ 245 w 273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203">
                  <a:moveTo>
                    <a:pt x="198" y="23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31" y="203"/>
                    <a:pt x="31" y="203"/>
                    <a:pt x="31" y="20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198" y="23"/>
                    <a:pt x="198" y="23"/>
                    <a:pt x="198" y="23"/>
                  </a:cubicBezTo>
                  <a:moveTo>
                    <a:pt x="245" y="0"/>
                  </a:moveTo>
                  <a:cubicBezTo>
                    <a:pt x="240" y="0"/>
                    <a:pt x="235" y="1"/>
                    <a:pt x="231" y="4"/>
                  </a:cubicBezTo>
                  <a:cubicBezTo>
                    <a:pt x="221" y="11"/>
                    <a:pt x="217" y="26"/>
                    <a:pt x="225" y="38"/>
                  </a:cubicBezTo>
                  <a:cubicBezTo>
                    <a:pt x="230" y="45"/>
                    <a:pt x="237" y="48"/>
                    <a:pt x="245" y="48"/>
                  </a:cubicBezTo>
                  <a:cubicBezTo>
                    <a:pt x="250" y="48"/>
                    <a:pt x="255" y="47"/>
                    <a:pt x="259" y="44"/>
                  </a:cubicBezTo>
                  <a:cubicBezTo>
                    <a:pt x="270" y="36"/>
                    <a:pt x="273" y="22"/>
                    <a:pt x="265" y="11"/>
                  </a:cubicBezTo>
                  <a:cubicBezTo>
                    <a:pt x="261" y="4"/>
                    <a:pt x="253" y="0"/>
                    <a:pt x="24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3">
              <a:extLst>
                <a:ext uri="{FF2B5EF4-FFF2-40B4-BE49-F238E27FC236}">
                  <a16:creationId xmlns:a16="http://schemas.microsoft.com/office/drawing/2014/main" id="{697B6BE2-30BE-471B-9607-B968FC3BE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513" y="2374900"/>
              <a:ext cx="374650" cy="392113"/>
            </a:xfrm>
            <a:custGeom>
              <a:avLst/>
              <a:gdLst>
                <a:gd name="T0" fmla="*/ 223 w 325"/>
                <a:gd name="T1" fmla="*/ 0 h 329"/>
                <a:gd name="T2" fmla="*/ 0 w 325"/>
                <a:gd name="T3" fmla="*/ 90 h 329"/>
                <a:gd name="T4" fmla="*/ 22 w 325"/>
                <a:gd name="T5" fmla="*/ 135 h 329"/>
                <a:gd name="T6" fmla="*/ 106 w 325"/>
                <a:gd name="T7" fmla="*/ 100 h 329"/>
                <a:gd name="T8" fmla="*/ 197 w 325"/>
                <a:gd name="T9" fmla="*/ 61 h 329"/>
                <a:gd name="T10" fmla="*/ 197 w 325"/>
                <a:gd name="T11" fmla="*/ 62 h 329"/>
                <a:gd name="T12" fmla="*/ 122 w 325"/>
                <a:gd name="T13" fmla="*/ 122 h 329"/>
                <a:gd name="T14" fmla="*/ 50 w 325"/>
                <a:gd name="T15" fmla="*/ 185 h 329"/>
                <a:gd name="T16" fmla="*/ 68 w 325"/>
                <a:gd name="T17" fmla="*/ 223 h 329"/>
                <a:gd name="T18" fmla="*/ 165 w 325"/>
                <a:gd name="T19" fmla="*/ 209 h 329"/>
                <a:gd name="T20" fmla="*/ 260 w 325"/>
                <a:gd name="T21" fmla="*/ 193 h 329"/>
                <a:gd name="T22" fmla="*/ 261 w 325"/>
                <a:gd name="T23" fmla="*/ 194 h 329"/>
                <a:gd name="T24" fmla="*/ 173 w 325"/>
                <a:gd name="T25" fmla="*/ 238 h 329"/>
                <a:gd name="T26" fmla="*/ 91 w 325"/>
                <a:gd name="T27" fmla="*/ 281 h 329"/>
                <a:gd name="T28" fmla="*/ 114 w 325"/>
                <a:gd name="T29" fmla="*/ 329 h 329"/>
                <a:gd name="T30" fmla="*/ 325 w 325"/>
                <a:gd name="T31" fmla="*/ 213 h 329"/>
                <a:gd name="T32" fmla="*/ 294 w 325"/>
                <a:gd name="T33" fmla="*/ 150 h 329"/>
                <a:gd name="T34" fmla="*/ 211 w 325"/>
                <a:gd name="T35" fmla="*/ 161 h 329"/>
                <a:gd name="T36" fmla="*/ 124 w 325"/>
                <a:gd name="T37" fmla="*/ 178 h 329"/>
                <a:gd name="T38" fmla="*/ 123 w 325"/>
                <a:gd name="T39" fmla="*/ 177 h 329"/>
                <a:gd name="T40" fmla="*/ 192 w 325"/>
                <a:gd name="T41" fmla="*/ 121 h 329"/>
                <a:gd name="T42" fmla="*/ 254 w 325"/>
                <a:gd name="T43" fmla="*/ 66 h 329"/>
                <a:gd name="T44" fmla="*/ 223 w 325"/>
                <a:gd name="T4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5" h="329">
                  <a:moveTo>
                    <a:pt x="223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33" y="89"/>
                    <a:pt x="167" y="74"/>
                    <a:pt x="197" y="61"/>
                  </a:cubicBezTo>
                  <a:cubicBezTo>
                    <a:pt x="197" y="62"/>
                    <a:pt x="197" y="62"/>
                    <a:pt x="197" y="62"/>
                  </a:cubicBezTo>
                  <a:cubicBezTo>
                    <a:pt x="171" y="80"/>
                    <a:pt x="144" y="102"/>
                    <a:pt x="122" y="122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165" y="209"/>
                    <a:pt x="165" y="209"/>
                    <a:pt x="165" y="209"/>
                  </a:cubicBezTo>
                  <a:cubicBezTo>
                    <a:pt x="194" y="205"/>
                    <a:pt x="229" y="199"/>
                    <a:pt x="260" y="193"/>
                  </a:cubicBezTo>
                  <a:cubicBezTo>
                    <a:pt x="261" y="194"/>
                    <a:pt x="261" y="194"/>
                    <a:pt x="261" y="194"/>
                  </a:cubicBezTo>
                  <a:cubicBezTo>
                    <a:pt x="229" y="209"/>
                    <a:pt x="198" y="225"/>
                    <a:pt x="173" y="238"/>
                  </a:cubicBezTo>
                  <a:cubicBezTo>
                    <a:pt x="91" y="281"/>
                    <a:pt x="91" y="281"/>
                    <a:pt x="91" y="281"/>
                  </a:cubicBezTo>
                  <a:cubicBezTo>
                    <a:pt x="114" y="329"/>
                    <a:pt x="114" y="329"/>
                    <a:pt x="114" y="329"/>
                  </a:cubicBezTo>
                  <a:cubicBezTo>
                    <a:pt x="325" y="213"/>
                    <a:pt x="325" y="213"/>
                    <a:pt x="325" y="213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184" y="165"/>
                    <a:pt x="152" y="172"/>
                    <a:pt x="124" y="178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46" y="160"/>
                    <a:pt x="170" y="140"/>
                    <a:pt x="192" y="121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4">
              <a:extLst>
                <a:ext uri="{FF2B5EF4-FFF2-40B4-BE49-F238E27FC236}">
                  <a16:creationId xmlns:a16="http://schemas.microsoft.com/office/drawing/2014/main" id="{C062C3DD-015C-4E7E-A4CD-38CCE39CC5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8426" y="2903538"/>
              <a:ext cx="296863" cy="249238"/>
            </a:xfrm>
            <a:custGeom>
              <a:avLst/>
              <a:gdLst>
                <a:gd name="T0" fmla="*/ 86 w 257"/>
                <a:gd name="T1" fmla="*/ 152 h 209"/>
                <a:gd name="T2" fmla="*/ 51 w 257"/>
                <a:gd name="T3" fmla="*/ 113 h 209"/>
                <a:gd name="T4" fmla="*/ 47 w 257"/>
                <a:gd name="T5" fmla="*/ 93 h 209"/>
                <a:gd name="T6" fmla="*/ 113 w 257"/>
                <a:gd name="T7" fmla="*/ 79 h 209"/>
                <a:gd name="T8" fmla="*/ 117 w 257"/>
                <a:gd name="T9" fmla="*/ 97 h 209"/>
                <a:gd name="T10" fmla="*/ 94 w 257"/>
                <a:gd name="T11" fmla="*/ 152 h 209"/>
                <a:gd name="T12" fmla="*/ 86 w 257"/>
                <a:gd name="T13" fmla="*/ 152 h 209"/>
                <a:gd name="T14" fmla="*/ 187 w 257"/>
                <a:gd name="T15" fmla="*/ 126 h 209"/>
                <a:gd name="T16" fmla="*/ 155 w 257"/>
                <a:gd name="T17" fmla="*/ 89 h 209"/>
                <a:gd name="T18" fmla="*/ 151 w 257"/>
                <a:gd name="T19" fmla="*/ 71 h 209"/>
                <a:gd name="T20" fmla="*/ 206 w 257"/>
                <a:gd name="T21" fmla="*/ 60 h 209"/>
                <a:gd name="T22" fmla="*/ 212 w 257"/>
                <a:gd name="T23" fmla="*/ 82 h 209"/>
                <a:gd name="T24" fmla="*/ 193 w 257"/>
                <a:gd name="T25" fmla="*/ 126 h 209"/>
                <a:gd name="T26" fmla="*/ 187 w 257"/>
                <a:gd name="T27" fmla="*/ 126 h 209"/>
                <a:gd name="T28" fmla="*/ 230 w 257"/>
                <a:gd name="T29" fmla="*/ 0 h 209"/>
                <a:gd name="T30" fmla="*/ 0 w 257"/>
                <a:gd name="T31" fmla="*/ 48 h 209"/>
                <a:gd name="T32" fmla="*/ 8 w 257"/>
                <a:gd name="T33" fmla="*/ 106 h 209"/>
                <a:gd name="T34" fmla="*/ 48 w 257"/>
                <a:gd name="T35" fmla="*/ 194 h 209"/>
                <a:gd name="T36" fmla="*/ 90 w 257"/>
                <a:gd name="T37" fmla="*/ 209 h 209"/>
                <a:gd name="T38" fmla="*/ 103 w 257"/>
                <a:gd name="T39" fmla="*/ 208 h 209"/>
                <a:gd name="T40" fmla="*/ 151 w 257"/>
                <a:gd name="T41" fmla="*/ 149 h 209"/>
                <a:gd name="T42" fmla="*/ 152 w 257"/>
                <a:gd name="T43" fmla="*/ 149 h 209"/>
                <a:gd name="T44" fmla="*/ 200 w 257"/>
                <a:gd name="T45" fmla="*/ 179 h 209"/>
                <a:gd name="T46" fmla="*/ 210 w 257"/>
                <a:gd name="T47" fmla="*/ 178 h 209"/>
                <a:gd name="T48" fmla="*/ 250 w 257"/>
                <a:gd name="T49" fmla="*/ 140 h 209"/>
                <a:gd name="T50" fmla="*/ 249 w 257"/>
                <a:gd name="T51" fmla="*/ 68 h 209"/>
                <a:gd name="T52" fmla="*/ 230 w 257"/>
                <a:gd name="T5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7" h="209">
                  <a:moveTo>
                    <a:pt x="86" y="152"/>
                  </a:moveTo>
                  <a:cubicBezTo>
                    <a:pt x="66" y="152"/>
                    <a:pt x="55" y="135"/>
                    <a:pt x="51" y="113"/>
                  </a:cubicBezTo>
                  <a:cubicBezTo>
                    <a:pt x="49" y="104"/>
                    <a:pt x="48" y="98"/>
                    <a:pt x="47" y="93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23" y="124"/>
                    <a:pt x="118" y="147"/>
                    <a:pt x="94" y="152"/>
                  </a:cubicBezTo>
                  <a:cubicBezTo>
                    <a:pt x="91" y="152"/>
                    <a:pt x="89" y="152"/>
                    <a:pt x="86" y="152"/>
                  </a:cubicBezTo>
                  <a:moveTo>
                    <a:pt x="187" y="126"/>
                  </a:moveTo>
                  <a:cubicBezTo>
                    <a:pt x="172" y="126"/>
                    <a:pt x="160" y="113"/>
                    <a:pt x="155" y="89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208" y="64"/>
                    <a:pt x="210" y="71"/>
                    <a:pt x="212" y="82"/>
                  </a:cubicBezTo>
                  <a:cubicBezTo>
                    <a:pt x="217" y="107"/>
                    <a:pt x="210" y="122"/>
                    <a:pt x="193" y="126"/>
                  </a:cubicBezTo>
                  <a:cubicBezTo>
                    <a:pt x="191" y="126"/>
                    <a:pt x="189" y="126"/>
                    <a:pt x="187" y="126"/>
                  </a:cubicBezTo>
                  <a:moveTo>
                    <a:pt x="23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" y="60"/>
                    <a:pt x="3" y="80"/>
                    <a:pt x="8" y="106"/>
                  </a:cubicBezTo>
                  <a:cubicBezTo>
                    <a:pt x="18" y="152"/>
                    <a:pt x="31" y="179"/>
                    <a:pt x="48" y="194"/>
                  </a:cubicBezTo>
                  <a:cubicBezTo>
                    <a:pt x="60" y="203"/>
                    <a:pt x="74" y="209"/>
                    <a:pt x="90" y="209"/>
                  </a:cubicBezTo>
                  <a:cubicBezTo>
                    <a:pt x="94" y="209"/>
                    <a:pt x="99" y="209"/>
                    <a:pt x="103" y="208"/>
                  </a:cubicBezTo>
                  <a:cubicBezTo>
                    <a:pt x="133" y="202"/>
                    <a:pt x="150" y="178"/>
                    <a:pt x="151" y="149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65" y="170"/>
                    <a:pt x="182" y="179"/>
                    <a:pt x="200" y="179"/>
                  </a:cubicBezTo>
                  <a:cubicBezTo>
                    <a:pt x="203" y="179"/>
                    <a:pt x="207" y="178"/>
                    <a:pt x="210" y="178"/>
                  </a:cubicBezTo>
                  <a:cubicBezTo>
                    <a:pt x="231" y="173"/>
                    <a:pt x="245" y="158"/>
                    <a:pt x="250" y="140"/>
                  </a:cubicBezTo>
                  <a:cubicBezTo>
                    <a:pt x="257" y="121"/>
                    <a:pt x="256" y="100"/>
                    <a:pt x="249" y="68"/>
                  </a:cubicBezTo>
                  <a:cubicBezTo>
                    <a:pt x="244" y="41"/>
                    <a:pt x="236" y="14"/>
                    <a:pt x="23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5">
              <a:extLst>
                <a:ext uri="{FF2B5EF4-FFF2-40B4-BE49-F238E27FC236}">
                  <a16:creationId xmlns:a16="http://schemas.microsoft.com/office/drawing/2014/main" id="{F84E27A3-4112-4F7E-9B2A-0F3DF0B8AE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7638" y="3222625"/>
              <a:ext cx="280988" cy="258763"/>
            </a:xfrm>
            <a:custGeom>
              <a:avLst/>
              <a:gdLst>
                <a:gd name="T0" fmla="*/ 107 w 244"/>
                <a:gd name="T1" fmla="*/ 130 h 218"/>
                <a:gd name="T2" fmla="*/ 105 w 244"/>
                <a:gd name="T3" fmla="*/ 77 h 218"/>
                <a:gd name="T4" fmla="*/ 156 w 244"/>
                <a:gd name="T5" fmla="*/ 89 h 218"/>
                <a:gd name="T6" fmla="*/ 202 w 244"/>
                <a:gd name="T7" fmla="*/ 99 h 218"/>
                <a:gd name="T8" fmla="*/ 202 w 244"/>
                <a:gd name="T9" fmla="*/ 99 h 218"/>
                <a:gd name="T10" fmla="*/ 157 w 244"/>
                <a:gd name="T11" fmla="*/ 113 h 218"/>
                <a:gd name="T12" fmla="*/ 107 w 244"/>
                <a:gd name="T13" fmla="*/ 130 h 218"/>
                <a:gd name="T14" fmla="*/ 0 w 244"/>
                <a:gd name="T15" fmla="*/ 0 h 218"/>
                <a:gd name="T16" fmla="*/ 2 w 244"/>
                <a:gd name="T17" fmla="*/ 56 h 218"/>
                <a:gd name="T18" fmla="*/ 64 w 244"/>
                <a:gd name="T19" fmla="*/ 71 h 218"/>
                <a:gd name="T20" fmla="*/ 66 w 244"/>
                <a:gd name="T21" fmla="*/ 139 h 218"/>
                <a:gd name="T22" fmla="*/ 6 w 244"/>
                <a:gd name="T23" fmla="*/ 160 h 218"/>
                <a:gd name="T24" fmla="*/ 8 w 244"/>
                <a:gd name="T25" fmla="*/ 218 h 218"/>
                <a:gd name="T26" fmla="*/ 244 w 244"/>
                <a:gd name="T27" fmla="*/ 135 h 218"/>
                <a:gd name="T28" fmla="*/ 242 w 244"/>
                <a:gd name="T29" fmla="*/ 64 h 218"/>
                <a:gd name="T30" fmla="*/ 0 w 244"/>
                <a:gd name="T3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107" y="130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70" y="93"/>
                    <a:pt x="188" y="96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188" y="103"/>
                    <a:pt x="171" y="108"/>
                    <a:pt x="157" y="113"/>
                  </a:cubicBezTo>
                  <a:cubicBezTo>
                    <a:pt x="107" y="130"/>
                    <a:pt x="107" y="130"/>
                    <a:pt x="107" y="130"/>
                  </a:cubicBezTo>
                  <a:moveTo>
                    <a:pt x="0" y="0"/>
                  </a:moveTo>
                  <a:cubicBezTo>
                    <a:pt x="2" y="56"/>
                    <a:pt x="2" y="56"/>
                    <a:pt x="2" y="56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6" y="139"/>
                    <a:pt x="66" y="139"/>
                    <a:pt x="66" y="139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244" y="135"/>
                    <a:pt x="244" y="135"/>
                    <a:pt x="244" y="135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6">
              <a:extLst>
                <a:ext uri="{FF2B5EF4-FFF2-40B4-BE49-F238E27FC236}">
                  <a16:creationId xmlns:a16="http://schemas.microsoft.com/office/drawing/2014/main" id="{2EEFECB4-98B9-4C20-BEB3-9B467E8C3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3557588"/>
              <a:ext cx="303213" cy="260350"/>
            </a:xfrm>
            <a:custGeom>
              <a:avLst/>
              <a:gdLst>
                <a:gd name="T0" fmla="*/ 25 w 262"/>
                <a:gd name="T1" fmla="*/ 0 h 220"/>
                <a:gd name="T2" fmla="*/ 18 w 262"/>
                <a:gd name="T3" fmla="*/ 53 h 220"/>
                <a:gd name="T4" fmla="*/ 96 w 262"/>
                <a:gd name="T5" fmla="*/ 63 h 220"/>
                <a:gd name="T6" fmla="*/ 118 w 262"/>
                <a:gd name="T7" fmla="*/ 86 h 220"/>
                <a:gd name="T8" fmla="*/ 8 w 262"/>
                <a:gd name="T9" fmla="*/ 132 h 220"/>
                <a:gd name="T10" fmla="*/ 0 w 262"/>
                <a:gd name="T11" fmla="*/ 194 h 220"/>
                <a:gd name="T12" fmla="*/ 147 w 262"/>
                <a:gd name="T13" fmla="*/ 129 h 220"/>
                <a:gd name="T14" fmla="*/ 238 w 262"/>
                <a:gd name="T15" fmla="*/ 220 h 220"/>
                <a:gd name="T16" fmla="*/ 247 w 262"/>
                <a:gd name="T17" fmla="*/ 154 h 220"/>
                <a:gd name="T18" fmla="*/ 175 w 262"/>
                <a:gd name="T19" fmla="*/ 90 h 220"/>
                <a:gd name="T20" fmla="*/ 150 w 262"/>
                <a:gd name="T21" fmla="*/ 71 h 220"/>
                <a:gd name="T22" fmla="*/ 151 w 262"/>
                <a:gd name="T23" fmla="*/ 70 h 220"/>
                <a:gd name="T24" fmla="*/ 256 w 262"/>
                <a:gd name="T25" fmla="*/ 83 h 220"/>
                <a:gd name="T26" fmla="*/ 262 w 262"/>
                <a:gd name="T27" fmla="*/ 29 h 220"/>
                <a:gd name="T28" fmla="*/ 25 w 262"/>
                <a:gd name="T2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220">
                  <a:moveTo>
                    <a:pt x="25" y="0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238" y="220"/>
                    <a:pt x="238" y="220"/>
                    <a:pt x="238" y="220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175" y="90"/>
                    <a:pt x="175" y="90"/>
                    <a:pt x="175" y="90"/>
                  </a:cubicBezTo>
                  <a:cubicBezTo>
                    <a:pt x="167" y="84"/>
                    <a:pt x="159" y="77"/>
                    <a:pt x="150" y="71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256" y="83"/>
                    <a:pt x="256" y="83"/>
                    <a:pt x="256" y="83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7">
              <a:extLst>
                <a:ext uri="{FF2B5EF4-FFF2-40B4-BE49-F238E27FC236}">
                  <a16:creationId xmlns:a16="http://schemas.microsoft.com/office/drawing/2014/main" id="{F987410F-8B59-4C52-BF25-EBA3D670D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8101" y="3840163"/>
              <a:ext cx="312738" cy="249238"/>
            </a:xfrm>
            <a:custGeom>
              <a:avLst/>
              <a:gdLst>
                <a:gd name="T0" fmla="*/ 223 w 271"/>
                <a:gd name="T1" fmla="*/ 160 h 209"/>
                <a:gd name="T2" fmla="*/ 175 w 271"/>
                <a:gd name="T3" fmla="*/ 159 h 209"/>
                <a:gd name="T4" fmla="*/ 122 w 271"/>
                <a:gd name="T5" fmla="*/ 158 h 209"/>
                <a:gd name="T6" fmla="*/ 138 w 271"/>
                <a:gd name="T7" fmla="*/ 107 h 209"/>
                <a:gd name="T8" fmla="*/ 182 w 271"/>
                <a:gd name="T9" fmla="*/ 136 h 209"/>
                <a:gd name="T10" fmla="*/ 223 w 271"/>
                <a:gd name="T11" fmla="*/ 160 h 209"/>
                <a:gd name="T12" fmla="*/ 223 w 271"/>
                <a:gd name="T13" fmla="*/ 160 h 209"/>
                <a:gd name="T14" fmla="*/ 64 w 271"/>
                <a:gd name="T15" fmla="*/ 0 h 209"/>
                <a:gd name="T16" fmla="*/ 47 w 271"/>
                <a:gd name="T17" fmla="*/ 54 h 209"/>
                <a:gd name="T18" fmla="*/ 101 w 271"/>
                <a:gd name="T19" fmla="*/ 88 h 209"/>
                <a:gd name="T20" fmla="*/ 81 w 271"/>
                <a:gd name="T21" fmla="*/ 154 h 209"/>
                <a:gd name="T22" fmla="*/ 17 w 271"/>
                <a:gd name="T23" fmla="*/ 153 h 209"/>
                <a:gd name="T24" fmla="*/ 0 w 271"/>
                <a:gd name="T25" fmla="*/ 209 h 209"/>
                <a:gd name="T26" fmla="*/ 250 w 271"/>
                <a:gd name="T27" fmla="*/ 208 h 209"/>
                <a:gd name="T28" fmla="*/ 271 w 271"/>
                <a:gd name="T29" fmla="*/ 140 h 209"/>
                <a:gd name="T30" fmla="*/ 64 w 271"/>
                <a:gd name="T3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209">
                  <a:moveTo>
                    <a:pt x="223" y="160"/>
                  </a:moveTo>
                  <a:cubicBezTo>
                    <a:pt x="208" y="160"/>
                    <a:pt x="190" y="159"/>
                    <a:pt x="175" y="159"/>
                  </a:cubicBezTo>
                  <a:cubicBezTo>
                    <a:pt x="122" y="158"/>
                    <a:pt x="122" y="158"/>
                    <a:pt x="122" y="158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94" y="144"/>
                    <a:pt x="210" y="152"/>
                    <a:pt x="223" y="160"/>
                  </a:cubicBezTo>
                  <a:cubicBezTo>
                    <a:pt x="223" y="160"/>
                    <a:pt x="223" y="160"/>
                    <a:pt x="223" y="160"/>
                  </a:cubicBezTo>
                  <a:moveTo>
                    <a:pt x="64" y="0"/>
                  </a:moveTo>
                  <a:cubicBezTo>
                    <a:pt x="47" y="54"/>
                    <a:pt x="47" y="54"/>
                    <a:pt x="47" y="5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71" y="140"/>
                    <a:pt x="271" y="140"/>
                    <a:pt x="271" y="14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8">
              <a:extLst>
                <a:ext uri="{FF2B5EF4-FFF2-40B4-BE49-F238E27FC236}">
                  <a16:creationId xmlns:a16="http://schemas.microsoft.com/office/drawing/2014/main" id="{8B127D99-0162-410E-9B42-14DFA0CE8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6" y="4157663"/>
              <a:ext cx="349250" cy="339725"/>
            </a:xfrm>
            <a:custGeom>
              <a:avLst/>
              <a:gdLst>
                <a:gd name="T0" fmla="*/ 89 w 303"/>
                <a:gd name="T1" fmla="*/ 0 h 285"/>
                <a:gd name="T2" fmla="*/ 67 w 303"/>
                <a:gd name="T3" fmla="*/ 44 h 285"/>
                <a:gd name="T4" fmla="*/ 131 w 303"/>
                <a:gd name="T5" fmla="*/ 77 h 285"/>
                <a:gd name="T6" fmla="*/ 225 w 303"/>
                <a:gd name="T7" fmla="*/ 122 h 285"/>
                <a:gd name="T8" fmla="*/ 225 w 303"/>
                <a:gd name="T9" fmla="*/ 123 h 285"/>
                <a:gd name="T10" fmla="*/ 170 w 303"/>
                <a:gd name="T11" fmla="*/ 121 h 285"/>
                <a:gd name="T12" fmla="*/ 131 w 303"/>
                <a:gd name="T13" fmla="*/ 122 h 285"/>
                <a:gd name="T14" fmla="*/ 25 w 303"/>
                <a:gd name="T15" fmla="*/ 126 h 285"/>
                <a:gd name="T16" fmla="*/ 0 w 303"/>
                <a:gd name="T17" fmla="*/ 177 h 285"/>
                <a:gd name="T18" fmla="*/ 213 w 303"/>
                <a:gd name="T19" fmla="*/ 285 h 285"/>
                <a:gd name="T20" fmla="*/ 236 w 303"/>
                <a:gd name="T21" fmla="*/ 240 h 285"/>
                <a:gd name="T22" fmla="*/ 173 w 303"/>
                <a:gd name="T23" fmla="*/ 209 h 285"/>
                <a:gd name="T24" fmla="*/ 82 w 303"/>
                <a:gd name="T25" fmla="*/ 168 h 285"/>
                <a:gd name="T26" fmla="*/ 83 w 303"/>
                <a:gd name="T27" fmla="*/ 167 h 285"/>
                <a:gd name="T28" fmla="*/ 145 w 303"/>
                <a:gd name="T29" fmla="*/ 170 h 285"/>
                <a:gd name="T30" fmla="*/ 174 w 303"/>
                <a:gd name="T31" fmla="*/ 169 h 285"/>
                <a:gd name="T32" fmla="*/ 274 w 303"/>
                <a:gd name="T33" fmla="*/ 164 h 285"/>
                <a:gd name="T34" fmla="*/ 303 w 303"/>
                <a:gd name="T35" fmla="*/ 108 h 285"/>
                <a:gd name="T36" fmla="*/ 89 w 303"/>
                <a:gd name="T3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3" h="285">
                  <a:moveTo>
                    <a:pt x="89" y="0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66" y="94"/>
                    <a:pt x="196" y="109"/>
                    <a:pt x="225" y="122"/>
                  </a:cubicBezTo>
                  <a:cubicBezTo>
                    <a:pt x="225" y="123"/>
                    <a:pt x="225" y="123"/>
                    <a:pt x="225" y="123"/>
                  </a:cubicBezTo>
                  <a:cubicBezTo>
                    <a:pt x="208" y="122"/>
                    <a:pt x="189" y="121"/>
                    <a:pt x="170" y="121"/>
                  </a:cubicBezTo>
                  <a:cubicBezTo>
                    <a:pt x="156" y="121"/>
                    <a:pt x="143" y="121"/>
                    <a:pt x="131" y="12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36" y="240"/>
                    <a:pt x="236" y="240"/>
                    <a:pt x="236" y="240"/>
                  </a:cubicBezTo>
                  <a:cubicBezTo>
                    <a:pt x="173" y="209"/>
                    <a:pt x="173" y="209"/>
                    <a:pt x="173" y="209"/>
                  </a:cubicBezTo>
                  <a:cubicBezTo>
                    <a:pt x="141" y="193"/>
                    <a:pt x="112" y="179"/>
                    <a:pt x="82" y="168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102" y="169"/>
                    <a:pt x="124" y="170"/>
                    <a:pt x="145" y="170"/>
                  </a:cubicBezTo>
                  <a:cubicBezTo>
                    <a:pt x="155" y="170"/>
                    <a:pt x="164" y="169"/>
                    <a:pt x="174" y="169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303" y="108"/>
                    <a:pt x="303" y="108"/>
                    <a:pt x="303" y="108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9">
              <a:extLst>
                <a:ext uri="{FF2B5EF4-FFF2-40B4-BE49-F238E27FC236}">
                  <a16:creationId xmlns:a16="http://schemas.microsoft.com/office/drawing/2014/main" id="{2247876D-2E7E-4755-9D78-6FD83886C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6" y="4448175"/>
              <a:ext cx="325438" cy="219075"/>
            </a:xfrm>
            <a:custGeom>
              <a:avLst/>
              <a:gdLst>
                <a:gd name="T0" fmla="*/ 64 w 205"/>
                <a:gd name="T1" fmla="*/ 0 h 138"/>
                <a:gd name="T2" fmla="*/ 0 w 205"/>
                <a:gd name="T3" fmla="*/ 91 h 138"/>
                <a:gd name="T4" fmla="*/ 27 w 205"/>
                <a:gd name="T5" fmla="*/ 111 h 138"/>
                <a:gd name="T6" fmla="*/ 68 w 205"/>
                <a:gd name="T7" fmla="*/ 53 h 138"/>
                <a:gd name="T8" fmla="*/ 182 w 205"/>
                <a:gd name="T9" fmla="*/ 138 h 138"/>
                <a:gd name="T10" fmla="*/ 205 w 205"/>
                <a:gd name="T11" fmla="*/ 105 h 138"/>
                <a:gd name="T12" fmla="*/ 64 w 20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138">
                  <a:moveTo>
                    <a:pt x="64" y="0"/>
                  </a:moveTo>
                  <a:lnTo>
                    <a:pt x="0" y="91"/>
                  </a:lnTo>
                  <a:lnTo>
                    <a:pt x="27" y="111"/>
                  </a:lnTo>
                  <a:lnTo>
                    <a:pt x="68" y="53"/>
                  </a:lnTo>
                  <a:lnTo>
                    <a:pt x="182" y="138"/>
                  </a:lnTo>
                  <a:lnTo>
                    <a:pt x="205" y="10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70">
              <a:extLst>
                <a:ext uri="{FF2B5EF4-FFF2-40B4-BE49-F238E27FC236}">
                  <a16:creationId xmlns:a16="http://schemas.microsoft.com/office/drawing/2014/main" id="{716BD3B0-9B1F-4825-91E9-C21A01018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6" y="4448175"/>
              <a:ext cx="325438" cy="219075"/>
            </a:xfrm>
            <a:custGeom>
              <a:avLst/>
              <a:gdLst>
                <a:gd name="T0" fmla="*/ 64 w 205"/>
                <a:gd name="T1" fmla="*/ 0 h 138"/>
                <a:gd name="T2" fmla="*/ 0 w 205"/>
                <a:gd name="T3" fmla="*/ 91 h 138"/>
                <a:gd name="T4" fmla="*/ 27 w 205"/>
                <a:gd name="T5" fmla="*/ 111 h 138"/>
                <a:gd name="T6" fmla="*/ 68 w 205"/>
                <a:gd name="T7" fmla="*/ 53 h 138"/>
                <a:gd name="T8" fmla="*/ 182 w 205"/>
                <a:gd name="T9" fmla="*/ 138 h 138"/>
                <a:gd name="T10" fmla="*/ 205 w 205"/>
                <a:gd name="T11" fmla="*/ 105 h 138"/>
                <a:gd name="T12" fmla="*/ 64 w 20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138">
                  <a:moveTo>
                    <a:pt x="64" y="0"/>
                  </a:moveTo>
                  <a:lnTo>
                    <a:pt x="0" y="91"/>
                  </a:lnTo>
                  <a:lnTo>
                    <a:pt x="27" y="111"/>
                  </a:lnTo>
                  <a:lnTo>
                    <a:pt x="68" y="53"/>
                  </a:lnTo>
                  <a:lnTo>
                    <a:pt x="182" y="138"/>
                  </a:lnTo>
                  <a:lnTo>
                    <a:pt x="205" y="105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71">
              <a:extLst>
                <a:ext uri="{FF2B5EF4-FFF2-40B4-BE49-F238E27FC236}">
                  <a16:creationId xmlns:a16="http://schemas.microsoft.com/office/drawing/2014/main" id="{0B45F4E8-61AF-44E9-B141-AD5C632C1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4649788"/>
              <a:ext cx="246063" cy="239713"/>
            </a:xfrm>
            <a:custGeom>
              <a:avLst/>
              <a:gdLst>
                <a:gd name="T0" fmla="*/ 26 w 155"/>
                <a:gd name="T1" fmla="*/ 0 h 151"/>
                <a:gd name="T2" fmla="*/ 0 w 155"/>
                <a:gd name="T3" fmla="*/ 30 h 151"/>
                <a:gd name="T4" fmla="*/ 128 w 155"/>
                <a:gd name="T5" fmla="*/ 151 h 151"/>
                <a:gd name="T6" fmla="*/ 155 w 155"/>
                <a:gd name="T7" fmla="*/ 120 h 151"/>
                <a:gd name="T8" fmla="*/ 26 w 155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51">
                  <a:moveTo>
                    <a:pt x="26" y="0"/>
                  </a:moveTo>
                  <a:lnTo>
                    <a:pt x="0" y="30"/>
                  </a:lnTo>
                  <a:lnTo>
                    <a:pt x="128" y="151"/>
                  </a:lnTo>
                  <a:lnTo>
                    <a:pt x="155" y="1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72">
              <a:extLst>
                <a:ext uri="{FF2B5EF4-FFF2-40B4-BE49-F238E27FC236}">
                  <a16:creationId xmlns:a16="http://schemas.microsoft.com/office/drawing/2014/main" id="{9F1C6AF4-6D48-4303-ACD2-28065DB6B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4649788"/>
              <a:ext cx="246063" cy="239713"/>
            </a:xfrm>
            <a:custGeom>
              <a:avLst/>
              <a:gdLst>
                <a:gd name="T0" fmla="*/ 26 w 155"/>
                <a:gd name="T1" fmla="*/ 0 h 151"/>
                <a:gd name="T2" fmla="*/ 0 w 155"/>
                <a:gd name="T3" fmla="*/ 30 h 151"/>
                <a:gd name="T4" fmla="*/ 128 w 155"/>
                <a:gd name="T5" fmla="*/ 151 h 151"/>
                <a:gd name="T6" fmla="*/ 155 w 155"/>
                <a:gd name="T7" fmla="*/ 120 h 151"/>
                <a:gd name="T8" fmla="*/ 26 w 155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51">
                  <a:moveTo>
                    <a:pt x="26" y="0"/>
                  </a:moveTo>
                  <a:lnTo>
                    <a:pt x="0" y="30"/>
                  </a:lnTo>
                  <a:lnTo>
                    <a:pt x="128" y="151"/>
                  </a:lnTo>
                  <a:lnTo>
                    <a:pt x="155" y="12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3">
              <a:extLst>
                <a:ext uri="{FF2B5EF4-FFF2-40B4-BE49-F238E27FC236}">
                  <a16:creationId xmlns:a16="http://schemas.microsoft.com/office/drawing/2014/main" id="{D080EF64-1326-4FB3-B693-8D7A5CBEC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3263" y="4813300"/>
              <a:ext cx="309563" cy="227013"/>
            </a:xfrm>
            <a:custGeom>
              <a:avLst/>
              <a:gdLst>
                <a:gd name="T0" fmla="*/ 141 w 269"/>
                <a:gd name="T1" fmla="*/ 0 h 190"/>
                <a:gd name="T2" fmla="*/ 52 w 269"/>
                <a:gd name="T3" fmla="*/ 38 h 190"/>
                <a:gd name="T4" fmla="*/ 0 w 269"/>
                <a:gd name="T5" fmla="*/ 100 h 190"/>
                <a:gd name="T6" fmla="*/ 76 w 269"/>
                <a:gd name="T7" fmla="*/ 190 h 190"/>
                <a:gd name="T8" fmla="*/ 89 w 269"/>
                <a:gd name="T9" fmla="*/ 190 h 190"/>
                <a:gd name="T10" fmla="*/ 150 w 269"/>
                <a:gd name="T11" fmla="*/ 139 h 190"/>
                <a:gd name="T12" fmla="*/ 122 w 269"/>
                <a:gd name="T13" fmla="*/ 106 h 190"/>
                <a:gd name="T14" fmla="*/ 94 w 269"/>
                <a:gd name="T15" fmla="*/ 130 h 190"/>
                <a:gd name="T16" fmla="*/ 62 w 269"/>
                <a:gd name="T17" fmla="*/ 92 h 190"/>
                <a:gd name="T18" fmla="*/ 80 w 269"/>
                <a:gd name="T19" fmla="*/ 72 h 190"/>
                <a:gd name="T20" fmla="*/ 129 w 269"/>
                <a:gd name="T21" fmla="*/ 53 h 190"/>
                <a:gd name="T22" fmla="*/ 188 w 269"/>
                <a:gd name="T23" fmla="*/ 83 h 190"/>
                <a:gd name="T24" fmla="*/ 182 w 269"/>
                <a:gd name="T25" fmla="*/ 190 h 190"/>
                <a:gd name="T26" fmla="*/ 240 w 269"/>
                <a:gd name="T27" fmla="*/ 190 h 190"/>
                <a:gd name="T28" fmla="*/ 230 w 269"/>
                <a:gd name="T29" fmla="*/ 45 h 190"/>
                <a:gd name="T30" fmla="*/ 148 w 269"/>
                <a:gd name="T31" fmla="*/ 0 h 190"/>
                <a:gd name="T32" fmla="*/ 141 w 269"/>
                <a:gd name="T3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9" h="190">
                  <a:moveTo>
                    <a:pt x="141" y="0"/>
                  </a:moveTo>
                  <a:cubicBezTo>
                    <a:pt x="112" y="0"/>
                    <a:pt x="83" y="12"/>
                    <a:pt x="52" y="38"/>
                  </a:cubicBezTo>
                  <a:cubicBezTo>
                    <a:pt x="28" y="58"/>
                    <a:pt x="9" y="85"/>
                    <a:pt x="0" y="10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150" y="139"/>
                    <a:pt x="150" y="139"/>
                    <a:pt x="150" y="139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4" y="88"/>
                    <a:pt x="70" y="80"/>
                    <a:pt x="80" y="72"/>
                  </a:cubicBezTo>
                  <a:cubicBezTo>
                    <a:pt x="95" y="59"/>
                    <a:pt x="112" y="53"/>
                    <a:pt x="129" y="53"/>
                  </a:cubicBezTo>
                  <a:cubicBezTo>
                    <a:pt x="150" y="53"/>
                    <a:pt x="171" y="63"/>
                    <a:pt x="188" y="83"/>
                  </a:cubicBezTo>
                  <a:cubicBezTo>
                    <a:pt x="220" y="121"/>
                    <a:pt x="213" y="161"/>
                    <a:pt x="182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69" y="145"/>
                    <a:pt x="269" y="91"/>
                    <a:pt x="230" y="45"/>
                  </a:cubicBezTo>
                  <a:cubicBezTo>
                    <a:pt x="207" y="17"/>
                    <a:pt x="178" y="1"/>
                    <a:pt x="148" y="0"/>
                  </a:cubicBezTo>
                  <a:cubicBezTo>
                    <a:pt x="145" y="0"/>
                    <a:pt x="143" y="0"/>
                    <a:pt x="141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4">
              <a:extLst>
                <a:ext uri="{FF2B5EF4-FFF2-40B4-BE49-F238E27FC236}">
                  <a16:creationId xmlns:a16="http://schemas.microsoft.com/office/drawing/2014/main" id="{F0CD18FA-51B0-4A12-BCCB-2B9762CBC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463" y="5041900"/>
              <a:ext cx="71438" cy="3175"/>
            </a:xfrm>
            <a:custGeom>
              <a:avLst/>
              <a:gdLst>
                <a:gd name="T0" fmla="*/ 62 w 62"/>
                <a:gd name="T1" fmla="*/ 0 h 2"/>
                <a:gd name="T2" fmla="*/ 3 w 62"/>
                <a:gd name="T3" fmla="*/ 0 h 2"/>
                <a:gd name="T4" fmla="*/ 1 w 62"/>
                <a:gd name="T5" fmla="*/ 2 h 2"/>
                <a:gd name="T6" fmla="*/ 0 w 62"/>
                <a:gd name="T7" fmla="*/ 2 h 2"/>
                <a:gd name="T8" fmla="*/ 61 w 62"/>
                <a:gd name="T9" fmla="*/ 2 h 2"/>
                <a:gd name="T10" fmla="*/ 62 w 6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">
                  <a:moveTo>
                    <a:pt x="6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62" y="1"/>
                    <a:pt x="6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5">
              <a:extLst>
                <a:ext uri="{FF2B5EF4-FFF2-40B4-BE49-F238E27FC236}">
                  <a16:creationId xmlns:a16="http://schemas.microsoft.com/office/drawing/2014/main" id="{17ABED54-CE81-488A-A751-3A79A54CF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26" y="5040313"/>
              <a:ext cx="68263" cy="1588"/>
            </a:xfrm>
            <a:custGeom>
              <a:avLst/>
              <a:gdLst>
                <a:gd name="T0" fmla="*/ 60 w 60"/>
                <a:gd name="T1" fmla="*/ 0 h 2"/>
                <a:gd name="T2" fmla="*/ 2 w 60"/>
                <a:gd name="T3" fmla="*/ 0 h 2"/>
                <a:gd name="T4" fmla="*/ 0 w 60"/>
                <a:gd name="T5" fmla="*/ 2 h 2"/>
                <a:gd name="T6" fmla="*/ 59 w 60"/>
                <a:gd name="T7" fmla="*/ 2 h 2"/>
                <a:gd name="T8" fmla="*/ 6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6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0" y="1"/>
                    <a:pt x="60" y="1"/>
                    <a:pt x="6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6">
              <a:extLst>
                <a:ext uri="{FF2B5EF4-FFF2-40B4-BE49-F238E27FC236}">
                  <a16:creationId xmlns:a16="http://schemas.microsoft.com/office/drawing/2014/main" id="{B505AD56-D163-421A-9184-9790D918C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163" y="5041900"/>
              <a:ext cx="11113" cy="317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0 h 2"/>
                <a:gd name="T4" fmla="*/ 2 w 7"/>
                <a:gd name="T5" fmla="*/ 2 h 2"/>
                <a:gd name="T6" fmla="*/ 5 w 7"/>
                <a:gd name="T7" fmla="*/ 2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7">
              <a:extLst>
                <a:ext uri="{FF2B5EF4-FFF2-40B4-BE49-F238E27FC236}">
                  <a16:creationId xmlns:a16="http://schemas.microsoft.com/office/drawing/2014/main" id="{EA7BA89F-52A3-4E0B-A315-779B4254E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163" y="5041900"/>
              <a:ext cx="11113" cy="317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0 h 2"/>
                <a:gd name="T4" fmla="*/ 2 w 7"/>
                <a:gd name="T5" fmla="*/ 2 h 2"/>
                <a:gd name="T6" fmla="*/ 5 w 7"/>
                <a:gd name="T7" fmla="*/ 2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8">
              <a:extLst>
                <a:ext uri="{FF2B5EF4-FFF2-40B4-BE49-F238E27FC236}">
                  <a16:creationId xmlns:a16="http://schemas.microsoft.com/office/drawing/2014/main" id="{B6633710-92C3-472D-AB29-5BAF54055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6" y="5040313"/>
              <a:ext cx="14288" cy="1588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1 w 9"/>
                <a:gd name="T5" fmla="*/ 1 h 1"/>
                <a:gd name="T6" fmla="*/ 8 w 9"/>
                <a:gd name="T7" fmla="*/ 1 h 1"/>
                <a:gd name="T8" fmla="*/ 9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8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9">
              <a:extLst>
                <a:ext uri="{FF2B5EF4-FFF2-40B4-BE49-F238E27FC236}">
                  <a16:creationId xmlns:a16="http://schemas.microsoft.com/office/drawing/2014/main" id="{B533531D-E857-46EC-ABC0-67DA99AB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6" y="5040313"/>
              <a:ext cx="14288" cy="1588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1 w 9"/>
                <a:gd name="T5" fmla="*/ 1 h 1"/>
                <a:gd name="T6" fmla="*/ 8 w 9"/>
                <a:gd name="T7" fmla="*/ 1 h 1"/>
                <a:gd name="T8" fmla="*/ 9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80">
              <a:extLst>
                <a:ext uri="{FF2B5EF4-FFF2-40B4-BE49-F238E27FC236}">
                  <a16:creationId xmlns:a16="http://schemas.microsoft.com/office/drawing/2014/main" id="{448A703D-1E14-4634-8938-47522808E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151" y="4973638"/>
              <a:ext cx="93663" cy="66675"/>
            </a:xfrm>
            <a:custGeom>
              <a:avLst/>
              <a:gdLst>
                <a:gd name="T0" fmla="*/ 34 w 59"/>
                <a:gd name="T1" fmla="*/ 0 h 42"/>
                <a:gd name="T2" fmla="*/ 0 w 59"/>
                <a:gd name="T3" fmla="*/ 21 h 42"/>
                <a:gd name="T4" fmla="*/ 13 w 59"/>
                <a:gd name="T5" fmla="*/ 42 h 42"/>
                <a:gd name="T6" fmla="*/ 59 w 59"/>
                <a:gd name="T7" fmla="*/ 42 h 42"/>
                <a:gd name="T8" fmla="*/ 34 w 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2">
                  <a:moveTo>
                    <a:pt x="34" y="0"/>
                  </a:moveTo>
                  <a:lnTo>
                    <a:pt x="0" y="21"/>
                  </a:lnTo>
                  <a:lnTo>
                    <a:pt x="13" y="42"/>
                  </a:lnTo>
                  <a:lnTo>
                    <a:pt x="59" y="4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81">
              <a:extLst>
                <a:ext uri="{FF2B5EF4-FFF2-40B4-BE49-F238E27FC236}">
                  <a16:creationId xmlns:a16="http://schemas.microsoft.com/office/drawing/2014/main" id="{25DBFF97-54C9-4D61-B33A-2AFE6A42D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151" y="4973638"/>
              <a:ext cx="93663" cy="66675"/>
            </a:xfrm>
            <a:custGeom>
              <a:avLst/>
              <a:gdLst>
                <a:gd name="T0" fmla="*/ 34 w 59"/>
                <a:gd name="T1" fmla="*/ 0 h 42"/>
                <a:gd name="T2" fmla="*/ 0 w 59"/>
                <a:gd name="T3" fmla="*/ 21 h 42"/>
                <a:gd name="T4" fmla="*/ 13 w 59"/>
                <a:gd name="T5" fmla="*/ 42 h 42"/>
                <a:gd name="T6" fmla="*/ 59 w 59"/>
                <a:gd name="T7" fmla="*/ 42 h 42"/>
                <a:gd name="T8" fmla="*/ 34 w 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2">
                  <a:moveTo>
                    <a:pt x="34" y="0"/>
                  </a:moveTo>
                  <a:lnTo>
                    <a:pt x="0" y="21"/>
                  </a:lnTo>
                  <a:lnTo>
                    <a:pt x="13" y="42"/>
                  </a:lnTo>
                  <a:lnTo>
                    <a:pt x="59" y="42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82">
              <a:extLst>
                <a:ext uri="{FF2B5EF4-FFF2-40B4-BE49-F238E27FC236}">
                  <a16:creationId xmlns:a16="http://schemas.microsoft.com/office/drawing/2014/main" id="{0FA031EB-4FF8-4D61-9F53-6EF8AD8CB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788" y="5041900"/>
              <a:ext cx="76200" cy="3175"/>
            </a:xfrm>
            <a:custGeom>
              <a:avLst/>
              <a:gdLst>
                <a:gd name="T0" fmla="*/ 47 w 48"/>
                <a:gd name="T1" fmla="*/ 0 h 2"/>
                <a:gd name="T2" fmla="*/ 0 w 48"/>
                <a:gd name="T3" fmla="*/ 0 h 2"/>
                <a:gd name="T4" fmla="*/ 1 w 48"/>
                <a:gd name="T5" fmla="*/ 2 h 2"/>
                <a:gd name="T6" fmla="*/ 48 w 48"/>
                <a:gd name="T7" fmla="*/ 2 h 2"/>
                <a:gd name="T8" fmla="*/ 47 w 4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">
                  <a:moveTo>
                    <a:pt x="47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8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3">
              <a:extLst>
                <a:ext uri="{FF2B5EF4-FFF2-40B4-BE49-F238E27FC236}">
                  <a16:creationId xmlns:a16="http://schemas.microsoft.com/office/drawing/2014/main" id="{A5137BFD-0E05-4775-8645-451E5C5E2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788" y="5041900"/>
              <a:ext cx="76200" cy="3175"/>
            </a:xfrm>
            <a:custGeom>
              <a:avLst/>
              <a:gdLst>
                <a:gd name="T0" fmla="*/ 47 w 48"/>
                <a:gd name="T1" fmla="*/ 0 h 2"/>
                <a:gd name="T2" fmla="*/ 0 w 48"/>
                <a:gd name="T3" fmla="*/ 0 h 2"/>
                <a:gd name="T4" fmla="*/ 1 w 48"/>
                <a:gd name="T5" fmla="*/ 2 h 2"/>
                <a:gd name="T6" fmla="*/ 48 w 48"/>
                <a:gd name="T7" fmla="*/ 2 h 2"/>
                <a:gd name="T8" fmla="*/ 47 w 4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">
                  <a:moveTo>
                    <a:pt x="47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8" y="2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4">
              <a:extLst>
                <a:ext uri="{FF2B5EF4-FFF2-40B4-BE49-F238E27FC236}">
                  <a16:creationId xmlns:a16="http://schemas.microsoft.com/office/drawing/2014/main" id="{DA38F173-47EA-4229-AD71-E225408C1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788" y="5040313"/>
              <a:ext cx="74613" cy="1588"/>
            </a:xfrm>
            <a:custGeom>
              <a:avLst/>
              <a:gdLst>
                <a:gd name="T0" fmla="*/ 46 w 47"/>
                <a:gd name="T1" fmla="*/ 0 h 1"/>
                <a:gd name="T2" fmla="*/ 0 w 47"/>
                <a:gd name="T3" fmla="*/ 0 h 1"/>
                <a:gd name="T4" fmla="*/ 0 w 47"/>
                <a:gd name="T5" fmla="*/ 1 h 1"/>
                <a:gd name="T6" fmla="*/ 47 w 47"/>
                <a:gd name="T7" fmla="*/ 1 h 1"/>
                <a:gd name="T8" fmla="*/ 46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85">
              <a:extLst>
                <a:ext uri="{FF2B5EF4-FFF2-40B4-BE49-F238E27FC236}">
                  <a16:creationId xmlns:a16="http://schemas.microsoft.com/office/drawing/2014/main" id="{B38B29D8-7CED-4C1B-B718-44281EC44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788" y="5040313"/>
              <a:ext cx="74613" cy="1588"/>
            </a:xfrm>
            <a:custGeom>
              <a:avLst/>
              <a:gdLst>
                <a:gd name="T0" fmla="*/ 46 w 47"/>
                <a:gd name="T1" fmla="*/ 0 h 1"/>
                <a:gd name="T2" fmla="*/ 0 w 47"/>
                <a:gd name="T3" fmla="*/ 0 h 1"/>
                <a:gd name="T4" fmla="*/ 0 w 47"/>
                <a:gd name="T5" fmla="*/ 1 h 1"/>
                <a:gd name="T6" fmla="*/ 47 w 47"/>
                <a:gd name="T7" fmla="*/ 1 h 1"/>
                <a:gd name="T8" fmla="*/ 46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7" y="1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86">
              <a:extLst>
                <a:ext uri="{FF2B5EF4-FFF2-40B4-BE49-F238E27FC236}">
                  <a16:creationId xmlns:a16="http://schemas.microsoft.com/office/drawing/2014/main" id="{72361DDC-1F23-4D0A-B97B-E8F0355F47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2588" y="1971675"/>
              <a:ext cx="506413" cy="663575"/>
            </a:xfrm>
            <a:custGeom>
              <a:avLst/>
              <a:gdLst>
                <a:gd name="T0" fmla="*/ 326 w 439"/>
                <a:gd name="T1" fmla="*/ 228 h 558"/>
                <a:gd name="T2" fmla="*/ 342 w 439"/>
                <a:gd name="T3" fmla="*/ 282 h 558"/>
                <a:gd name="T4" fmla="*/ 298 w 439"/>
                <a:gd name="T5" fmla="*/ 417 h 558"/>
                <a:gd name="T6" fmla="*/ 279 w 439"/>
                <a:gd name="T7" fmla="*/ 443 h 558"/>
                <a:gd name="T8" fmla="*/ 264 w 439"/>
                <a:gd name="T9" fmla="*/ 467 h 558"/>
                <a:gd name="T10" fmla="*/ 251 w 439"/>
                <a:gd name="T11" fmla="*/ 503 h 558"/>
                <a:gd name="T12" fmla="*/ 340 w 439"/>
                <a:gd name="T13" fmla="*/ 479 h 558"/>
                <a:gd name="T14" fmla="*/ 378 w 439"/>
                <a:gd name="T15" fmla="*/ 359 h 558"/>
                <a:gd name="T16" fmla="*/ 354 w 439"/>
                <a:gd name="T17" fmla="*/ 475 h 558"/>
                <a:gd name="T18" fmla="*/ 434 w 439"/>
                <a:gd name="T19" fmla="*/ 453 h 558"/>
                <a:gd name="T20" fmla="*/ 431 w 439"/>
                <a:gd name="T21" fmla="*/ 365 h 558"/>
                <a:gd name="T22" fmla="*/ 326 w 439"/>
                <a:gd name="T23" fmla="*/ 228 h 558"/>
                <a:gd name="T24" fmla="*/ 71 w 439"/>
                <a:gd name="T25" fmla="*/ 476 h 558"/>
                <a:gd name="T26" fmla="*/ 109 w 439"/>
                <a:gd name="T27" fmla="*/ 286 h 558"/>
                <a:gd name="T28" fmla="*/ 71 w 439"/>
                <a:gd name="T29" fmla="*/ 476 h 558"/>
                <a:gd name="T30" fmla="*/ 46 w 439"/>
                <a:gd name="T31" fmla="*/ 198 h 558"/>
                <a:gd name="T32" fmla="*/ 44 w 439"/>
                <a:gd name="T33" fmla="*/ 309 h 558"/>
                <a:gd name="T34" fmla="*/ 14 w 439"/>
                <a:gd name="T35" fmla="*/ 480 h 558"/>
                <a:gd name="T36" fmla="*/ 50 w 439"/>
                <a:gd name="T37" fmla="*/ 558 h 558"/>
                <a:gd name="T38" fmla="*/ 139 w 439"/>
                <a:gd name="T39" fmla="*/ 534 h 558"/>
                <a:gd name="T40" fmla="*/ 168 w 439"/>
                <a:gd name="T41" fmla="*/ 290 h 558"/>
                <a:gd name="T42" fmla="*/ 46 w 439"/>
                <a:gd name="T43" fmla="*/ 198 h 558"/>
                <a:gd name="T44" fmla="*/ 110 w 439"/>
                <a:gd name="T45" fmla="*/ 0 h 558"/>
                <a:gd name="T46" fmla="*/ 132 w 439"/>
                <a:gd name="T47" fmla="*/ 199 h 558"/>
                <a:gd name="T48" fmla="*/ 189 w 439"/>
                <a:gd name="T49" fmla="*/ 284 h 558"/>
                <a:gd name="T50" fmla="*/ 191 w 439"/>
                <a:gd name="T51" fmla="*/ 358 h 558"/>
                <a:gd name="T52" fmla="*/ 183 w 439"/>
                <a:gd name="T53" fmla="*/ 388 h 558"/>
                <a:gd name="T54" fmla="*/ 173 w 439"/>
                <a:gd name="T55" fmla="*/ 415 h 558"/>
                <a:gd name="T56" fmla="*/ 160 w 439"/>
                <a:gd name="T57" fmla="*/ 528 h 558"/>
                <a:gd name="T58" fmla="*/ 228 w 439"/>
                <a:gd name="T59" fmla="*/ 509 h 558"/>
                <a:gd name="T60" fmla="*/ 320 w 439"/>
                <a:gd name="T61" fmla="*/ 286 h 558"/>
                <a:gd name="T62" fmla="*/ 235 w 439"/>
                <a:gd name="T63" fmla="*/ 170 h 558"/>
                <a:gd name="T64" fmla="*/ 212 w 439"/>
                <a:gd name="T65" fmla="*/ 155 h 558"/>
                <a:gd name="T66" fmla="*/ 182 w 439"/>
                <a:gd name="T67" fmla="*/ 81 h 558"/>
                <a:gd name="T68" fmla="*/ 156 w 439"/>
                <a:gd name="T69" fmla="*/ 132 h 558"/>
                <a:gd name="T70" fmla="*/ 110 w 439"/>
                <a:gd name="T71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558">
                  <a:moveTo>
                    <a:pt x="326" y="228"/>
                  </a:moveTo>
                  <a:cubicBezTo>
                    <a:pt x="334" y="244"/>
                    <a:pt x="338" y="261"/>
                    <a:pt x="342" y="282"/>
                  </a:cubicBezTo>
                  <a:cubicBezTo>
                    <a:pt x="351" y="337"/>
                    <a:pt x="323" y="382"/>
                    <a:pt x="298" y="417"/>
                  </a:cubicBezTo>
                  <a:cubicBezTo>
                    <a:pt x="292" y="426"/>
                    <a:pt x="285" y="435"/>
                    <a:pt x="279" y="443"/>
                  </a:cubicBezTo>
                  <a:cubicBezTo>
                    <a:pt x="274" y="451"/>
                    <a:pt x="268" y="459"/>
                    <a:pt x="264" y="467"/>
                  </a:cubicBezTo>
                  <a:cubicBezTo>
                    <a:pt x="256" y="481"/>
                    <a:pt x="252" y="492"/>
                    <a:pt x="251" y="503"/>
                  </a:cubicBezTo>
                  <a:cubicBezTo>
                    <a:pt x="340" y="479"/>
                    <a:pt x="340" y="479"/>
                    <a:pt x="340" y="479"/>
                  </a:cubicBezTo>
                  <a:cubicBezTo>
                    <a:pt x="351" y="438"/>
                    <a:pt x="384" y="419"/>
                    <a:pt x="378" y="359"/>
                  </a:cubicBezTo>
                  <a:cubicBezTo>
                    <a:pt x="398" y="401"/>
                    <a:pt x="372" y="436"/>
                    <a:pt x="354" y="475"/>
                  </a:cubicBezTo>
                  <a:cubicBezTo>
                    <a:pt x="434" y="453"/>
                    <a:pt x="434" y="453"/>
                    <a:pt x="434" y="453"/>
                  </a:cubicBezTo>
                  <a:cubicBezTo>
                    <a:pt x="439" y="425"/>
                    <a:pt x="438" y="395"/>
                    <a:pt x="431" y="365"/>
                  </a:cubicBezTo>
                  <a:cubicBezTo>
                    <a:pt x="417" y="303"/>
                    <a:pt x="378" y="255"/>
                    <a:pt x="326" y="228"/>
                  </a:cubicBezTo>
                  <a:moveTo>
                    <a:pt x="71" y="476"/>
                  </a:moveTo>
                  <a:cubicBezTo>
                    <a:pt x="48" y="375"/>
                    <a:pt x="117" y="373"/>
                    <a:pt x="109" y="286"/>
                  </a:cubicBezTo>
                  <a:cubicBezTo>
                    <a:pt x="140" y="354"/>
                    <a:pt x="57" y="402"/>
                    <a:pt x="71" y="476"/>
                  </a:cubicBezTo>
                  <a:moveTo>
                    <a:pt x="46" y="198"/>
                  </a:moveTo>
                  <a:cubicBezTo>
                    <a:pt x="77" y="222"/>
                    <a:pt x="77" y="259"/>
                    <a:pt x="44" y="309"/>
                  </a:cubicBezTo>
                  <a:cubicBezTo>
                    <a:pt x="13" y="358"/>
                    <a:pt x="0" y="419"/>
                    <a:pt x="14" y="480"/>
                  </a:cubicBezTo>
                  <a:cubicBezTo>
                    <a:pt x="21" y="510"/>
                    <a:pt x="33" y="536"/>
                    <a:pt x="50" y="558"/>
                  </a:cubicBezTo>
                  <a:cubicBezTo>
                    <a:pt x="139" y="534"/>
                    <a:pt x="139" y="534"/>
                    <a:pt x="139" y="534"/>
                  </a:cubicBezTo>
                  <a:cubicBezTo>
                    <a:pt x="114" y="427"/>
                    <a:pt x="191" y="389"/>
                    <a:pt x="168" y="290"/>
                  </a:cubicBezTo>
                  <a:cubicBezTo>
                    <a:pt x="152" y="229"/>
                    <a:pt x="111" y="198"/>
                    <a:pt x="46" y="198"/>
                  </a:cubicBezTo>
                  <a:moveTo>
                    <a:pt x="110" y="0"/>
                  </a:moveTo>
                  <a:cubicBezTo>
                    <a:pt x="42" y="37"/>
                    <a:pt x="36" y="128"/>
                    <a:pt x="132" y="199"/>
                  </a:cubicBezTo>
                  <a:cubicBezTo>
                    <a:pt x="156" y="217"/>
                    <a:pt x="179" y="245"/>
                    <a:pt x="189" y="284"/>
                  </a:cubicBezTo>
                  <a:cubicBezTo>
                    <a:pt x="195" y="312"/>
                    <a:pt x="195" y="336"/>
                    <a:pt x="191" y="358"/>
                  </a:cubicBezTo>
                  <a:cubicBezTo>
                    <a:pt x="189" y="368"/>
                    <a:pt x="186" y="378"/>
                    <a:pt x="183" y="388"/>
                  </a:cubicBezTo>
                  <a:cubicBezTo>
                    <a:pt x="180" y="397"/>
                    <a:pt x="176" y="406"/>
                    <a:pt x="173" y="415"/>
                  </a:cubicBezTo>
                  <a:cubicBezTo>
                    <a:pt x="160" y="449"/>
                    <a:pt x="149" y="482"/>
                    <a:pt x="160" y="528"/>
                  </a:cubicBezTo>
                  <a:cubicBezTo>
                    <a:pt x="228" y="509"/>
                    <a:pt x="228" y="509"/>
                    <a:pt x="228" y="509"/>
                  </a:cubicBezTo>
                  <a:cubicBezTo>
                    <a:pt x="229" y="437"/>
                    <a:pt x="336" y="378"/>
                    <a:pt x="320" y="286"/>
                  </a:cubicBezTo>
                  <a:cubicBezTo>
                    <a:pt x="310" y="229"/>
                    <a:pt x="285" y="199"/>
                    <a:pt x="235" y="170"/>
                  </a:cubicBezTo>
                  <a:cubicBezTo>
                    <a:pt x="226" y="165"/>
                    <a:pt x="218" y="159"/>
                    <a:pt x="212" y="155"/>
                  </a:cubicBezTo>
                  <a:cubicBezTo>
                    <a:pt x="181" y="131"/>
                    <a:pt x="166" y="111"/>
                    <a:pt x="182" y="81"/>
                  </a:cubicBezTo>
                  <a:cubicBezTo>
                    <a:pt x="159" y="88"/>
                    <a:pt x="150" y="107"/>
                    <a:pt x="156" y="132"/>
                  </a:cubicBezTo>
                  <a:cubicBezTo>
                    <a:pt x="96" y="93"/>
                    <a:pt x="80" y="51"/>
                    <a:pt x="11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87">
              <a:extLst>
                <a:ext uri="{FF2B5EF4-FFF2-40B4-BE49-F238E27FC236}">
                  <a16:creationId xmlns:a16="http://schemas.microsoft.com/office/drawing/2014/main" id="{C9072C1C-B706-4B3A-8589-A68D4F1EF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1" y="3508375"/>
              <a:ext cx="354013" cy="369888"/>
            </a:xfrm>
            <a:custGeom>
              <a:avLst/>
              <a:gdLst>
                <a:gd name="T0" fmla="*/ 158 w 307"/>
                <a:gd name="T1" fmla="*/ 0 h 311"/>
                <a:gd name="T2" fmla="*/ 116 w 307"/>
                <a:gd name="T3" fmla="*/ 5 h 311"/>
                <a:gd name="T4" fmla="*/ 74 w 307"/>
                <a:gd name="T5" fmla="*/ 24 h 311"/>
                <a:gd name="T6" fmla="*/ 58 w 307"/>
                <a:gd name="T7" fmla="*/ 36 h 311"/>
                <a:gd name="T8" fmla="*/ 8 w 307"/>
                <a:gd name="T9" fmla="*/ 111 h 311"/>
                <a:gd name="T10" fmla="*/ 8 w 307"/>
                <a:gd name="T11" fmla="*/ 197 h 311"/>
                <a:gd name="T12" fmla="*/ 89 w 307"/>
                <a:gd name="T13" fmla="*/ 296 h 311"/>
                <a:gd name="T14" fmla="*/ 158 w 307"/>
                <a:gd name="T15" fmla="*/ 311 h 311"/>
                <a:gd name="T16" fmla="*/ 199 w 307"/>
                <a:gd name="T17" fmla="*/ 306 h 311"/>
                <a:gd name="T18" fmla="*/ 207 w 307"/>
                <a:gd name="T19" fmla="*/ 303 h 311"/>
                <a:gd name="T20" fmla="*/ 267 w 307"/>
                <a:gd name="T21" fmla="*/ 267 h 311"/>
                <a:gd name="T22" fmla="*/ 307 w 307"/>
                <a:gd name="T23" fmla="*/ 201 h 311"/>
                <a:gd name="T24" fmla="*/ 251 w 307"/>
                <a:gd name="T25" fmla="*/ 257 h 311"/>
                <a:gd name="T26" fmla="*/ 228 w 307"/>
                <a:gd name="T27" fmla="*/ 265 h 311"/>
                <a:gd name="T28" fmla="*/ 228 w 307"/>
                <a:gd name="T29" fmla="*/ 265 h 311"/>
                <a:gd name="T30" fmla="*/ 195 w 307"/>
                <a:gd name="T31" fmla="*/ 270 h 311"/>
                <a:gd name="T32" fmla="*/ 119 w 307"/>
                <a:gd name="T33" fmla="*/ 244 h 311"/>
                <a:gd name="T34" fmla="*/ 75 w 307"/>
                <a:gd name="T35" fmla="*/ 178 h 311"/>
                <a:gd name="T36" fmla="*/ 70 w 307"/>
                <a:gd name="T37" fmla="*/ 147 h 311"/>
                <a:gd name="T38" fmla="*/ 102 w 307"/>
                <a:gd name="T39" fmla="*/ 63 h 311"/>
                <a:gd name="T40" fmla="*/ 115 w 307"/>
                <a:gd name="T41" fmla="*/ 50 h 311"/>
                <a:gd name="T42" fmla="*/ 162 w 307"/>
                <a:gd name="T43" fmla="*/ 25 h 311"/>
                <a:gd name="T44" fmla="*/ 195 w 307"/>
                <a:gd name="T45" fmla="*/ 21 h 311"/>
                <a:gd name="T46" fmla="*/ 263 w 307"/>
                <a:gd name="T47" fmla="*/ 40 h 311"/>
                <a:gd name="T48" fmla="*/ 158 w 307"/>
                <a:gd name="T4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311">
                  <a:moveTo>
                    <a:pt x="158" y="0"/>
                  </a:moveTo>
                  <a:cubicBezTo>
                    <a:pt x="144" y="0"/>
                    <a:pt x="130" y="2"/>
                    <a:pt x="116" y="5"/>
                  </a:cubicBezTo>
                  <a:cubicBezTo>
                    <a:pt x="101" y="10"/>
                    <a:pt x="87" y="16"/>
                    <a:pt x="74" y="24"/>
                  </a:cubicBezTo>
                  <a:cubicBezTo>
                    <a:pt x="68" y="28"/>
                    <a:pt x="63" y="32"/>
                    <a:pt x="58" y="36"/>
                  </a:cubicBezTo>
                  <a:cubicBezTo>
                    <a:pt x="34" y="56"/>
                    <a:pt x="17" y="82"/>
                    <a:pt x="8" y="111"/>
                  </a:cubicBezTo>
                  <a:cubicBezTo>
                    <a:pt x="0" y="138"/>
                    <a:pt x="0" y="168"/>
                    <a:pt x="8" y="197"/>
                  </a:cubicBezTo>
                  <a:cubicBezTo>
                    <a:pt x="20" y="242"/>
                    <a:pt x="51" y="277"/>
                    <a:pt x="89" y="296"/>
                  </a:cubicBezTo>
                  <a:cubicBezTo>
                    <a:pt x="110" y="306"/>
                    <a:pt x="134" y="311"/>
                    <a:pt x="158" y="311"/>
                  </a:cubicBezTo>
                  <a:cubicBezTo>
                    <a:pt x="171" y="311"/>
                    <a:pt x="185" y="310"/>
                    <a:pt x="199" y="306"/>
                  </a:cubicBezTo>
                  <a:cubicBezTo>
                    <a:pt x="202" y="305"/>
                    <a:pt x="204" y="304"/>
                    <a:pt x="207" y="303"/>
                  </a:cubicBezTo>
                  <a:cubicBezTo>
                    <a:pt x="230" y="296"/>
                    <a:pt x="250" y="283"/>
                    <a:pt x="267" y="267"/>
                  </a:cubicBezTo>
                  <a:cubicBezTo>
                    <a:pt x="285" y="249"/>
                    <a:pt x="299" y="226"/>
                    <a:pt x="307" y="201"/>
                  </a:cubicBezTo>
                  <a:cubicBezTo>
                    <a:pt x="295" y="225"/>
                    <a:pt x="275" y="245"/>
                    <a:pt x="251" y="257"/>
                  </a:cubicBezTo>
                  <a:cubicBezTo>
                    <a:pt x="244" y="260"/>
                    <a:pt x="236" y="263"/>
                    <a:pt x="228" y="265"/>
                  </a:cubicBezTo>
                  <a:cubicBezTo>
                    <a:pt x="228" y="265"/>
                    <a:pt x="228" y="265"/>
                    <a:pt x="228" y="265"/>
                  </a:cubicBezTo>
                  <a:cubicBezTo>
                    <a:pt x="217" y="268"/>
                    <a:pt x="206" y="270"/>
                    <a:pt x="195" y="270"/>
                  </a:cubicBezTo>
                  <a:cubicBezTo>
                    <a:pt x="167" y="270"/>
                    <a:pt x="140" y="260"/>
                    <a:pt x="119" y="244"/>
                  </a:cubicBezTo>
                  <a:cubicBezTo>
                    <a:pt x="98" y="228"/>
                    <a:pt x="82" y="205"/>
                    <a:pt x="75" y="178"/>
                  </a:cubicBezTo>
                  <a:cubicBezTo>
                    <a:pt x="72" y="168"/>
                    <a:pt x="71" y="158"/>
                    <a:pt x="70" y="147"/>
                  </a:cubicBezTo>
                  <a:cubicBezTo>
                    <a:pt x="70" y="116"/>
                    <a:pt x="82" y="86"/>
                    <a:pt x="102" y="63"/>
                  </a:cubicBezTo>
                  <a:cubicBezTo>
                    <a:pt x="106" y="58"/>
                    <a:pt x="111" y="54"/>
                    <a:pt x="115" y="50"/>
                  </a:cubicBezTo>
                  <a:cubicBezTo>
                    <a:pt x="129" y="39"/>
                    <a:pt x="144" y="30"/>
                    <a:pt x="162" y="25"/>
                  </a:cubicBezTo>
                  <a:cubicBezTo>
                    <a:pt x="173" y="22"/>
                    <a:pt x="184" y="21"/>
                    <a:pt x="195" y="21"/>
                  </a:cubicBezTo>
                  <a:cubicBezTo>
                    <a:pt x="220" y="21"/>
                    <a:pt x="243" y="28"/>
                    <a:pt x="263" y="40"/>
                  </a:cubicBezTo>
                  <a:cubicBezTo>
                    <a:pt x="234" y="15"/>
                    <a:pt x="197" y="0"/>
                    <a:pt x="158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88">
              <a:extLst>
                <a:ext uri="{FF2B5EF4-FFF2-40B4-BE49-F238E27FC236}">
                  <a16:creationId xmlns:a16="http://schemas.microsoft.com/office/drawing/2014/main" id="{C189431E-3F26-491C-B7D3-92FB5623A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3552825"/>
              <a:ext cx="171450" cy="169863"/>
            </a:xfrm>
            <a:custGeom>
              <a:avLst/>
              <a:gdLst>
                <a:gd name="T0" fmla="*/ 23 w 108"/>
                <a:gd name="T1" fmla="*/ 0 h 107"/>
                <a:gd name="T2" fmla="*/ 34 w 108"/>
                <a:gd name="T3" fmla="*/ 41 h 107"/>
                <a:gd name="T4" fmla="*/ 0 w 108"/>
                <a:gd name="T5" fmla="*/ 64 h 107"/>
                <a:gd name="T6" fmla="*/ 41 w 108"/>
                <a:gd name="T7" fmla="*/ 66 h 107"/>
                <a:gd name="T8" fmla="*/ 52 w 108"/>
                <a:gd name="T9" fmla="*/ 107 h 107"/>
                <a:gd name="T10" fmla="*/ 66 w 108"/>
                <a:gd name="T11" fmla="*/ 67 h 107"/>
                <a:gd name="T12" fmla="*/ 108 w 108"/>
                <a:gd name="T13" fmla="*/ 69 h 107"/>
                <a:gd name="T14" fmla="*/ 84 w 108"/>
                <a:gd name="T15" fmla="*/ 50 h 107"/>
                <a:gd name="T16" fmla="*/ 75 w 108"/>
                <a:gd name="T17" fmla="*/ 42 h 107"/>
                <a:gd name="T18" fmla="*/ 89 w 108"/>
                <a:gd name="T19" fmla="*/ 3 h 107"/>
                <a:gd name="T20" fmla="*/ 55 w 108"/>
                <a:gd name="T21" fmla="*/ 26 h 107"/>
                <a:gd name="T22" fmla="*/ 37 w 108"/>
                <a:gd name="T23" fmla="*/ 11 h 107"/>
                <a:gd name="T24" fmla="*/ 23 w 108"/>
                <a:gd name="T2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7">
                  <a:moveTo>
                    <a:pt x="23" y="0"/>
                  </a:moveTo>
                  <a:lnTo>
                    <a:pt x="34" y="41"/>
                  </a:lnTo>
                  <a:lnTo>
                    <a:pt x="0" y="64"/>
                  </a:lnTo>
                  <a:lnTo>
                    <a:pt x="41" y="66"/>
                  </a:lnTo>
                  <a:lnTo>
                    <a:pt x="52" y="107"/>
                  </a:lnTo>
                  <a:lnTo>
                    <a:pt x="66" y="67"/>
                  </a:lnTo>
                  <a:lnTo>
                    <a:pt x="108" y="69"/>
                  </a:lnTo>
                  <a:lnTo>
                    <a:pt x="84" y="50"/>
                  </a:lnTo>
                  <a:lnTo>
                    <a:pt x="75" y="42"/>
                  </a:lnTo>
                  <a:lnTo>
                    <a:pt x="89" y="3"/>
                  </a:lnTo>
                  <a:lnTo>
                    <a:pt x="55" y="26"/>
                  </a:lnTo>
                  <a:lnTo>
                    <a:pt x="37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89">
              <a:extLst>
                <a:ext uri="{FF2B5EF4-FFF2-40B4-BE49-F238E27FC236}">
                  <a16:creationId xmlns:a16="http://schemas.microsoft.com/office/drawing/2014/main" id="{CE4A6AE2-2D71-4D57-BC8F-295E1C2E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3552825"/>
              <a:ext cx="171450" cy="169863"/>
            </a:xfrm>
            <a:custGeom>
              <a:avLst/>
              <a:gdLst>
                <a:gd name="T0" fmla="*/ 23 w 108"/>
                <a:gd name="T1" fmla="*/ 0 h 107"/>
                <a:gd name="T2" fmla="*/ 34 w 108"/>
                <a:gd name="T3" fmla="*/ 41 h 107"/>
                <a:gd name="T4" fmla="*/ 0 w 108"/>
                <a:gd name="T5" fmla="*/ 64 h 107"/>
                <a:gd name="T6" fmla="*/ 41 w 108"/>
                <a:gd name="T7" fmla="*/ 66 h 107"/>
                <a:gd name="T8" fmla="*/ 52 w 108"/>
                <a:gd name="T9" fmla="*/ 107 h 107"/>
                <a:gd name="T10" fmla="*/ 66 w 108"/>
                <a:gd name="T11" fmla="*/ 67 h 107"/>
                <a:gd name="T12" fmla="*/ 108 w 108"/>
                <a:gd name="T13" fmla="*/ 69 h 107"/>
                <a:gd name="T14" fmla="*/ 84 w 108"/>
                <a:gd name="T15" fmla="*/ 50 h 107"/>
                <a:gd name="T16" fmla="*/ 75 w 108"/>
                <a:gd name="T17" fmla="*/ 42 h 107"/>
                <a:gd name="T18" fmla="*/ 89 w 108"/>
                <a:gd name="T19" fmla="*/ 3 h 107"/>
                <a:gd name="T20" fmla="*/ 55 w 108"/>
                <a:gd name="T21" fmla="*/ 26 h 107"/>
                <a:gd name="T22" fmla="*/ 37 w 108"/>
                <a:gd name="T23" fmla="*/ 11 h 107"/>
                <a:gd name="T24" fmla="*/ 23 w 108"/>
                <a:gd name="T2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7">
                  <a:moveTo>
                    <a:pt x="23" y="0"/>
                  </a:moveTo>
                  <a:lnTo>
                    <a:pt x="34" y="41"/>
                  </a:lnTo>
                  <a:lnTo>
                    <a:pt x="0" y="64"/>
                  </a:lnTo>
                  <a:lnTo>
                    <a:pt x="41" y="66"/>
                  </a:lnTo>
                  <a:lnTo>
                    <a:pt x="52" y="107"/>
                  </a:lnTo>
                  <a:lnTo>
                    <a:pt x="66" y="67"/>
                  </a:lnTo>
                  <a:lnTo>
                    <a:pt x="108" y="69"/>
                  </a:lnTo>
                  <a:lnTo>
                    <a:pt x="84" y="50"/>
                  </a:lnTo>
                  <a:lnTo>
                    <a:pt x="75" y="42"/>
                  </a:lnTo>
                  <a:lnTo>
                    <a:pt x="89" y="3"/>
                  </a:lnTo>
                  <a:lnTo>
                    <a:pt x="55" y="26"/>
                  </a:lnTo>
                  <a:lnTo>
                    <a:pt x="37" y="11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90">
              <a:extLst>
                <a:ext uri="{FF2B5EF4-FFF2-40B4-BE49-F238E27FC236}">
                  <a16:creationId xmlns:a16="http://schemas.microsoft.com/office/drawing/2014/main" id="{B479E920-B378-4C3D-AC80-ED39AF941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288" y="3262313"/>
              <a:ext cx="839788" cy="803275"/>
            </a:xfrm>
            <a:custGeom>
              <a:avLst/>
              <a:gdLst>
                <a:gd name="T0" fmla="*/ 369 w 727"/>
                <a:gd name="T1" fmla="*/ 647 h 676"/>
                <a:gd name="T2" fmla="*/ 74 w 727"/>
                <a:gd name="T3" fmla="*/ 422 h 676"/>
                <a:gd name="T4" fmla="*/ 288 w 727"/>
                <a:gd name="T5" fmla="*/ 45 h 676"/>
                <a:gd name="T6" fmla="*/ 370 w 727"/>
                <a:gd name="T7" fmla="*/ 34 h 676"/>
                <a:gd name="T8" fmla="*/ 665 w 727"/>
                <a:gd name="T9" fmla="*/ 260 h 676"/>
                <a:gd name="T10" fmla="*/ 451 w 727"/>
                <a:gd name="T11" fmla="*/ 636 h 676"/>
                <a:gd name="T12" fmla="*/ 369 w 727"/>
                <a:gd name="T13" fmla="*/ 647 h 676"/>
                <a:gd name="T14" fmla="*/ 410 w 727"/>
                <a:gd name="T15" fmla="*/ 0 h 676"/>
                <a:gd name="T16" fmla="*/ 410 w 727"/>
                <a:gd name="T17" fmla="*/ 0 h 676"/>
                <a:gd name="T18" fmla="*/ 408 w 727"/>
                <a:gd name="T19" fmla="*/ 2 h 676"/>
                <a:gd name="T20" fmla="*/ 402 w 727"/>
                <a:gd name="T21" fmla="*/ 7 h 676"/>
                <a:gd name="T22" fmla="*/ 369 w 727"/>
                <a:gd name="T23" fmla="*/ 6 h 676"/>
                <a:gd name="T24" fmla="*/ 368 w 727"/>
                <a:gd name="T25" fmla="*/ 6 h 676"/>
                <a:gd name="T26" fmla="*/ 322 w 727"/>
                <a:gd name="T27" fmla="*/ 9 h 676"/>
                <a:gd name="T28" fmla="*/ 311 w 727"/>
                <a:gd name="T29" fmla="*/ 11 h 676"/>
                <a:gd name="T30" fmla="*/ 309 w 727"/>
                <a:gd name="T31" fmla="*/ 3 h 676"/>
                <a:gd name="T32" fmla="*/ 279 w 727"/>
                <a:gd name="T33" fmla="*/ 10 h 676"/>
                <a:gd name="T34" fmla="*/ 266 w 727"/>
                <a:gd name="T35" fmla="*/ 14 h 676"/>
                <a:gd name="T36" fmla="*/ 267 w 727"/>
                <a:gd name="T37" fmla="*/ 15 h 676"/>
                <a:gd name="T38" fmla="*/ 268 w 727"/>
                <a:gd name="T39" fmla="*/ 21 h 676"/>
                <a:gd name="T40" fmla="*/ 227 w 727"/>
                <a:gd name="T41" fmla="*/ 38 h 676"/>
                <a:gd name="T42" fmla="*/ 178 w 727"/>
                <a:gd name="T43" fmla="*/ 66 h 676"/>
                <a:gd name="T44" fmla="*/ 174 w 727"/>
                <a:gd name="T45" fmla="*/ 65 h 676"/>
                <a:gd name="T46" fmla="*/ 167 w 727"/>
                <a:gd name="T47" fmla="*/ 64 h 676"/>
                <a:gd name="T48" fmla="*/ 39 w 727"/>
                <a:gd name="T49" fmla="*/ 432 h 676"/>
                <a:gd name="T50" fmla="*/ 208 w 727"/>
                <a:gd name="T51" fmla="*/ 643 h 676"/>
                <a:gd name="T52" fmla="*/ 208 w 727"/>
                <a:gd name="T53" fmla="*/ 643 h 676"/>
                <a:gd name="T54" fmla="*/ 222 w 727"/>
                <a:gd name="T55" fmla="*/ 641 h 676"/>
                <a:gd name="T56" fmla="*/ 272 w 727"/>
                <a:gd name="T57" fmla="*/ 662 h 676"/>
                <a:gd name="T58" fmla="*/ 369 w 727"/>
                <a:gd name="T59" fmla="*/ 676 h 676"/>
                <a:gd name="T60" fmla="*/ 412 w 727"/>
                <a:gd name="T61" fmla="*/ 673 h 676"/>
                <a:gd name="T62" fmla="*/ 442 w 727"/>
                <a:gd name="T63" fmla="*/ 668 h 676"/>
                <a:gd name="T64" fmla="*/ 442 w 727"/>
                <a:gd name="T65" fmla="*/ 668 h 676"/>
                <a:gd name="T66" fmla="*/ 443 w 727"/>
                <a:gd name="T67" fmla="*/ 675 h 676"/>
                <a:gd name="T68" fmla="*/ 444 w 727"/>
                <a:gd name="T69" fmla="*/ 675 h 676"/>
                <a:gd name="T70" fmla="*/ 444 w 727"/>
                <a:gd name="T71" fmla="*/ 676 h 676"/>
                <a:gd name="T72" fmla="*/ 460 w 727"/>
                <a:gd name="T73" fmla="*/ 672 h 676"/>
                <a:gd name="T74" fmla="*/ 495 w 727"/>
                <a:gd name="T75" fmla="*/ 660 h 676"/>
                <a:gd name="T76" fmla="*/ 495 w 727"/>
                <a:gd name="T77" fmla="*/ 660 h 676"/>
                <a:gd name="T78" fmla="*/ 493 w 727"/>
                <a:gd name="T79" fmla="*/ 653 h 676"/>
                <a:gd name="T80" fmla="*/ 493 w 727"/>
                <a:gd name="T81" fmla="*/ 653 h 676"/>
                <a:gd name="T82" fmla="*/ 493 w 727"/>
                <a:gd name="T83" fmla="*/ 653 h 676"/>
                <a:gd name="T84" fmla="*/ 619 w 727"/>
                <a:gd name="T85" fmla="*/ 565 h 676"/>
                <a:gd name="T86" fmla="*/ 648 w 727"/>
                <a:gd name="T87" fmla="*/ 527 h 676"/>
                <a:gd name="T88" fmla="*/ 662 w 727"/>
                <a:gd name="T89" fmla="*/ 521 h 676"/>
                <a:gd name="T90" fmla="*/ 662 w 727"/>
                <a:gd name="T91" fmla="*/ 521 h 676"/>
                <a:gd name="T92" fmla="*/ 700 w 727"/>
                <a:gd name="T93" fmla="*/ 250 h 676"/>
                <a:gd name="T94" fmla="*/ 410 w 727"/>
                <a:gd name="T95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7" h="676">
                  <a:moveTo>
                    <a:pt x="369" y="647"/>
                  </a:moveTo>
                  <a:cubicBezTo>
                    <a:pt x="235" y="647"/>
                    <a:pt x="112" y="558"/>
                    <a:pt x="74" y="422"/>
                  </a:cubicBezTo>
                  <a:cubicBezTo>
                    <a:pt x="29" y="259"/>
                    <a:pt x="125" y="90"/>
                    <a:pt x="288" y="45"/>
                  </a:cubicBezTo>
                  <a:cubicBezTo>
                    <a:pt x="316" y="38"/>
                    <a:pt x="343" y="34"/>
                    <a:pt x="370" y="34"/>
                  </a:cubicBezTo>
                  <a:cubicBezTo>
                    <a:pt x="504" y="34"/>
                    <a:pt x="628" y="124"/>
                    <a:pt x="665" y="260"/>
                  </a:cubicBezTo>
                  <a:cubicBezTo>
                    <a:pt x="710" y="423"/>
                    <a:pt x="614" y="591"/>
                    <a:pt x="451" y="636"/>
                  </a:cubicBezTo>
                  <a:cubicBezTo>
                    <a:pt x="424" y="644"/>
                    <a:pt x="396" y="647"/>
                    <a:pt x="369" y="647"/>
                  </a:cubicBezTo>
                  <a:moveTo>
                    <a:pt x="410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9" y="1"/>
                    <a:pt x="409" y="1"/>
                    <a:pt x="408" y="2"/>
                  </a:cubicBezTo>
                  <a:cubicBezTo>
                    <a:pt x="406" y="4"/>
                    <a:pt x="404" y="5"/>
                    <a:pt x="402" y="7"/>
                  </a:cubicBezTo>
                  <a:cubicBezTo>
                    <a:pt x="391" y="6"/>
                    <a:pt x="380" y="6"/>
                    <a:pt x="369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52" y="6"/>
                    <a:pt x="337" y="7"/>
                    <a:pt x="322" y="9"/>
                  </a:cubicBezTo>
                  <a:cubicBezTo>
                    <a:pt x="318" y="9"/>
                    <a:pt x="315" y="10"/>
                    <a:pt x="311" y="11"/>
                  </a:cubicBezTo>
                  <a:cubicBezTo>
                    <a:pt x="309" y="3"/>
                    <a:pt x="309" y="3"/>
                    <a:pt x="309" y="3"/>
                  </a:cubicBezTo>
                  <a:cubicBezTo>
                    <a:pt x="299" y="5"/>
                    <a:pt x="289" y="7"/>
                    <a:pt x="279" y="10"/>
                  </a:cubicBezTo>
                  <a:cubicBezTo>
                    <a:pt x="274" y="11"/>
                    <a:pt x="270" y="12"/>
                    <a:pt x="266" y="14"/>
                  </a:cubicBezTo>
                  <a:cubicBezTo>
                    <a:pt x="267" y="15"/>
                    <a:pt x="267" y="15"/>
                    <a:pt x="267" y="15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54" y="26"/>
                    <a:pt x="240" y="32"/>
                    <a:pt x="227" y="38"/>
                  </a:cubicBezTo>
                  <a:cubicBezTo>
                    <a:pt x="210" y="46"/>
                    <a:pt x="193" y="55"/>
                    <a:pt x="178" y="66"/>
                  </a:cubicBezTo>
                  <a:cubicBezTo>
                    <a:pt x="177" y="66"/>
                    <a:pt x="176" y="65"/>
                    <a:pt x="174" y="65"/>
                  </a:cubicBezTo>
                  <a:cubicBezTo>
                    <a:pt x="172" y="65"/>
                    <a:pt x="169" y="64"/>
                    <a:pt x="167" y="64"/>
                  </a:cubicBezTo>
                  <a:cubicBezTo>
                    <a:pt x="55" y="145"/>
                    <a:pt x="0" y="290"/>
                    <a:pt x="39" y="432"/>
                  </a:cubicBezTo>
                  <a:cubicBezTo>
                    <a:pt x="65" y="526"/>
                    <a:pt x="128" y="600"/>
                    <a:pt x="208" y="643"/>
                  </a:cubicBezTo>
                  <a:cubicBezTo>
                    <a:pt x="208" y="643"/>
                    <a:pt x="208" y="643"/>
                    <a:pt x="208" y="643"/>
                  </a:cubicBezTo>
                  <a:cubicBezTo>
                    <a:pt x="212" y="643"/>
                    <a:pt x="217" y="642"/>
                    <a:pt x="222" y="641"/>
                  </a:cubicBezTo>
                  <a:cubicBezTo>
                    <a:pt x="238" y="649"/>
                    <a:pt x="255" y="656"/>
                    <a:pt x="272" y="662"/>
                  </a:cubicBezTo>
                  <a:cubicBezTo>
                    <a:pt x="303" y="671"/>
                    <a:pt x="336" y="676"/>
                    <a:pt x="369" y="676"/>
                  </a:cubicBezTo>
                  <a:cubicBezTo>
                    <a:pt x="383" y="676"/>
                    <a:pt x="397" y="675"/>
                    <a:pt x="412" y="673"/>
                  </a:cubicBezTo>
                  <a:cubicBezTo>
                    <a:pt x="422" y="672"/>
                    <a:pt x="432" y="670"/>
                    <a:pt x="442" y="668"/>
                  </a:cubicBezTo>
                  <a:cubicBezTo>
                    <a:pt x="442" y="668"/>
                    <a:pt x="442" y="668"/>
                    <a:pt x="442" y="668"/>
                  </a:cubicBezTo>
                  <a:cubicBezTo>
                    <a:pt x="443" y="675"/>
                    <a:pt x="443" y="675"/>
                    <a:pt x="443" y="675"/>
                  </a:cubicBezTo>
                  <a:cubicBezTo>
                    <a:pt x="444" y="675"/>
                    <a:pt x="444" y="675"/>
                    <a:pt x="444" y="675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9" y="675"/>
                    <a:pt x="455" y="673"/>
                    <a:pt x="460" y="672"/>
                  </a:cubicBezTo>
                  <a:cubicBezTo>
                    <a:pt x="472" y="668"/>
                    <a:pt x="484" y="665"/>
                    <a:pt x="495" y="660"/>
                  </a:cubicBezTo>
                  <a:cubicBezTo>
                    <a:pt x="495" y="660"/>
                    <a:pt x="495" y="660"/>
                    <a:pt x="495" y="660"/>
                  </a:cubicBezTo>
                  <a:cubicBezTo>
                    <a:pt x="493" y="653"/>
                    <a:pt x="493" y="653"/>
                    <a:pt x="493" y="653"/>
                  </a:cubicBezTo>
                  <a:cubicBezTo>
                    <a:pt x="493" y="653"/>
                    <a:pt x="493" y="653"/>
                    <a:pt x="493" y="653"/>
                  </a:cubicBezTo>
                  <a:cubicBezTo>
                    <a:pt x="493" y="653"/>
                    <a:pt x="493" y="653"/>
                    <a:pt x="493" y="653"/>
                  </a:cubicBezTo>
                  <a:cubicBezTo>
                    <a:pt x="543" y="633"/>
                    <a:pt x="585" y="603"/>
                    <a:pt x="619" y="565"/>
                  </a:cubicBezTo>
                  <a:cubicBezTo>
                    <a:pt x="630" y="553"/>
                    <a:pt x="639" y="540"/>
                    <a:pt x="648" y="527"/>
                  </a:cubicBezTo>
                  <a:cubicBezTo>
                    <a:pt x="653" y="525"/>
                    <a:pt x="657" y="523"/>
                    <a:pt x="662" y="521"/>
                  </a:cubicBezTo>
                  <a:cubicBezTo>
                    <a:pt x="662" y="521"/>
                    <a:pt x="662" y="521"/>
                    <a:pt x="662" y="521"/>
                  </a:cubicBezTo>
                  <a:cubicBezTo>
                    <a:pt x="710" y="442"/>
                    <a:pt x="727" y="345"/>
                    <a:pt x="700" y="250"/>
                  </a:cubicBezTo>
                  <a:cubicBezTo>
                    <a:pt x="662" y="111"/>
                    <a:pt x="544" y="16"/>
                    <a:pt x="410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91">
              <a:extLst>
                <a:ext uri="{FF2B5EF4-FFF2-40B4-BE49-F238E27FC236}">
                  <a16:creationId xmlns:a16="http://schemas.microsoft.com/office/drawing/2014/main" id="{826537E2-CDD4-4AA3-96E4-CE9A54F09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5526" y="2520950"/>
              <a:ext cx="2559050" cy="2032000"/>
            </a:xfrm>
            <a:custGeom>
              <a:avLst/>
              <a:gdLst>
                <a:gd name="T0" fmla="*/ 823 w 2218"/>
                <a:gd name="T1" fmla="*/ 464 h 1707"/>
                <a:gd name="T2" fmla="*/ 980 w 2218"/>
                <a:gd name="T3" fmla="*/ 424 h 1707"/>
                <a:gd name="T4" fmla="*/ 889 w 2218"/>
                <a:gd name="T5" fmla="*/ 484 h 1707"/>
                <a:gd name="T6" fmla="*/ 597 w 2218"/>
                <a:gd name="T7" fmla="*/ 311 h 1707"/>
                <a:gd name="T8" fmla="*/ 1089 w 2218"/>
                <a:gd name="T9" fmla="*/ 233 h 1707"/>
                <a:gd name="T10" fmla="*/ 879 w 2218"/>
                <a:gd name="T11" fmla="*/ 416 h 1707"/>
                <a:gd name="T12" fmla="*/ 599 w 2218"/>
                <a:gd name="T13" fmla="*/ 173 h 1707"/>
                <a:gd name="T14" fmla="*/ 1055 w 2218"/>
                <a:gd name="T15" fmla="*/ 0 h 1707"/>
                <a:gd name="T16" fmla="*/ 545 w 2218"/>
                <a:gd name="T17" fmla="*/ 303 h 1707"/>
                <a:gd name="T18" fmla="*/ 793 w 2218"/>
                <a:gd name="T19" fmla="*/ 489 h 1707"/>
                <a:gd name="T20" fmla="*/ 878 w 2218"/>
                <a:gd name="T21" fmla="*/ 645 h 1707"/>
                <a:gd name="T22" fmla="*/ 154 w 2218"/>
                <a:gd name="T23" fmla="*/ 848 h 1707"/>
                <a:gd name="T24" fmla="*/ 832 w 2218"/>
                <a:gd name="T25" fmla="*/ 686 h 1707"/>
                <a:gd name="T26" fmla="*/ 892 w 2218"/>
                <a:gd name="T27" fmla="*/ 660 h 1707"/>
                <a:gd name="T28" fmla="*/ 896 w 2218"/>
                <a:gd name="T29" fmla="*/ 502 h 1707"/>
                <a:gd name="T30" fmla="*/ 987 w 2218"/>
                <a:gd name="T31" fmla="*/ 631 h 1707"/>
                <a:gd name="T32" fmla="*/ 1073 w 2218"/>
                <a:gd name="T33" fmla="*/ 624 h 1707"/>
                <a:gd name="T34" fmla="*/ 1622 w 2218"/>
                <a:gd name="T35" fmla="*/ 438 h 1707"/>
                <a:gd name="T36" fmla="*/ 1960 w 2218"/>
                <a:gd name="T37" fmla="*/ 1011 h 1707"/>
                <a:gd name="T38" fmla="*/ 1404 w 2218"/>
                <a:gd name="T39" fmla="*/ 1113 h 1707"/>
                <a:gd name="T40" fmla="*/ 1284 w 2218"/>
                <a:gd name="T41" fmla="*/ 1187 h 1707"/>
                <a:gd name="T42" fmla="*/ 1160 w 2218"/>
                <a:gd name="T43" fmla="*/ 1282 h 1707"/>
                <a:gd name="T44" fmla="*/ 1204 w 2218"/>
                <a:gd name="T45" fmla="*/ 1643 h 1707"/>
                <a:gd name="T46" fmla="*/ 1109 w 2218"/>
                <a:gd name="T47" fmla="*/ 1298 h 1707"/>
                <a:gd name="T48" fmla="*/ 1077 w 2218"/>
                <a:gd name="T49" fmla="*/ 1295 h 1707"/>
                <a:gd name="T50" fmla="*/ 873 w 2218"/>
                <a:gd name="T51" fmla="*/ 1265 h 1707"/>
                <a:gd name="T52" fmla="*/ 465 w 2218"/>
                <a:gd name="T53" fmla="*/ 1410 h 1707"/>
                <a:gd name="T54" fmla="*/ 154 w 2218"/>
                <a:gd name="T55" fmla="*/ 850 h 1707"/>
                <a:gd name="T56" fmla="*/ 124 w 2218"/>
                <a:gd name="T57" fmla="*/ 899 h 1707"/>
                <a:gd name="T58" fmla="*/ 684 w 2218"/>
                <a:gd name="T59" fmla="*/ 1361 h 1707"/>
                <a:gd name="T60" fmla="*/ 932 w 2218"/>
                <a:gd name="T61" fmla="*/ 1338 h 1707"/>
                <a:gd name="T62" fmla="*/ 91 w 2218"/>
                <a:gd name="T63" fmla="*/ 957 h 1707"/>
                <a:gd name="T64" fmla="*/ 713 w 2218"/>
                <a:gd name="T65" fmla="*/ 1435 h 1707"/>
                <a:gd name="T66" fmla="*/ 938 w 2218"/>
                <a:gd name="T67" fmla="*/ 1416 h 1707"/>
                <a:gd name="T68" fmla="*/ 30 w 2218"/>
                <a:gd name="T69" fmla="*/ 1063 h 1707"/>
                <a:gd name="T70" fmla="*/ 742 w 2218"/>
                <a:gd name="T71" fmla="*/ 1509 h 1707"/>
                <a:gd name="T72" fmla="*/ 1150 w 2218"/>
                <a:gd name="T73" fmla="*/ 1575 h 1707"/>
                <a:gd name="T74" fmla="*/ 1247 w 2218"/>
                <a:gd name="T75" fmla="*/ 1699 h 1707"/>
                <a:gd name="T76" fmla="*/ 1249 w 2218"/>
                <a:gd name="T77" fmla="*/ 1473 h 1707"/>
                <a:gd name="T78" fmla="*/ 2218 w 2218"/>
                <a:gd name="T79" fmla="*/ 1129 h 1707"/>
                <a:gd name="T80" fmla="*/ 1783 w 2218"/>
                <a:gd name="T81" fmla="*/ 1214 h 1707"/>
                <a:gd name="T82" fmla="*/ 1566 w 2218"/>
                <a:gd name="T83" fmla="*/ 1201 h 1707"/>
                <a:gd name="T84" fmla="*/ 1857 w 2218"/>
                <a:gd name="T85" fmla="*/ 472 h 1707"/>
                <a:gd name="T86" fmla="*/ 1210 w 2218"/>
                <a:gd name="T87" fmla="*/ 1328 h 1707"/>
                <a:gd name="T88" fmla="*/ 2015 w 2218"/>
                <a:gd name="T89" fmla="*/ 1035 h 1707"/>
                <a:gd name="T90" fmla="*/ 1749 w 2218"/>
                <a:gd name="T91" fmla="*/ 411 h 1707"/>
                <a:gd name="T92" fmla="*/ 1239 w 2218"/>
                <a:gd name="T93" fmla="*/ 495 h 1707"/>
                <a:gd name="T94" fmla="*/ 1001 w 2218"/>
                <a:gd name="T95" fmla="*/ 508 h 1707"/>
                <a:gd name="T96" fmla="*/ 1021 w 2218"/>
                <a:gd name="T97" fmla="*/ 409 h 1707"/>
                <a:gd name="T98" fmla="*/ 1074 w 2218"/>
                <a:gd name="T99" fmla="*/ 69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18" h="1707">
                  <a:moveTo>
                    <a:pt x="857" y="493"/>
                  </a:moveTo>
                  <a:cubicBezTo>
                    <a:pt x="850" y="491"/>
                    <a:pt x="845" y="488"/>
                    <a:pt x="842" y="483"/>
                  </a:cubicBezTo>
                  <a:cubicBezTo>
                    <a:pt x="838" y="476"/>
                    <a:pt x="832" y="471"/>
                    <a:pt x="824" y="467"/>
                  </a:cubicBezTo>
                  <a:cubicBezTo>
                    <a:pt x="823" y="464"/>
                    <a:pt x="823" y="464"/>
                    <a:pt x="823" y="464"/>
                  </a:cubicBezTo>
                  <a:cubicBezTo>
                    <a:pt x="841" y="459"/>
                    <a:pt x="841" y="459"/>
                    <a:pt x="841" y="459"/>
                  </a:cubicBezTo>
                  <a:cubicBezTo>
                    <a:pt x="961" y="426"/>
                    <a:pt x="961" y="426"/>
                    <a:pt x="961" y="426"/>
                  </a:cubicBezTo>
                  <a:cubicBezTo>
                    <a:pt x="979" y="421"/>
                    <a:pt x="979" y="421"/>
                    <a:pt x="979" y="421"/>
                  </a:cubicBezTo>
                  <a:cubicBezTo>
                    <a:pt x="980" y="424"/>
                    <a:pt x="980" y="424"/>
                    <a:pt x="980" y="424"/>
                  </a:cubicBezTo>
                  <a:cubicBezTo>
                    <a:pt x="975" y="431"/>
                    <a:pt x="973" y="437"/>
                    <a:pt x="973" y="443"/>
                  </a:cubicBezTo>
                  <a:cubicBezTo>
                    <a:pt x="973" y="451"/>
                    <a:pt x="971" y="457"/>
                    <a:pt x="965" y="463"/>
                  </a:cubicBezTo>
                  <a:cubicBezTo>
                    <a:pt x="932" y="472"/>
                    <a:pt x="932" y="472"/>
                    <a:pt x="932" y="472"/>
                  </a:cubicBezTo>
                  <a:cubicBezTo>
                    <a:pt x="889" y="484"/>
                    <a:pt x="889" y="484"/>
                    <a:pt x="889" y="484"/>
                  </a:cubicBezTo>
                  <a:cubicBezTo>
                    <a:pt x="857" y="493"/>
                    <a:pt x="857" y="493"/>
                    <a:pt x="857" y="493"/>
                  </a:cubicBezTo>
                  <a:moveTo>
                    <a:pt x="815" y="433"/>
                  </a:moveTo>
                  <a:cubicBezTo>
                    <a:pt x="739" y="431"/>
                    <a:pt x="675" y="405"/>
                    <a:pt x="632" y="359"/>
                  </a:cubicBezTo>
                  <a:cubicBezTo>
                    <a:pt x="618" y="344"/>
                    <a:pt x="607" y="329"/>
                    <a:pt x="597" y="311"/>
                  </a:cubicBezTo>
                  <a:cubicBezTo>
                    <a:pt x="592" y="300"/>
                    <a:pt x="587" y="288"/>
                    <a:pt x="583" y="276"/>
                  </a:cubicBezTo>
                  <a:cubicBezTo>
                    <a:pt x="1089" y="137"/>
                    <a:pt x="1089" y="137"/>
                    <a:pt x="1089" y="137"/>
                  </a:cubicBezTo>
                  <a:cubicBezTo>
                    <a:pt x="1092" y="149"/>
                    <a:pt x="1094" y="162"/>
                    <a:pt x="1094" y="174"/>
                  </a:cubicBezTo>
                  <a:cubicBezTo>
                    <a:pt x="1095" y="194"/>
                    <a:pt x="1093" y="214"/>
                    <a:pt x="1089" y="233"/>
                  </a:cubicBezTo>
                  <a:cubicBezTo>
                    <a:pt x="1074" y="294"/>
                    <a:pt x="1034" y="352"/>
                    <a:pt x="971" y="391"/>
                  </a:cubicBezTo>
                  <a:cubicBezTo>
                    <a:pt x="961" y="393"/>
                    <a:pt x="961" y="393"/>
                    <a:pt x="961" y="393"/>
                  </a:cubicBezTo>
                  <a:cubicBezTo>
                    <a:pt x="907" y="408"/>
                    <a:pt x="907" y="408"/>
                    <a:pt x="907" y="408"/>
                  </a:cubicBezTo>
                  <a:cubicBezTo>
                    <a:pt x="879" y="416"/>
                    <a:pt x="879" y="416"/>
                    <a:pt x="879" y="416"/>
                  </a:cubicBezTo>
                  <a:cubicBezTo>
                    <a:pt x="825" y="431"/>
                    <a:pt x="825" y="431"/>
                    <a:pt x="825" y="431"/>
                  </a:cubicBezTo>
                  <a:cubicBezTo>
                    <a:pt x="815" y="433"/>
                    <a:pt x="815" y="433"/>
                    <a:pt x="815" y="433"/>
                  </a:cubicBezTo>
                  <a:moveTo>
                    <a:pt x="610" y="214"/>
                  </a:moveTo>
                  <a:cubicBezTo>
                    <a:pt x="599" y="173"/>
                    <a:pt x="599" y="173"/>
                    <a:pt x="599" y="173"/>
                  </a:cubicBezTo>
                  <a:cubicBezTo>
                    <a:pt x="1023" y="56"/>
                    <a:pt x="1023" y="56"/>
                    <a:pt x="1023" y="56"/>
                  </a:cubicBezTo>
                  <a:cubicBezTo>
                    <a:pt x="1034" y="97"/>
                    <a:pt x="1034" y="97"/>
                    <a:pt x="1034" y="97"/>
                  </a:cubicBezTo>
                  <a:cubicBezTo>
                    <a:pt x="610" y="214"/>
                    <a:pt x="610" y="214"/>
                    <a:pt x="610" y="214"/>
                  </a:cubicBezTo>
                  <a:moveTo>
                    <a:pt x="1055" y="0"/>
                  </a:moveTo>
                  <a:cubicBezTo>
                    <a:pt x="542" y="141"/>
                    <a:pt x="542" y="141"/>
                    <a:pt x="542" y="141"/>
                  </a:cubicBezTo>
                  <a:cubicBezTo>
                    <a:pt x="561" y="210"/>
                    <a:pt x="561" y="210"/>
                    <a:pt x="561" y="210"/>
                  </a:cubicBezTo>
                  <a:cubicBezTo>
                    <a:pt x="532" y="262"/>
                    <a:pt x="532" y="262"/>
                    <a:pt x="532" y="262"/>
                  </a:cubicBezTo>
                  <a:cubicBezTo>
                    <a:pt x="535" y="277"/>
                    <a:pt x="540" y="290"/>
                    <a:pt x="545" y="303"/>
                  </a:cubicBezTo>
                  <a:cubicBezTo>
                    <a:pt x="568" y="348"/>
                    <a:pt x="568" y="348"/>
                    <a:pt x="568" y="348"/>
                  </a:cubicBezTo>
                  <a:cubicBezTo>
                    <a:pt x="613" y="421"/>
                    <a:pt x="689" y="468"/>
                    <a:pt x="781" y="475"/>
                  </a:cubicBezTo>
                  <a:cubicBezTo>
                    <a:pt x="785" y="490"/>
                    <a:pt x="785" y="490"/>
                    <a:pt x="785" y="490"/>
                  </a:cubicBezTo>
                  <a:cubicBezTo>
                    <a:pt x="788" y="489"/>
                    <a:pt x="790" y="489"/>
                    <a:pt x="793" y="489"/>
                  </a:cubicBezTo>
                  <a:cubicBezTo>
                    <a:pt x="802" y="489"/>
                    <a:pt x="809" y="495"/>
                    <a:pt x="814" y="505"/>
                  </a:cubicBezTo>
                  <a:cubicBezTo>
                    <a:pt x="822" y="514"/>
                    <a:pt x="831" y="519"/>
                    <a:pt x="840" y="519"/>
                  </a:cubicBezTo>
                  <a:cubicBezTo>
                    <a:pt x="849" y="548"/>
                    <a:pt x="849" y="548"/>
                    <a:pt x="849" y="548"/>
                  </a:cubicBezTo>
                  <a:cubicBezTo>
                    <a:pt x="878" y="645"/>
                    <a:pt x="878" y="645"/>
                    <a:pt x="878" y="645"/>
                  </a:cubicBezTo>
                  <a:cubicBezTo>
                    <a:pt x="849" y="640"/>
                    <a:pt x="821" y="638"/>
                    <a:pt x="793" y="638"/>
                  </a:cubicBezTo>
                  <a:cubicBezTo>
                    <a:pt x="737" y="638"/>
                    <a:pt x="684" y="647"/>
                    <a:pt x="633" y="661"/>
                  </a:cubicBezTo>
                  <a:cubicBezTo>
                    <a:pt x="533" y="690"/>
                    <a:pt x="354" y="760"/>
                    <a:pt x="249" y="809"/>
                  </a:cubicBezTo>
                  <a:cubicBezTo>
                    <a:pt x="215" y="825"/>
                    <a:pt x="185" y="837"/>
                    <a:pt x="154" y="848"/>
                  </a:cubicBezTo>
                  <a:cubicBezTo>
                    <a:pt x="196" y="836"/>
                    <a:pt x="237" y="822"/>
                    <a:pt x="276" y="806"/>
                  </a:cubicBezTo>
                  <a:cubicBezTo>
                    <a:pt x="343" y="779"/>
                    <a:pt x="492" y="736"/>
                    <a:pt x="559" y="711"/>
                  </a:cubicBezTo>
                  <a:cubicBezTo>
                    <a:pt x="617" y="690"/>
                    <a:pt x="678" y="678"/>
                    <a:pt x="741" y="678"/>
                  </a:cubicBezTo>
                  <a:cubicBezTo>
                    <a:pt x="771" y="678"/>
                    <a:pt x="801" y="681"/>
                    <a:pt x="832" y="686"/>
                  </a:cubicBezTo>
                  <a:cubicBezTo>
                    <a:pt x="832" y="686"/>
                    <a:pt x="832" y="686"/>
                    <a:pt x="832" y="686"/>
                  </a:cubicBezTo>
                  <a:cubicBezTo>
                    <a:pt x="834" y="686"/>
                    <a:pt x="837" y="687"/>
                    <a:pt x="839" y="687"/>
                  </a:cubicBezTo>
                  <a:cubicBezTo>
                    <a:pt x="841" y="687"/>
                    <a:pt x="842" y="688"/>
                    <a:pt x="843" y="688"/>
                  </a:cubicBezTo>
                  <a:cubicBezTo>
                    <a:pt x="858" y="677"/>
                    <a:pt x="875" y="668"/>
                    <a:pt x="892" y="660"/>
                  </a:cubicBezTo>
                  <a:cubicBezTo>
                    <a:pt x="905" y="654"/>
                    <a:pt x="919" y="648"/>
                    <a:pt x="933" y="643"/>
                  </a:cubicBezTo>
                  <a:cubicBezTo>
                    <a:pt x="932" y="637"/>
                    <a:pt x="932" y="637"/>
                    <a:pt x="932" y="637"/>
                  </a:cubicBezTo>
                  <a:cubicBezTo>
                    <a:pt x="931" y="636"/>
                    <a:pt x="931" y="636"/>
                    <a:pt x="931" y="636"/>
                  </a:cubicBezTo>
                  <a:cubicBezTo>
                    <a:pt x="896" y="502"/>
                    <a:pt x="896" y="502"/>
                    <a:pt x="896" y="502"/>
                  </a:cubicBezTo>
                  <a:cubicBezTo>
                    <a:pt x="936" y="491"/>
                    <a:pt x="936" y="491"/>
                    <a:pt x="936" y="491"/>
                  </a:cubicBezTo>
                  <a:cubicBezTo>
                    <a:pt x="974" y="625"/>
                    <a:pt x="974" y="625"/>
                    <a:pt x="974" y="625"/>
                  </a:cubicBezTo>
                  <a:cubicBezTo>
                    <a:pt x="976" y="633"/>
                    <a:pt x="976" y="633"/>
                    <a:pt x="976" y="633"/>
                  </a:cubicBezTo>
                  <a:cubicBezTo>
                    <a:pt x="980" y="632"/>
                    <a:pt x="983" y="631"/>
                    <a:pt x="987" y="631"/>
                  </a:cubicBezTo>
                  <a:cubicBezTo>
                    <a:pt x="1002" y="629"/>
                    <a:pt x="1017" y="628"/>
                    <a:pt x="1033" y="628"/>
                  </a:cubicBezTo>
                  <a:cubicBezTo>
                    <a:pt x="1033" y="628"/>
                    <a:pt x="1033" y="628"/>
                    <a:pt x="1034" y="628"/>
                  </a:cubicBezTo>
                  <a:cubicBezTo>
                    <a:pt x="1045" y="628"/>
                    <a:pt x="1056" y="628"/>
                    <a:pt x="1067" y="629"/>
                  </a:cubicBezTo>
                  <a:cubicBezTo>
                    <a:pt x="1069" y="627"/>
                    <a:pt x="1071" y="626"/>
                    <a:pt x="1073" y="624"/>
                  </a:cubicBezTo>
                  <a:cubicBezTo>
                    <a:pt x="1074" y="623"/>
                    <a:pt x="1074" y="623"/>
                    <a:pt x="1075" y="622"/>
                  </a:cubicBezTo>
                  <a:cubicBezTo>
                    <a:pt x="1075" y="622"/>
                    <a:pt x="1075" y="622"/>
                    <a:pt x="1075" y="622"/>
                  </a:cubicBezTo>
                  <a:cubicBezTo>
                    <a:pt x="1151" y="556"/>
                    <a:pt x="1236" y="517"/>
                    <a:pt x="1328" y="500"/>
                  </a:cubicBezTo>
                  <a:cubicBezTo>
                    <a:pt x="1399" y="487"/>
                    <a:pt x="1551" y="448"/>
                    <a:pt x="1622" y="438"/>
                  </a:cubicBezTo>
                  <a:cubicBezTo>
                    <a:pt x="1663" y="432"/>
                    <a:pt x="1706" y="423"/>
                    <a:pt x="1747" y="412"/>
                  </a:cubicBezTo>
                  <a:cubicBezTo>
                    <a:pt x="1747" y="412"/>
                    <a:pt x="1747" y="412"/>
                    <a:pt x="1747" y="412"/>
                  </a:cubicBezTo>
                  <a:cubicBezTo>
                    <a:pt x="1751" y="424"/>
                    <a:pt x="1751" y="424"/>
                    <a:pt x="1751" y="424"/>
                  </a:cubicBezTo>
                  <a:cubicBezTo>
                    <a:pt x="1960" y="1011"/>
                    <a:pt x="1960" y="1011"/>
                    <a:pt x="1960" y="1011"/>
                  </a:cubicBezTo>
                  <a:cubicBezTo>
                    <a:pt x="1931" y="1020"/>
                    <a:pt x="1931" y="1020"/>
                    <a:pt x="1931" y="1020"/>
                  </a:cubicBezTo>
                  <a:cubicBezTo>
                    <a:pt x="1885" y="1035"/>
                    <a:pt x="1829" y="1044"/>
                    <a:pt x="1766" y="1052"/>
                  </a:cubicBezTo>
                  <a:cubicBezTo>
                    <a:pt x="1657" y="1065"/>
                    <a:pt x="1544" y="1075"/>
                    <a:pt x="1438" y="1103"/>
                  </a:cubicBezTo>
                  <a:cubicBezTo>
                    <a:pt x="1426" y="1106"/>
                    <a:pt x="1415" y="1110"/>
                    <a:pt x="1404" y="1113"/>
                  </a:cubicBezTo>
                  <a:cubicBezTo>
                    <a:pt x="1378" y="1121"/>
                    <a:pt x="1352" y="1131"/>
                    <a:pt x="1327" y="1143"/>
                  </a:cubicBezTo>
                  <a:cubicBezTo>
                    <a:pt x="1327" y="1143"/>
                    <a:pt x="1327" y="1143"/>
                    <a:pt x="1327" y="1143"/>
                  </a:cubicBezTo>
                  <a:cubicBezTo>
                    <a:pt x="1322" y="1145"/>
                    <a:pt x="1318" y="1147"/>
                    <a:pt x="1313" y="1149"/>
                  </a:cubicBezTo>
                  <a:cubicBezTo>
                    <a:pt x="1304" y="1162"/>
                    <a:pt x="1295" y="1175"/>
                    <a:pt x="1284" y="1187"/>
                  </a:cubicBezTo>
                  <a:cubicBezTo>
                    <a:pt x="1250" y="1225"/>
                    <a:pt x="1208" y="1255"/>
                    <a:pt x="1158" y="1275"/>
                  </a:cubicBezTo>
                  <a:cubicBezTo>
                    <a:pt x="1158" y="1275"/>
                    <a:pt x="1158" y="1275"/>
                    <a:pt x="1158" y="1275"/>
                  </a:cubicBezTo>
                  <a:cubicBezTo>
                    <a:pt x="1160" y="1282"/>
                    <a:pt x="1160" y="1282"/>
                    <a:pt x="1160" y="1282"/>
                  </a:cubicBezTo>
                  <a:cubicBezTo>
                    <a:pt x="1160" y="1282"/>
                    <a:pt x="1160" y="1282"/>
                    <a:pt x="1160" y="1282"/>
                  </a:cubicBezTo>
                  <a:cubicBezTo>
                    <a:pt x="1255" y="1629"/>
                    <a:pt x="1255" y="1629"/>
                    <a:pt x="1255" y="1629"/>
                  </a:cubicBezTo>
                  <a:cubicBezTo>
                    <a:pt x="1259" y="1643"/>
                    <a:pt x="1250" y="1658"/>
                    <a:pt x="1237" y="1661"/>
                  </a:cubicBezTo>
                  <a:cubicBezTo>
                    <a:pt x="1234" y="1662"/>
                    <a:pt x="1232" y="1662"/>
                    <a:pt x="1230" y="1662"/>
                  </a:cubicBezTo>
                  <a:cubicBezTo>
                    <a:pt x="1218" y="1662"/>
                    <a:pt x="1208" y="1655"/>
                    <a:pt x="1204" y="1643"/>
                  </a:cubicBezTo>
                  <a:cubicBezTo>
                    <a:pt x="1146" y="1432"/>
                    <a:pt x="1146" y="1432"/>
                    <a:pt x="1146" y="1432"/>
                  </a:cubicBezTo>
                  <a:cubicBezTo>
                    <a:pt x="1146" y="1432"/>
                    <a:pt x="1146" y="1432"/>
                    <a:pt x="1146" y="1432"/>
                  </a:cubicBezTo>
                  <a:cubicBezTo>
                    <a:pt x="1146" y="1432"/>
                    <a:pt x="1146" y="1432"/>
                    <a:pt x="1146" y="1432"/>
                  </a:cubicBezTo>
                  <a:cubicBezTo>
                    <a:pt x="1109" y="1298"/>
                    <a:pt x="1109" y="1298"/>
                    <a:pt x="1109" y="1298"/>
                  </a:cubicBezTo>
                  <a:cubicBezTo>
                    <a:pt x="1109" y="1297"/>
                    <a:pt x="1109" y="1297"/>
                    <a:pt x="1109" y="1297"/>
                  </a:cubicBezTo>
                  <a:cubicBezTo>
                    <a:pt x="1108" y="1297"/>
                    <a:pt x="1108" y="1297"/>
                    <a:pt x="1108" y="1297"/>
                  </a:cubicBezTo>
                  <a:cubicBezTo>
                    <a:pt x="1107" y="1290"/>
                    <a:pt x="1107" y="1290"/>
                    <a:pt x="1107" y="1290"/>
                  </a:cubicBezTo>
                  <a:cubicBezTo>
                    <a:pt x="1097" y="1292"/>
                    <a:pt x="1087" y="1294"/>
                    <a:pt x="1077" y="1295"/>
                  </a:cubicBezTo>
                  <a:cubicBezTo>
                    <a:pt x="1062" y="1297"/>
                    <a:pt x="1048" y="1298"/>
                    <a:pt x="1034" y="1298"/>
                  </a:cubicBezTo>
                  <a:cubicBezTo>
                    <a:pt x="1001" y="1298"/>
                    <a:pt x="968" y="1293"/>
                    <a:pt x="937" y="1284"/>
                  </a:cubicBezTo>
                  <a:cubicBezTo>
                    <a:pt x="920" y="1278"/>
                    <a:pt x="903" y="1271"/>
                    <a:pt x="887" y="1263"/>
                  </a:cubicBezTo>
                  <a:cubicBezTo>
                    <a:pt x="882" y="1264"/>
                    <a:pt x="877" y="1265"/>
                    <a:pt x="873" y="1265"/>
                  </a:cubicBezTo>
                  <a:cubicBezTo>
                    <a:pt x="873" y="1265"/>
                    <a:pt x="873" y="1265"/>
                    <a:pt x="873" y="1265"/>
                  </a:cubicBezTo>
                  <a:cubicBezTo>
                    <a:pt x="851" y="1268"/>
                    <a:pt x="829" y="1272"/>
                    <a:pt x="807" y="1277"/>
                  </a:cubicBezTo>
                  <a:cubicBezTo>
                    <a:pt x="796" y="1280"/>
                    <a:pt x="785" y="1283"/>
                    <a:pt x="773" y="1286"/>
                  </a:cubicBezTo>
                  <a:cubicBezTo>
                    <a:pt x="668" y="1316"/>
                    <a:pt x="566" y="1366"/>
                    <a:pt x="465" y="1410"/>
                  </a:cubicBezTo>
                  <a:cubicBezTo>
                    <a:pt x="407" y="1435"/>
                    <a:pt x="354" y="1456"/>
                    <a:pt x="307" y="1467"/>
                  </a:cubicBezTo>
                  <a:cubicBezTo>
                    <a:pt x="277" y="1473"/>
                    <a:pt x="277" y="1473"/>
                    <a:pt x="277" y="1473"/>
                  </a:cubicBezTo>
                  <a:cubicBezTo>
                    <a:pt x="157" y="862"/>
                    <a:pt x="157" y="862"/>
                    <a:pt x="157" y="862"/>
                  </a:cubicBezTo>
                  <a:cubicBezTo>
                    <a:pt x="154" y="850"/>
                    <a:pt x="154" y="850"/>
                    <a:pt x="154" y="850"/>
                  </a:cubicBezTo>
                  <a:cubicBezTo>
                    <a:pt x="154" y="849"/>
                    <a:pt x="154" y="849"/>
                    <a:pt x="154" y="849"/>
                  </a:cubicBezTo>
                  <a:cubicBezTo>
                    <a:pt x="152" y="850"/>
                    <a:pt x="152" y="850"/>
                    <a:pt x="152" y="850"/>
                  </a:cubicBezTo>
                  <a:cubicBezTo>
                    <a:pt x="152" y="852"/>
                    <a:pt x="152" y="852"/>
                    <a:pt x="152" y="852"/>
                  </a:cubicBezTo>
                  <a:cubicBezTo>
                    <a:pt x="124" y="899"/>
                    <a:pt x="124" y="899"/>
                    <a:pt x="124" y="899"/>
                  </a:cubicBezTo>
                  <a:cubicBezTo>
                    <a:pt x="121" y="904"/>
                    <a:pt x="121" y="904"/>
                    <a:pt x="121" y="904"/>
                  </a:cubicBezTo>
                  <a:cubicBezTo>
                    <a:pt x="242" y="1522"/>
                    <a:pt x="242" y="1522"/>
                    <a:pt x="242" y="1522"/>
                  </a:cubicBezTo>
                  <a:cubicBezTo>
                    <a:pt x="330" y="1506"/>
                    <a:pt x="403" y="1484"/>
                    <a:pt x="486" y="1448"/>
                  </a:cubicBezTo>
                  <a:cubicBezTo>
                    <a:pt x="552" y="1419"/>
                    <a:pt x="617" y="1387"/>
                    <a:pt x="684" y="1361"/>
                  </a:cubicBezTo>
                  <a:cubicBezTo>
                    <a:pt x="787" y="1321"/>
                    <a:pt x="856" y="1299"/>
                    <a:pt x="929" y="1299"/>
                  </a:cubicBezTo>
                  <a:cubicBezTo>
                    <a:pt x="974" y="1299"/>
                    <a:pt x="1022" y="1308"/>
                    <a:pt x="1080" y="1326"/>
                  </a:cubicBezTo>
                  <a:cubicBezTo>
                    <a:pt x="1092" y="1370"/>
                    <a:pt x="1092" y="1370"/>
                    <a:pt x="1092" y="1370"/>
                  </a:cubicBezTo>
                  <a:cubicBezTo>
                    <a:pt x="1028" y="1348"/>
                    <a:pt x="980" y="1338"/>
                    <a:pt x="932" y="1338"/>
                  </a:cubicBezTo>
                  <a:cubicBezTo>
                    <a:pt x="866" y="1338"/>
                    <a:pt x="802" y="1358"/>
                    <a:pt x="699" y="1398"/>
                  </a:cubicBezTo>
                  <a:cubicBezTo>
                    <a:pt x="632" y="1424"/>
                    <a:pt x="568" y="1456"/>
                    <a:pt x="502" y="1484"/>
                  </a:cubicBezTo>
                  <a:cubicBezTo>
                    <a:pt x="395" y="1530"/>
                    <a:pt x="323" y="1547"/>
                    <a:pt x="211" y="1568"/>
                  </a:cubicBezTo>
                  <a:cubicBezTo>
                    <a:pt x="91" y="957"/>
                    <a:pt x="91" y="957"/>
                    <a:pt x="91" y="957"/>
                  </a:cubicBezTo>
                  <a:cubicBezTo>
                    <a:pt x="61" y="1010"/>
                    <a:pt x="61" y="1010"/>
                    <a:pt x="61" y="1010"/>
                  </a:cubicBezTo>
                  <a:cubicBezTo>
                    <a:pt x="179" y="1614"/>
                    <a:pt x="179" y="1614"/>
                    <a:pt x="179" y="1614"/>
                  </a:cubicBezTo>
                  <a:cubicBezTo>
                    <a:pt x="296" y="1593"/>
                    <a:pt x="296" y="1593"/>
                    <a:pt x="296" y="1593"/>
                  </a:cubicBezTo>
                  <a:cubicBezTo>
                    <a:pt x="445" y="1565"/>
                    <a:pt x="574" y="1489"/>
                    <a:pt x="713" y="1435"/>
                  </a:cubicBezTo>
                  <a:cubicBezTo>
                    <a:pt x="814" y="1396"/>
                    <a:pt x="876" y="1378"/>
                    <a:pt x="934" y="1378"/>
                  </a:cubicBezTo>
                  <a:cubicBezTo>
                    <a:pt x="985" y="1378"/>
                    <a:pt x="1034" y="1391"/>
                    <a:pt x="1105" y="1417"/>
                  </a:cubicBezTo>
                  <a:cubicBezTo>
                    <a:pt x="1119" y="1463"/>
                    <a:pt x="1119" y="1463"/>
                    <a:pt x="1119" y="1463"/>
                  </a:cubicBezTo>
                  <a:cubicBezTo>
                    <a:pt x="1039" y="1434"/>
                    <a:pt x="991" y="1416"/>
                    <a:pt x="938" y="1416"/>
                  </a:cubicBezTo>
                  <a:cubicBezTo>
                    <a:pt x="885" y="1416"/>
                    <a:pt x="827" y="1433"/>
                    <a:pt x="728" y="1472"/>
                  </a:cubicBezTo>
                  <a:cubicBezTo>
                    <a:pt x="662" y="1497"/>
                    <a:pt x="598" y="1529"/>
                    <a:pt x="533" y="1557"/>
                  </a:cubicBezTo>
                  <a:cubicBezTo>
                    <a:pt x="389" y="1620"/>
                    <a:pt x="301" y="1632"/>
                    <a:pt x="147" y="1660"/>
                  </a:cubicBezTo>
                  <a:cubicBezTo>
                    <a:pt x="30" y="1063"/>
                    <a:pt x="30" y="1063"/>
                    <a:pt x="30" y="1063"/>
                  </a:cubicBezTo>
                  <a:cubicBezTo>
                    <a:pt x="0" y="1116"/>
                    <a:pt x="0" y="1116"/>
                    <a:pt x="0" y="1116"/>
                  </a:cubicBezTo>
                  <a:cubicBezTo>
                    <a:pt x="116" y="1707"/>
                    <a:pt x="116" y="1707"/>
                    <a:pt x="116" y="1707"/>
                  </a:cubicBezTo>
                  <a:cubicBezTo>
                    <a:pt x="289" y="1675"/>
                    <a:pt x="389" y="1663"/>
                    <a:pt x="549" y="1594"/>
                  </a:cubicBezTo>
                  <a:cubicBezTo>
                    <a:pt x="614" y="1566"/>
                    <a:pt x="677" y="1534"/>
                    <a:pt x="742" y="1509"/>
                  </a:cubicBezTo>
                  <a:cubicBezTo>
                    <a:pt x="828" y="1476"/>
                    <a:pt x="882" y="1459"/>
                    <a:pt x="935" y="1459"/>
                  </a:cubicBezTo>
                  <a:cubicBezTo>
                    <a:pt x="974" y="1459"/>
                    <a:pt x="1013" y="1469"/>
                    <a:pt x="1064" y="1488"/>
                  </a:cubicBezTo>
                  <a:cubicBezTo>
                    <a:pt x="1132" y="1512"/>
                    <a:pt x="1132" y="1512"/>
                    <a:pt x="1132" y="1512"/>
                  </a:cubicBezTo>
                  <a:cubicBezTo>
                    <a:pt x="1150" y="1575"/>
                    <a:pt x="1150" y="1575"/>
                    <a:pt x="1150" y="1575"/>
                  </a:cubicBezTo>
                  <a:cubicBezTo>
                    <a:pt x="1150" y="1576"/>
                    <a:pt x="1150" y="1576"/>
                    <a:pt x="1150" y="1576"/>
                  </a:cubicBezTo>
                  <a:cubicBezTo>
                    <a:pt x="1172" y="1657"/>
                    <a:pt x="1172" y="1657"/>
                    <a:pt x="1172" y="1657"/>
                  </a:cubicBezTo>
                  <a:cubicBezTo>
                    <a:pt x="1180" y="1683"/>
                    <a:pt x="1204" y="1701"/>
                    <a:pt x="1231" y="1701"/>
                  </a:cubicBezTo>
                  <a:cubicBezTo>
                    <a:pt x="1236" y="1701"/>
                    <a:pt x="1242" y="1701"/>
                    <a:pt x="1247" y="1699"/>
                  </a:cubicBezTo>
                  <a:cubicBezTo>
                    <a:pt x="1248" y="1699"/>
                    <a:pt x="1248" y="1699"/>
                    <a:pt x="1248" y="1699"/>
                  </a:cubicBezTo>
                  <a:cubicBezTo>
                    <a:pt x="1280" y="1690"/>
                    <a:pt x="1299" y="1656"/>
                    <a:pt x="1290" y="1624"/>
                  </a:cubicBezTo>
                  <a:cubicBezTo>
                    <a:pt x="1274" y="1564"/>
                    <a:pt x="1274" y="1564"/>
                    <a:pt x="1274" y="1564"/>
                  </a:cubicBezTo>
                  <a:cubicBezTo>
                    <a:pt x="1249" y="1473"/>
                    <a:pt x="1249" y="1473"/>
                    <a:pt x="1249" y="1473"/>
                  </a:cubicBezTo>
                  <a:cubicBezTo>
                    <a:pt x="1291" y="1425"/>
                    <a:pt x="1291" y="1425"/>
                    <a:pt x="1291" y="1425"/>
                  </a:cubicBezTo>
                  <a:cubicBezTo>
                    <a:pt x="1370" y="1327"/>
                    <a:pt x="1418" y="1306"/>
                    <a:pt x="1579" y="1279"/>
                  </a:cubicBezTo>
                  <a:cubicBezTo>
                    <a:pt x="1647" y="1267"/>
                    <a:pt x="1718" y="1262"/>
                    <a:pt x="1788" y="1253"/>
                  </a:cubicBezTo>
                  <a:cubicBezTo>
                    <a:pt x="1961" y="1231"/>
                    <a:pt x="2053" y="1190"/>
                    <a:pt x="2218" y="1129"/>
                  </a:cubicBezTo>
                  <a:cubicBezTo>
                    <a:pt x="2016" y="562"/>
                    <a:pt x="2016" y="562"/>
                    <a:pt x="2016" y="562"/>
                  </a:cubicBezTo>
                  <a:cubicBezTo>
                    <a:pt x="1963" y="532"/>
                    <a:pt x="1963" y="532"/>
                    <a:pt x="1963" y="532"/>
                  </a:cubicBezTo>
                  <a:cubicBezTo>
                    <a:pt x="2167" y="1105"/>
                    <a:pt x="2167" y="1105"/>
                    <a:pt x="2167" y="1105"/>
                  </a:cubicBezTo>
                  <a:cubicBezTo>
                    <a:pt x="2021" y="1160"/>
                    <a:pt x="1938" y="1194"/>
                    <a:pt x="1783" y="1214"/>
                  </a:cubicBezTo>
                  <a:cubicBezTo>
                    <a:pt x="1713" y="1223"/>
                    <a:pt x="1641" y="1228"/>
                    <a:pt x="1572" y="1240"/>
                  </a:cubicBezTo>
                  <a:cubicBezTo>
                    <a:pt x="1364" y="1275"/>
                    <a:pt x="1337" y="1297"/>
                    <a:pt x="1236" y="1423"/>
                  </a:cubicBezTo>
                  <a:cubicBezTo>
                    <a:pt x="1223" y="1375"/>
                    <a:pt x="1223" y="1375"/>
                    <a:pt x="1223" y="1375"/>
                  </a:cubicBezTo>
                  <a:cubicBezTo>
                    <a:pt x="1325" y="1253"/>
                    <a:pt x="1367" y="1234"/>
                    <a:pt x="1566" y="1201"/>
                  </a:cubicBezTo>
                  <a:cubicBezTo>
                    <a:pt x="1713" y="1176"/>
                    <a:pt x="1862" y="1176"/>
                    <a:pt x="2005" y="1123"/>
                  </a:cubicBezTo>
                  <a:cubicBezTo>
                    <a:pt x="2116" y="1082"/>
                    <a:pt x="2116" y="1082"/>
                    <a:pt x="2116" y="1082"/>
                  </a:cubicBezTo>
                  <a:cubicBezTo>
                    <a:pt x="1909" y="502"/>
                    <a:pt x="1909" y="502"/>
                    <a:pt x="1909" y="502"/>
                  </a:cubicBezTo>
                  <a:cubicBezTo>
                    <a:pt x="1857" y="472"/>
                    <a:pt x="1857" y="472"/>
                    <a:pt x="1857" y="472"/>
                  </a:cubicBezTo>
                  <a:cubicBezTo>
                    <a:pt x="2066" y="1058"/>
                    <a:pt x="2066" y="1058"/>
                    <a:pt x="2066" y="1058"/>
                  </a:cubicBezTo>
                  <a:cubicBezTo>
                    <a:pt x="1959" y="1098"/>
                    <a:pt x="1888" y="1120"/>
                    <a:pt x="1773" y="1135"/>
                  </a:cubicBezTo>
                  <a:cubicBezTo>
                    <a:pt x="1702" y="1144"/>
                    <a:pt x="1629" y="1150"/>
                    <a:pt x="1559" y="1161"/>
                  </a:cubicBezTo>
                  <a:cubicBezTo>
                    <a:pt x="1371" y="1193"/>
                    <a:pt x="1314" y="1210"/>
                    <a:pt x="1210" y="1328"/>
                  </a:cubicBezTo>
                  <a:cubicBezTo>
                    <a:pt x="1198" y="1282"/>
                    <a:pt x="1198" y="1282"/>
                    <a:pt x="1198" y="1282"/>
                  </a:cubicBezTo>
                  <a:cubicBezTo>
                    <a:pt x="1302" y="1169"/>
                    <a:pt x="1377" y="1152"/>
                    <a:pt x="1552" y="1122"/>
                  </a:cubicBezTo>
                  <a:cubicBezTo>
                    <a:pt x="1623" y="1110"/>
                    <a:pt x="1696" y="1105"/>
                    <a:pt x="1768" y="1095"/>
                  </a:cubicBezTo>
                  <a:cubicBezTo>
                    <a:pt x="1857" y="1084"/>
                    <a:pt x="1931" y="1066"/>
                    <a:pt x="2015" y="1035"/>
                  </a:cubicBezTo>
                  <a:cubicBezTo>
                    <a:pt x="1803" y="442"/>
                    <a:pt x="1803" y="442"/>
                    <a:pt x="1803" y="442"/>
                  </a:cubicBezTo>
                  <a:cubicBezTo>
                    <a:pt x="1798" y="439"/>
                    <a:pt x="1798" y="439"/>
                    <a:pt x="1798" y="439"/>
                  </a:cubicBezTo>
                  <a:cubicBezTo>
                    <a:pt x="1750" y="413"/>
                    <a:pt x="1750" y="413"/>
                    <a:pt x="1750" y="413"/>
                  </a:cubicBezTo>
                  <a:cubicBezTo>
                    <a:pt x="1749" y="411"/>
                    <a:pt x="1749" y="411"/>
                    <a:pt x="1749" y="411"/>
                  </a:cubicBezTo>
                  <a:cubicBezTo>
                    <a:pt x="1747" y="411"/>
                    <a:pt x="1747" y="411"/>
                    <a:pt x="1747" y="411"/>
                  </a:cubicBezTo>
                  <a:cubicBezTo>
                    <a:pt x="1747" y="412"/>
                    <a:pt x="1747" y="412"/>
                    <a:pt x="1747" y="412"/>
                  </a:cubicBezTo>
                  <a:cubicBezTo>
                    <a:pt x="1716" y="418"/>
                    <a:pt x="1684" y="423"/>
                    <a:pt x="1647" y="426"/>
                  </a:cubicBezTo>
                  <a:cubicBezTo>
                    <a:pt x="1532" y="439"/>
                    <a:pt x="1340" y="468"/>
                    <a:pt x="1239" y="495"/>
                  </a:cubicBezTo>
                  <a:cubicBezTo>
                    <a:pt x="1164" y="515"/>
                    <a:pt x="1091" y="547"/>
                    <a:pt x="1025" y="602"/>
                  </a:cubicBezTo>
                  <a:cubicBezTo>
                    <a:pt x="1002" y="509"/>
                    <a:pt x="1002" y="509"/>
                    <a:pt x="1002" y="509"/>
                  </a:cubicBezTo>
                  <a:cubicBezTo>
                    <a:pt x="1002" y="509"/>
                    <a:pt x="1002" y="509"/>
                    <a:pt x="1002" y="509"/>
                  </a:cubicBezTo>
                  <a:cubicBezTo>
                    <a:pt x="1001" y="508"/>
                    <a:pt x="1001" y="508"/>
                    <a:pt x="1001" y="508"/>
                  </a:cubicBezTo>
                  <a:cubicBezTo>
                    <a:pt x="993" y="477"/>
                    <a:pt x="993" y="477"/>
                    <a:pt x="993" y="477"/>
                  </a:cubicBezTo>
                  <a:cubicBezTo>
                    <a:pt x="1001" y="470"/>
                    <a:pt x="1006" y="462"/>
                    <a:pt x="1007" y="454"/>
                  </a:cubicBezTo>
                  <a:cubicBezTo>
                    <a:pt x="1008" y="435"/>
                    <a:pt x="1014" y="425"/>
                    <a:pt x="1025" y="424"/>
                  </a:cubicBezTo>
                  <a:cubicBezTo>
                    <a:pt x="1021" y="409"/>
                    <a:pt x="1021" y="409"/>
                    <a:pt x="1021" y="409"/>
                  </a:cubicBezTo>
                  <a:cubicBezTo>
                    <a:pt x="1100" y="353"/>
                    <a:pt x="1139" y="279"/>
                    <a:pt x="1138" y="190"/>
                  </a:cubicBezTo>
                  <a:cubicBezTo>
                    <a:pt x="1135" y="142"/>
                    <a:pt x="1135" y="142"/>
                    <a:pt x="1135" y="142"/>
                  </a:cubicBezTo>
                  <a:cubicBezTo>
                    <a:pt x="1133" y="128"/>
                    <a:pt x="1130" y="114"/>
                    <a:pt x="1127" y="99"/>
                  </a:cubicBezTo>
                  <a:cubicBezTo>
                    <a:pt x="1074" y="69"/>
                    <a:pt x="1074" y="69"/>
                    <a:pt x="1074" y="69"/>
                  </a:cubicBezTo>
                  <a:cubicBezTo>
                    <a:pt x="1055" y="0"/>
                    <a:pt x="1055" y="0"/>
                    <a:pt x="1055" y="0"/>
                  </a:cubicBezTo>
                </a:path>
              </a:pathLst>
            </a:custGeom>
            <a:solidFill>
              <a:srgbClr val="00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37940068-63AE-439C-9F3C-CBC4FCD4A141}"/>
              </a:ext>
            </a:extLst>
          </p:cNvPr>
          <p:cNvGrpSpPr/>
          <p:nvPr/>
        </p:nvGrpSpPr>
        <p:grpSpPr>
          <a:xfrm>
            <a:off x="987593" y="1974741"/>
            <a:ext cx="7166192" cy="521676"/>
            <a:chOff x="1754188" y="1790700"/>
            <a:chExt cx="4630738" cy="347663"/>
          </a:xfrm>
        </p:grpSpPr>
        <p:sp>
          <p:nvSpPr>
            <p:cNvPr id="205" name="Freeform 192">
              <a:extLst>
                <a:ext uri="{FF2B5EF4-FFF2-40B4-BE49-F238E27FC236}">
                  <a16:creationId xmlns:a16="http://schemas.microsoft.com/office/drawing/2014/main" id="{C1744DFE-A24E-40D3-BF24-EE74F551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188" y="1790700"/>
              <a:ext cx="4630738" cy="347663"/>
            </a:xfrm>
            <a:custGeom>
              <a:avLst/>
              <a:gdLst>
                <a:gd name="T0" fmla="*/ 3992 w 4014"/>
                <a:gd name="T1" fmla="*/ 292 h 292"/>
                <a:gd name="T2" fmla="*/ 22 w 4014"/>
                <a:gd name="T3" fmla="*/ 292 h 292"/>
                <a:gd name="T4" fmla="*/ 0 w 4014"/>
                <a:gd name="T5" fmla="*/ 274 h 292"/>
                <a:gd name="T6" fmla="*/ 0 w 4014"/>
                <a:gd name="T7" fmla="*/ 18 h 292"/>
                <a:gd name="T8" fmla="*/ 22 w 4014"/>
                <a:gd name="T9" fmla="*/ 0 h 292"/>
                <a:gd name="T10" fmla="*/ 3992 w 4014"/>
                <a:gd name="T11" fmla="*/ 0 h 292"/>
                <a:gd name="T12" fmla="*/ 4014 w 4014"/>
                <a:gd name="T13" fmla="*/ 18 h 292"/>
                <a:gd name="T14" fmla="*/ 4014 w 4014"/>
                <a:gd name="T15" fmla="*/ 274 h 292"/>
                <a:gd name="T16" fmla="*/ 3992 w 4014"/>
                <a:gd name="T17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4" h="292">
                  <a:moveTo>
                    <a:pt x="3992" y="292"/>
                  </a:moveTo>
                  <a:cubicBezTo>
                    <a:pt x="22" y="292"/>
                    <a:pt x="22" y="292"/>
                    <a:pt x="22" y="292"/>
                  </a:cubicBezTo>
                  <a:cubicBezTo>
                    <a:pt x="10" y="292"/>
                    <a:pt x="0" y="284"/>
                    <a:pt x="0" y="27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10" y="0"/>
                    <a:pt x="22" y="0"/>
                  </a:cubicBezTo>
                  <a:cubicBezTo>
                    <a:pt x="3992" y="0"/>
                    <a:pt x="3992" y="0"/>
                    <a:pt x="3992" y="0"/>
                  </a:cubicBezTo>
                  <a:cubicBezTo>
                    <a:pt x="4004" y="0"/>
                    <a:pt x="4014" y="8"/>
                    <a:pt x="4014" y="18"/>
                  </a:cubicBezTo>
                  <a:cubicBezTo>
                    <a:pt x="4014" y="274"/>
                    <a:pt x="4014" y="274"/>
                    <a:pt x="4014" y="274"/>
                  </a:cubicBezTo>
                  <a:cubicBezTo>
                    <a:pt x="4014" y="284"/>
                    <a:pt x="4004" y="292"/>
                    <a:pt x="3992" y="292"/>
                  </a:cubicBezTo>
                </a:path>
              </a:pathLst>
            </a:custGeom>
            <a:solidFill>
              <a:srgbClr val="CDD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93">
              <a:extLst>
                <a:ext uri="{FF2B5EF4-FFF2-40B4-BE49-F238E27FC236}">
                  <a16:creationId xmlns:a16="http://schemas.microsoft.com/office/drawing/2014/main" id="{EC9FF097-135C-4CAF-9DF7-A843D956F7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601" y="1831975"/>
              <a:ext cx="4137025" cy="295275"/>
            </a:xfrm>
            <a:custGeom>
              <a:avLst/>
              <a:gdLst>
                <a:gd name="T0" fmla="*/ 3580 w 3585"/>
                <a:gd name="T1" fmla="*/ 51 h 249"/>
                <a:gd name="T2" fmla="*/ 3500 w 3585"/>
                <a:gd name="T3" fmla="*/ 195 h 249"/>
                <a:gd name="T4" fmla="*/ 3408 w 3585"/>
                <a:gd name="T5" fmla="*/ 162 h 249"/>
                <a:gd name="T6" fmla="*/ 3383 w 3585"/>
                <a:gd name="T7" fmla="*/ 73 h 249"/>
                <a:gd name="T8" fmla="*/ 3237 w 3585"/>
                <a:gd name="T9" fmla="*/ 77 h 249"/>
                <a:gd name="T10" fmla="*/ 3206 w 3585"/>
                <a:gd name="T11" fmla="*/ 51 h 249"/>
                <a:gd name="T12" fmla="*/ 3276 w 3585"/>
                <a:gd name="T13" fmla="*/ 195 h 249"/>
                <a:gd name="T14" fmla="*/ 3253 w 3585"/>
                <a:gd name="T15" fmla="*/ 51 h 249"/>
                <a:gd name="T16" fmla="*/ 3145 w 3585"/>
                <a:gd name="T17" fmla="*/ 162 h 249"/>
                <a:gd name="T18" fmla="*/ 3121 w 3585"/>
                <a:gd name="T19" fmla="*/ 73 h 249"/>
                <a:gd name="T20" fmla="*/ 2975 w 3585"/>
                <a:gd name="T21" fmla="*/ 77 h 249"/>
                <a:gd name="T22" fmla="*/ 2944 w 3585"/>
                <a:gd name="T23" fmla="*/ 51 h 249"/>
                <a:gd name="T24" fmla="*/ 3014 w 3585"/>
                <a:gd name="T25" fmla="*/ 195 h 249"/>
                <a:gd name="T26" fmla="*/ 2991 w 3585"/>
                <a:gd name="T27" fmla="*/ 51 h 249"/>
                <a:gd name="T28" fmla="*/ 2800 w 3585"/>
                <a:gd name="T29" fmla="*/ 145 h 249"/>
                <a:gd name="T30" fmla="*/ 2857 w 3585"/>
                <a:gd name="T31" fmla="*/ 171 h 249"/>
                <a:gd name="T32" fmla="*/ 2680 w 3585"/>
                <a:gd name="T33" fmla="*/ 51 h 249"/>
                <a:gd name="T34" fmla="*/ 2615 w 3585"/>
                <a:gd name="T35" fmla="*/ 206 h 249"/>
                <a:gd name="T36" fmla="*/ 2627 w 3585"/>
                <a:gd name="T37" fmla="*/ 171 h 249"/>
                <a:gd name="T38" fmla="*/ 2627 w 3585"/>
                <a:gd name="T39" fmla="*/ 76 h 249"/>
                <a:gd name="T40" fmla="*/ 2627 w 3585"/>
                <a:gd name="T41" fmla="*/ 171 h 249"/>
                <a:gd name="T42" fmla="*/ 2493 w 3585"/>
                <a:gd name="T43" fmla="*/ 197 h 249"/>
                <a:gd name="T44" fmla="*/ 2340 w 3585"/>
                <a:gd name="T45" fmla="*/ 51 h 249"/>
                <a:gd name="T46" fmla="*/ 2340 w 3585"/>
                <a:gd name="T47" fmla="*/ 51 h 249"/>
                <a:gd name="T48" fmla="*/ 2249 w 3585"/>
                <a:gd name="T49" fmla="*/ 197 h 249"/>
                <a:gd name="T50" fmla="*/ 2117 w 3585"/>
                <a:gd name="T51" fmla="*/ 169 h 249"/>
                <a:gd name="T52" fmla="*/ 2132 w 3585"/>
                <a:gd name="T53" fmla="*/ 93 h 249"/>
                <a:gd name="T54" fmla="*/ 2141 w 3585"/>
                <a:gd name="T55" fmla="*/ 120 h 249"/>
                <a:gd name="T56" fmla="*/ 2112 w 3585"/>
                <a:gd name="T57" fmla="*/ 195 h 249"/>
                <a:gd name="T58" fmla="*/ 1923 w 3585"/>
                <a:gd name="T59" fmla="*/ 135 h 249"/>
                <a:gd name="T60" fmla="*/ 1977 w 3585"/>
                <a:gd name="T61" fmla="*/ 51 h 249"/>
                <a:gd name="T62" fmla="*/ 1872 w 3585"/>
                <a:gd name="T63" fmla="*/ 195 h 249"/>
                <a:gd name="T64" fmla="*/ 1722 w 3585"/>
                <a:gd name="T65" fmla="*/ 149 h 249"/>
                <a:gd name="T66" fmla="*/ 1707 w 3585"/>
                <a:gd name="T67" fmla="*/ 118 h 249"/>
                <a:gd name="T68" fmla="*/ 1627 w 3585"/>
                <a:gd name="T69" fmla="*/ 19 h 249"/>
                <a:gd name="T70" fmla="*/ 1593 w 3585"/>
                <a:gd name="T71" fmla="*/ 51 h 249"/>
                <a:gd name="T72" fmla="*/ 1566 w 3585"/>
                <a:gd name="T73" fmla="*/ 155 h 249"/>
                <a:gd name="T74" fmla="*/ 1468 w 3585"/>
                <a:gd name="T75" fmla="*/ 92 h 249"/>
                <a:gd name="T76" fmla="*/ 1423 w 3585"/>
                <a:gd name="T77" fmla="*/ 0 h 249"/>
                <a:gd name="T78" fmla="*/ 1407 w 3585"/>
                <a:gd name="T79" fmla="*/ 195 h 249"/>
                <a:gd name="T80" fmla="*/ 1298 w 3585"/>
                <a:gd name="T81" fmla="*/ 77 h 249"/>
                <a:gd name="T82" fmla="*/ 1267 w 3585"/>
                <a:gd name="T83" fmla="*/ 195 h 249"/>
                <a:gd name="T84" fmla="*/ 1203 w 3585"/>
                <a:gd name="T85" fmla="*/ 51 h 249"/>
                <a:gd name="T86" fmla="*/ 1117 w 3585"/>
                <a:gd name="T87" fmla="*/ 51 h 249"/>
                <a:gd name="T88" fmla="*/ 1088 w 3585"/>
                <a:gd name="T89" fmla="*/ 169 h 249"/>
                <a:gd name="T90" fmla="*/ 1032 w 3585"/>
                <a:gd name="T91" fmla="*/ 77 h 249"/>
                <a:gd name="T92" fmla="*/ 900 w 3585"/>
                <a:gd name="T93" fmla="*/ 122 h 249"/>
                <a:gd name="T94" fmla="*/ 943 w 3585"/>
                <a:gd name="T95" fmla="*/ 51 h 249"/>
                <a:gd name="T96" fmla="*/ 899 w 3585"/>
                <a:gd name="T97" fmla="*/ 51 h 249"/>
                <a:gd name="T98" fmla="*/ 719 w 3585"/>
                <a:gd name="T99" fmla="*/ 197 h 249"/>
                <a:gd name="T100" fmla="*/ 591 w 3585"/>
                <a:gd name="T101" fmla="*/ 41 h 249"/>
                <a:gd name="T102" fmla="*/ 591 w 3585"/>
                <a:gd name="T103" fmla="*/ 41 h 249"/>
                <a:gd name="T104" fmla="*/ 606 w 3585"/>
                <a:gd name="T105" fmla="*/ 121 h 249"/>
                <a:gd name="T106" fmla="*/ 638 w 3585"/>
                <a:gd name="T107" fmla="*/ 66 h 249"/>
                <a:gd name="T108" fmla="*/ 387 w 3585"/>
                <a:gd name="T109" fmla="*/ 145 h 249"/>
                <a:gd name="T110" fmla="*/ 445 w 3585"/>
                <a:gd name="T111" fmla="*/ 171 h 249"/>
                <a:gd name="T112" fmla="*/ 292 w 3585"/>
                <a:gd name="T113" fmla="*/ 123 h 249"/>
                <a:gd name="T114" fmla="*/ 241 w 3585"/>
                <a:gd name="T115" fmla="*/ 123 h 249"/>
                <a:gd name="T116" fmla="*/ 180 w 3585"/>
                <a:gd name="T117" fmla="*/ 75 h 249"/>
                <a:gd name="T118" fmla="*/ 42 w 3585"/>
                <a:gd name="T119" fmla="*/ 206 h 249"/>
                <a:gd name="T120" fmla="*/ 0 w 3585"/>
                <a:gd name="T121" fmla="*/ 125 h 249"/>
                <a:gd name="T122" fmla="*/ 61 w 3585"/>
                <a:gd name="T123" fmla="*/ 7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85" h="249">
                  <a:moveTo>
                    <a:pt x="3501" y="122"/>
                  </a:moveTo>
                  <a:cubicBezTo>
                    <a:pt x="3501" y="123"/>
                    <a:pt x="3501" y="123"/>
                    <a:pt x="3501" y="123"/>
                  </a:cubicBezTo>
                  <a:cubicBezTo>
                    <a:pt x="3545" y="195"/>
                    <a:pt x="3545" y="195"/>
                    <a:pt x="3545" y="195"/>
                  </a:cubicBezTo>
                  <a:cubicBezTo>
                    <a:pt x="3585" y="195"/>
                    <a:pt x="3585" y="195"/>
                    <a:pt x="3585" y="195"/>
                  </a:cubicBezTo>
                  <a:cubicBezTo>
                    <a:pt x="3535" y="121"/>
                    <a:pt x="3535" y="121"/>
                    <a:pt x="3535" y="121"/>
                  </a:cubicBezTo>
                  <a:cubicBezTo>
                    <a:pt x="3580" y="51"/>
                    <a:pt x="3580" y="51"/>
                    <a:pt x="3580" y="51"/>
                  </a:cubicBezTo>
                  <a:cubicBezTo>
                    <a:pt x="3544" y="51"/>
                    <a:pt x="3544" y="51"/>
                    <a:pt x="3544" y="51"/>
                  </a:cubicBezTo>
                  <a:lnTo>
                    <a:pt x="3501" y="122"/>
                  </a:lnTo>
                  <a:close/>
                  <a:moveTo>
                    <a:pt x="3500" y="51"/>
                  </a:moveTo>
                  <a:cubicBezTo>
                    <a:pt x="3469" y="51"/>
                    <a:pt x="3469" y="51"/>
                    <a:pt x="3469" y="51"/>
                  </a:cubicBezTo>
                  <a:cubicBezTo>
                    <a:pt x="3469" y="195"/>
                    <a:pt x="3469" y="195"/>
                    <a:pt x="3469" y="195"/>
                  </a:cubicBezTo>
                  <a:cubicBezTo>
                    <a:pt x="3500" y="195"/>
                    <a:pt x="3500" y="195"/>
                    <a:pt x="3500" y="195"/>
                  </a:cubicBezTo>
                  <a:lnTo>
                    <a:pt x="3500" y="51"/>
                  </a:lnTo>
                  <a:close/>
                  <a:moveTo>
                    <a:pt x="3362" y="51"/>
                  </a:moveTo>
                  <a:cubicBezTo>
                    <a:pt x="3318" y="195"/>
                    <a:pt x="3318" y="195"/>
                    <a:pt x="3318" y="195"/>
                  </a:cubicBezTo>
                  <a:cubicBezTo>
                    <a:pt x="3350" y="195"/>
                    <a:pt x="3350" y="195"/>
                    <a:pt x="3350" y="195"/>
                  </a:cubicBezTo>
                  <a:cubicBezTo>
                    <a:pt x="3359" y="162"/>
                    <a:pt x="3359" y="162"/>
                    <a:pt x="3359" y="162"/>
                  </a:cubicBezTo>
                  <a:cubicBezTo>
                    <a:pt x="3408" y="162"/>
                    <a:pt x="3408" y="162"/>
                    <a:pt x="3408" y="162"/>
                  </a:cubicBezTo>
                  <a:cubicBezTo>
                    <a:pt x="3417" y="195"/>
                    <a:pt x="3417" y="195"/>
                    <a:pt x="3417" y="195"/>
                  </a:cubicBezTo>
                  <a:cubicBezTo>
                    <a:pt x="3449" y="195"/>
                    <a:pt x="3449" y="195"/>
                    <a:pt x="3449" y="195"/>
                  </a:cubicBezTo>
                  <a:cubicBezTo>
                    <a:pt x="3406" y="51"/>
                    <a:pt x="3406" y="51"/>
                    <a:pt x="3406" y="51"/>
                  </a:cubicBezTo>
                  <a:lnTo>
                    <a:pt x="3362" y="51"/>
                  </a:lnTo>
                  <a:close/>
                  <a:moveTo>
                    <a:pt x="3372" y="115"/>
                  </a:moveTo>
                  <a:cubicBezTo>
                    <a:pt x="3378" y="97"/>
                    <a:pt x="3381" y="85"/>
                    <a:pt x="3383" y="73"/>
                  </a:cubicBezTo>
                  <a:cubicBezTo>
                    <a:pt x="3384" y="73"/>
                    <a:pt x="3384" y="73"/>
                    <a:pt x="3384" y="73"/>
                  </a:cubicBezTo>
                  <a:cubicBezTo>
                    <a:pt x="3386" y="86"/>
                    <a:pt x="3389" y="96"/>
                    <a:pt x="3395" y="116"/>
                  </a:cubicBezTo>
                  <a:cubicBezTo>
                    <a:pt x="3400" y="136"/>
                    <a:pt x="3400" y="136"/>
                    <a:pt x="3400" y="136"/>
                  </a:cubicBezTo>
                  <a:cubicBezTo>
                    <a:pt x="3366" y="136"/>
                    <a:pt x="3366" y="136"/>
                    <a:pt x="3366" y="136"/>
                  </a:cubicBezTo>
                  <a:lnTo>
                    <a:pt x="3372" y="115"/>
                  </a:lnTo>
                  <a:close/>
                  <a:moveTo>
                    <a:pt x="3237" y="77"/>
                  </a:moveTo>
                  <a:cubicBezTo>
                    <a:pt x="3250" y="77"/>
                    <a:pt x="3250" y="77"/>
                    <a:pt x="3250" y="77"/>
                  </a:cubicBezTo>
                  <a:cubicBezTo>
                    <a:pt x="3263" y="77"/>
                    <a:pt x="3271" y="83"/>
                    <a:pt x="3271" y="96"/>
                  </a:cubicBezTo>
                  <a:cubicBezTo>
                    <a:pt x="3271" y="110"/>
                    <a:pt x="3266" y="117"/>
                    <a:pt x="3249" y="117"/>
                  </a:cubicBezTo>
                  <a:cubicBezTo>
                    <a:pt x="3237" y="117"/>
                    <a:pt x="3237" y="117"/>
                    <a:pt x="3237" y="117"/>
                  </a:cubicBezTo>
                  <a:lnTo>
                    <a:pt x="3237" y="77"/>
                  </a:lnTo>
                  <a:close/>
                  <a:moveTo>
                    <a:pt x="3206" y="51"/>
                  </a:moveTo>
                  <a:cubicBezTo>
                    <a:pt x="3206" y="195"/>
                    <a:pt x="3206" y="195"/>
                    <a:pt x="3206" y="195"/>
                  </a:cubicBezTo>
                  <a:cubicBezTo>
                    <a:pt x="3237" y="195"/>
                    <a:pt x="3237" y="195"/>
                    <a:pt x="3237" y="195"/>
                  </a:cubicBezTo>
                  <a:cubicBezTo>
                    <a:pt x="3237" y="142"/>
                    <a:pt x="3237" y="142"/>
                    <a:pt x="3237" y="142"/>
                  </a:cubicBezTo>
                  <a:cubicBezTo>
                    <a:pt x="3239" y="142"/>
                    <a:pt x="3239" y="142"/>
                    <a:pt x="3239" y="142"/>
                  </a:cubicBezTo>
                  <a:cubicBezTo>
                    <a:pt x="3246" y="142"/>
                    <a:pt x="3250" y="143"/>
                    <a:pt x="3253" y="148"/>
                  </a:cubicBezTo>
                  <a:cubicBezTo>
                    <a:pt x="3276" y="195"/>
                    <a:pt x="3276" y="195"/>
                    <a:pt x="3276" y="195"/>
                  </a:cubicBezTo>
                  <a:cubicBezTo>
                    <a:pt x="3314" y="195"/>
                    <a:pt x="3314" y="195"/>
                    <a:pt x="3314" y="195"/>
                  </a:cubicBezTo>
                  <a:cubicBezTo>
                    <a:pt x="3292" y="156"/>
                    <a:pt x="3292" y="156"/>
                    <a:pt x="3292" y="156"/>
                  </a:cubicBezTo>
                  <a:cubicBezTo>
                    <a:pt x="3285" y="143"/>
                    <a:pt x="3280" y="138"/>
                    <a:pt x="3273" y="134"/>
                  </a:cubicBezTo>
                  <a:cubicBezTo>
                    <a:pt x="3273" y="134"/>
                    <a:pt x="3273" y="134"/>
                    <a:pt x="3273" y="134"/>
                  </a:cubicBezTo>
                  <a:cubicBezTo>
                    <a:pt x="3290" y="130"/>
                    <a:pt x="3303" y="119"/>
                    <a:pt x="3303" y="94"/>
                  </a:cubicBezTo>
                  <a:cubicBezTo>
                    <a:pt x="3303" y="63"/>
                    <a:pt x="3285" y="51"/>
                    <a:pt x="3253" y="51"/>
                  </a:cubicBezTo>
                  <a:lnTo>
                    <a:pt x="3206" y="51"/>
                  </a:lnTo>
                  <a:close/>
                  <a:moveTo>
                    <a:pt x="3099" y="51"/>
                  </a:moveTo>
                  <a:cubicBezTo>
                    <a:pt x="3056" y="195"/>
                    <a:pt x="3056" y="195"/>
                    <a:pt x="3056" y="195"/>
                  </a:cubicBezTo>
                  <a:cubicBezTo>
                    <a:pt x="3088" y="195"/>
                    <a:pt x="3088" y="195"/>
                    <a:pt x="3088" y="195"/>
                  </a:cubicBezTo>
                  <a:cubicBezTo>
                    <a:pt x="3097" y="162"/>
                    <a:pt x="3097" y="162"/>
                    <a:pt x="3097" y="162"/>
                  </a:cubicBezTo>
                  <a:cubicBezTo>
                    <a:pt x="3145" y="162"/>
                    <a:pt x="3145" y="162"/>
                    <a:pt x="3145" y="162"/>
                  </a:cubicBezTo>
                  <a:cubicBezTo>
                    <a:pt x="3154" y="195"/>
                    <a:pt x="3154" y="195"/>
                    <a:pt x="3154" y="195"/>
                  </a:cubicBezTo>
                  <a:cubicBezTo>
                    <a:pt x="3187" y="195"/>
                    <a:pt x="3187" y="195"/>
                    <a:pt x="3187" y="195"/>
                  </a:cubicBezTo>
                  <a:cubicBezTo>
                    <a:pt x="3143" y="51"/>
                    <a:pt x="3143" y="51"/>
                    <a:pt x="3143" y="51"/>
                  </a:cubicBezTo>
                  <a:lnTo>
                    <a:pt x="3099" y="51"/>
                  </a:lnTo>
                  <a:close/>
                  <a:moveTo>
                    <a:pt x="3110" y="115"/>
                  </a:moveTo>
                  <a:cubicBezTo>
                    <a:pt x="3115" y="97"/>
                    <a:pt x="3118" y="85"/>
                    <a:pt x="3121" y="73"/>
                  </a:cubicBezTo>
                  <a:cubicBezTo>
                    <a:pt x="3121" y="73"/>
                    <a:pt x="3121" y="73"/>
                    <a:pt x="3121" y="73"/>
                  </a:cubicBezTo>
                  <a:cubicBezTo>
                    <a:pt x="3124" y="86"/>
                    <a:pt x="3127" y="96"/>
                    <a:pt x="3132" y="116"/>
                  </a:cubicBezTo>
                  <a:cubicBezTo>
                    <a:pt x="3138" y="136"/>
                    <a:pt x="3138" y="136"/>
                    <a:pt x="3138" y="136"/>
                  </a:cubicBezTo>
                  <a:cubicBezTo>
                    <a:pt x="3104" y="136"/>
                    <a:pt x="3104" y="136"/>
                    <a:pt x="3104" y="136"/>
                  </a:cubicBezTo>
                  <a:lnTo>
                    <a:pt x="3110" y="115"/>
                  </a:lnTo>
                  <a:close/>
                  <a:moveTo>
                    <a:pt x="2975" y="77"/>
                  </a:moveTo>
                  <a:cubicBezTo>
                    <a:pt x="2987" y="77"/>
                    <a:pt x="2987" y="77"/>
                    <a:pt x="2987" y="77"/>
                  </a:cubicBezTo>
                  <a:cubicBezTo>
                    <a:pt x="3001" y="77"/>
                    <a:pt x="3009" y="83"/>
                    <a:pt x="3009" y="96"/>
                  </a:cubicBezTo>
                  <a:cubicBezTo>
                    <a:pt x="3009" y="110"/>
                    <a:pt x="3003" y="117"/>
                    <a:pt x="2987" y="117"/>
                  </a:cubicBezTo>
                  <a:cubicBezTo>
                    <a:pt x="2975" y="117"/>
                    <a:pt x="2975" y="117"/>
                    <a:pt x="2975" y="117"/>
                  </a:cubicBezTo>
                  <a:lnTo>
                    <a:pt x="2975" y="77"/>
                  </a:lnTo>
                  <a:close/>
                  <a:moveTo>
                    <a:pt x="2944" y="51"/>
                  </a:moveTo>
                  <a:cubicBezTo>
                    <a:pt x="2944" y="195"/>
                    <a:pt x="2944" y="195"/>
                    <a:pt x="2944" y="195"/>
                  </a:cubicBezTo>
                  <a:cubicBezTo>
                    <a:pt x="2975" y="195"/>
                    <a:pt x="2975" y="195"/>
                    <a:pt x="2975" y="195"/>
                  </a:cubicBezTo>
                  <a:cubicBezTo>
                    <a:pt x="2975" y="142"/>
                    <a:pt x="2975" y="142"/>
                    <a:pt x="2975" y="142"/>
                  </a:cubicBezTo>
                  <a:cubicBezTo>
                    <a:pt x="2977" y="142"/>
                    <a:pt x="2977" y="142"/>
                    <a:pt x="2977" y="142"/>
                  </a:cubicBezTo>
                  <a:cubicBezTo>
                    <a:pt x="2983" y="142"/>
                    <a:pt x="2987" y="143"/>
                    <a:pt x="2990" y="148"/>
                  </a:cubicBezTo>
                  <a:cubicBezTo>
                    <a:pt x="3014" y="195"/>
                    <a:pt x="3014" y="195"/>
                    <a:pt x="3014" y="195"/>
                  </a:cubicBezTo>
                  <a:cubicBezTo>
                    <a:pt x="3051" y="195"/>
                    <a:pt x="3051" y="195"/>
                    <a:pt x="3051" y="195"/>
                  </a:cubicBezTo>
                  <a:cubicBezTo>
                    <a:pt x="3029" y="156"/>
                    <a:pt x="3029" y="156"/>
                    <a:pt x="3029" y="156"/>
                  </a:cubicBezTo>
                  <a:cubicBezTo>
                    <a:pt x="3022" y="143"/>
                    <a:pt x="3018" y="138"/>
                    <a:pt x="3010" y="134"/>
                  </a:cubicBezTo>
                  <a:cubicBezTo>
                    <a:pt x="3010" y="134"/>
                    <a:pt x="3010" y="134"/>
                    <a:pt x="3010" y="134"/>
                  </a:cubicBezTo>
                  <a:cubicBezTo>
                    <a:pt x="3027" y="130"/>
                    <a:pt x="3040" y="119"/>
                    <a:pt x="3040" y="94"/>
                  </a:cubicBezTo>
                  <a:cubicBezTo>
                    <a:pt x="3040" y="63"/>
                    <a:pt x="3022" y="51"/>
                    <a:pt x="2991" y="51"/>
                  </a:cubicBezTo>
                  <a:lnTo>
                    <a:pt x="2944" y="51"/>
                  </a:lnTo>
                  <a:close/>
                  <a:moveTo>
                    <a:pt x="2857" y="171"/>
                  </a:moveTo>
                  <a:cubicBezTo>
                    <a:pt x="2838" y="171"/>
                    <a:pt x="2831" y="160"/>
                    <a:pt x="2831" y="139"/>
                  </a:cubicBezTo>
                  <a:cubicBezTo>
                    <a:pt x="2831" y="51"/>
                    <a:pt x="2831" y="51"/>
                    <a:pt x="2831" y="51"/>
                  </a:cubicBezTo>
                  <a:cubicBezTo>
                    <a:pt x="2800" y="51"/>
                    <a:pt x="2800" y="51"/>
                    <a:pt x="2800" y="51"/>
                  </a:cubicBezTo>
                  <a:cubicBezTo>
                    <a:pt x="2800" y="145"/>
                    <a:pt x="2800" y="145"/>
                    <a:pt x="2800" y="145"/>
                  </a:cubicBezTo>
                  <a:cubicBezTo>
                    <a:pt x="2800" y="175"/>
                    <a:pt x="2815" y="197"/>
                    <a:pt x="2852" y="197"/>
                  </a:cubicBezTo>
                  <a:cubicBezTo>
                    <a:pt x="2884" y="197"/>
                    <a:pt x="2911" y="182"/>
                    <a:pt x="2911" y="139"/>
                  </a:cubicBezTo>
                  <a:cubicBezTo>
                    <a:pt x="2911" y="51"/>
                    <a:pt x="2911" y="51"/>
                    <a:pt x="2911" y="51"/>
                  </a:cubicBezTo>
                  <a:cubicBezTo>
                    <a:pt x="2880" y="51"/>
                    <a:pt x="2880" y="51"/>
                    <a:pt x="2880" y="51"/>
                  </a:cubicBezTo>
                  <a:cubicBezTo>
                    <a:pt x="2880" y="143"/>
                    <a:pt x="2880" y="143"/>
                    <a:pt x="2880" y="143"/>
                  </a:cubicBezTo>
                  <a:cubicBezTo>
                    <a:pt x="2880" y="163"/>
                    <a:pt x="2872" y="171"/>
                    <a:pt x="2857" y="171"/>
                  </a:cubicBezTo>
                  <a:moveTo>
                    <a:pt x="2716" y="195"/>
                  </a:moveTo>
                  <a:cubicBezTo>
                    <a:pt x="2747" y="195"/>
                    <a:pt x="2747" y="195"/>
                    <a:pt x="2747" y="195"/>
                  </a:cubicBezTo>
                  <a:cubicBezTo>
                    <a:pt x="2747" y="77"/>
                    <a:pt x="2747" y="77"/>
                    <a:pt x="2747" y="77"/>
                  </a:cubicBezTo>
                  <a:cubicBezTo>
                    <a:pt x="2783" y="77"/>
                    <a:pt x="2783" y="77"/>
                    <a:pt x="2783" y="77"/>
                  </a:cubicBezTo>
                  <a:cubicBezTo>
                    <a:pt x="2783" y="51"/>
                    <a:pt x="2783" y="51"/>
                    <a:pt x="2783" y="51"/>
                  </a:cubicBezTo>
                  <a:cubicBezTo>
                    <a:pt x="2680" y="51"/>
                    <a:pt x="2680" y="51"/>
                    <a:pt x="2680" y="51"/>
                  </a:cubicBezTo>
                  <a:cubicBezTo>
                    <a:pt x="2680" y="77"/>
                    <a:pt x="2680" y="77"/>
                    <a:pt x="2680" y="77"/>
                  </a:cubicBezTo>
                  <a:cubicBezTo>
                    <a:pt x="2716" y="77"/>
                    <a:pt x="2716" y="77"/>
                    <a:pt x="2716" y="77"/>
                  </a:cubicBezTo>
                  <a:lnTo>
                    <a:pt x="2716" y="195"/>
                  </a:lnTo>
                  <a:close/>
                  <a:moveTo>
                    <a:pt x="2642" y="219"/>
                  </a:moveTo>
                  <a:cubicBezTo>
                    <a:pt x="2642" y="214"/>
                    <a:pt x="2641" y="209"/>
                    <a:pt x="2639" y="206"/>
                  </a:cubicBezTo>
                  <a:cubicBezTo>
                    <a:pt x="2615" y="206"/>
                    <a:pt x="2615" y="206"/>
                    <a:pt x="2615" y="206"/>
                  </a:cubicBezTo>
                  <a:cubicBezTo>
                    <a:pt x="2615" y="206"/>
                    <a:pt x="2615" y="206"/>
                    <a:pt x="2615" y="206"/>
                  </a:cubicBezTo>
                  <a:cubicBezTo>
                    <a:pt x="2617" y="208"/>
                    <a:pt x="2621" y="213"/>
                    <a:pt x="2621" y="218"/>
                  </a:cubicBezTo>
                  <a:cubicBezTo>
                    <a:pt x="2621" y="226"/>
                    <a:pt x="2616" y="230"/>
                    <a:pt x="2606" y="234"/>
                  </a:cubicBezTo>
                  <a:cubicBezTo>
                    <a:pt x="2615" y="249"/>
                    <a:pt x="2615" y="249"/>
                    <a:pt x="2615" y="249"/>
                  </a:cubicBezTo>
                  <a:cubicBezTo>
                    <a:pt x="2633" y="244"/>
                    <a:pt x="2642" y="234"/>
                    <a:pt x="2642" y="219"/>
                  </a:cubicBezTo>
                  <a:moveTo>
                    <a:pt x="2627" y="171"/>
                  </a:moveTo>
                  <a:cubicBezTo>
                    <a:pt x="2609" y="171"/>
                    <a:pt x="2597" y="160"/>
                    <a:pt x="2590" y="154"/>
                  </a:cubicBezTo>
                  <a:cubicBezTo>
                    <a:pt x="2573" y="179"/>
                    <a:pt x="2573" y="179"/>
                    <a:pt x="2573" y="179"/>
                  </a:cubicBezTo>
                  <a:cubicBezTo>
                    <a:pt x="2578" y="185"/>
                    <a:pt x="2595" y="197"/>
                    <a:pt x="2623" y="197"/>
                  </a:cubicBezTo>
                  <a:cubicBezTo>
                    <a:pt x="2659" y="197"/>
                    <a:pt x="2677" y="176"/>
                    <a:pt x="2677" y="155"/>
                  </a:cubicBezTo>
                  <a:cubicBezTo>
                    <a:pt x="2677" y="109"/>
                    <a:pt x="2611" y="112"/>
                    <a:pt x="2611" y="89"/>
                  </a:cubicBezTo>
                  <a:cubicBezTo>
                    <a:pt x="2611" y="82"/>
                    <a:pt x="2617" y="76"/>
                    <a:pt x="2627" y="76"/>
                  </a:cubicBezTo>
                  <a:cubicBezTo>
                    <a:pt x="2642" y="76"/>
                    <a:pt x="2650" y="85"/>
                    <a:pt x="2654" y="90"/>
                  </a:cubicBezTo>
                  <a:cubicBezTo>
                    <a:pt x="2673" y="66"/>
                    <a:pt x="2673" y="66"/>
                    <a:pt x="2673" y="66"/>
                  </a:cubicBezTo>
                  <a:cubicBezTo>
                    <a:pt x="2668" y="60"/>
                    <a:pt x="2654" y="49"/>
                    <a:pt x="2629" y="49"/>
                  </a:cubicBezTo>
                  <a:cubicBezTo>
                    <a:pt x="2600" y="49"/>
                    <a:pt x="2579" y="68"/>
                    <a:pt x="2579" y="92"/>
                  </a:cubicBezTo>
                  <a:cubicBezTo>
                    <a:pt x="2579" y="137"/>
                    <a:pt x="2645" y="134"/>
                    <a:pt x="2645" y="157"/>
                  </a:cubicBezTo>
                  <a:cubicBezTo>
                    <a:pt x="2645" y="164"/>
                    <a:pt x="2639" y="171"/>
                    <a:pt x="2627" y="171"/>
                  </a:cubicBezTo>
                  <a:moveTo>
                    <a:pt x="2497" y="171"/>
                  </a:moveTo>
                  <a:cubicBezTo>
                    <a:pt x="2478" y="171"/>
                    <a:pt x="2471" y="160"/>
                    <a:pt x="2471" y="139"/>
                  </a:cubicBezTo>
                  <a:cubicBezTo>
                    <a:pt x="2471" y="51"/>
                    <a:pt x="2471" y="51"/>
                    <a:pt x="2471" y="51"/>
                  </a:cubicBezTo>
                  <a:cubicBezTo>
                    <a:pt x="2440" y="51"/>
                    <a:pt x="2440" y="51"/>
                    <a:pt x="2440" y="51"/>
                  </a:cubicBezTo>
                  <a:cubicBezTo>
                    <a:pt x="2440" y="145"/>
                    <a:pt x="2440" y="145"/>
                    <a:pt x="2440" y="145"/>
                  </a:cubicBezTo>
                  <a:cubicBezTo>
                    <a:pt x="2440" y="175"/>
                    <a:pt x="2455" y="197"/>
                    <a:pt x="2493" y="197"/>
                  </a:cubicBezTo>
                  <a:cubicBezTo>
                    <a:pt x="2524" y="197"/>
                    <a:pt x="2551" y="182"/>
                    <a:pt x="2551" y="139"/>
                  </a:cubicBezTo>
                  <a:cubicBezTo>
                    <a:pt x="2551" y="51"/>
                    <a:pt x="2551" y="51"/>
                    <a:pt x="2551" y="51"/>
                  </a:cubicBezTo>
                  <a:cubicBezTo>
                    <a:pt x="2520" y="51"/>
                    <a:pt x="2520" y="51"/>
                    <a:pt x="2520" y="51"/>
                  </a:cubicBezTo>
                  <a:cubicBezTo>
                    <a:pt x="2520" y="143"/>
                    <a:pt x="2520" y="143"/>
                    <a:pt x="2520" y="143"/>
                  </a:cubicBezTo>
                  <a:cubicBezTo>
                    <a:pt x="2520" y="163"/>
                    <a:pt x="2512" y="171"/>
                    <a:pt x="2497" y="171"/>
                  </a:cubicBezTo>
                  <a:moveTo>
                    <a:pt x="2340" y="51"/>
                  </a:moveTo>
                  <a:cubicBezTo>
                    <a:pt x="2340" y="195"/>
                    <a:pt x="2340" y="195"/>
                    <a:pt x="2340" y="195"/>
                  </a:cubicBezTo>
                  <a:cubicBezTo>
                    <a:pt x="2425" y="195"/>
                    <a:pt x="2425" y="195"/>
                    <a:pt x="2425" y="195"/>
                  </a:cubicBezTo>
                  <a:cubicBezTo>
                    <a:pt x="2425" y="169"/>
                    <a:pt x="2425" y="169"/>
                    <a:pt x="2425" y="169"/>
                  </a:cubicBezTo>
                  <a:cubicBezTo>
                    <a:pt x="2372" y="169"/>
                    <a:pt x="2372" y="169"/>
                    <a:pt x="2372" y="169"/>
                  </a:cubicBezTo>
                  <a:cubicBezTo>
                    <a:pt x="2372" y="51"/>
                    <a:pt x="2372" y="51"/>
                    <a:pt x="2372" y="51"/>
                  </a:cubicBezTo>
                  <a:lnTo>
                    <a:pt x="2340" y="51"/>
                  </a:lnTo>
                  <a:close/>
                  <a:moveTo>
                    <a:pt x="2253" y="171"/>
                  </a:moveTo>
                  <a:cubicBezTo>
                    <a:pt x="2235" y="171"/>
                    <a:pt x="2228" y="160"/>
                    <a:pt x="2228" y="139"/>
                  </a:cubicBezTo>
                  <a:cubicBezTo>
                    <a:pt x="2228" y="51"/>
                    <a:pt x="2228" y="51"/>
                    <a:pt x="2228" y="51"/>
                  </a:cubicBezTo>
                  <a:cubicBezTo>
                    <a:pt x="2196" y="51"/>
                    <a:pt x="2196" y="51"/>
                    <a:pt x="2196" y="51"/>
                  </a:cubicBezTo>
                  <a:cubicBezTo>
                    <a:pt x="2196" y="145"/>
                    <a:pt x="2196" y="145"/>
                    <a:pt x="2196" y="145"/>
                  </a:cubicBezTo>
                  <a:cubicBezTo>
                    <a:pt x="2196" y="175"/>
                    <a:pt x="2212" y="197"/>
                    <a:pt x="2249" y="197"/>
                  </a:cubicBezTo>
                  <a:cubicBezTo>
                    <a:pt x="2281" y="197"/>
                    <a:pt x="2308" y="182"/>
                    <a:pt x="2308" y="139"/>
                  </a:cubicBezTo>
                  <a:cubicBezTo>
                    <a:pt x="2308" y="51"/>
                    <a:pt x="2308" y="51"/>
                    <a:pt x="2308" y="51"/>
                  </a:cubicBezTo>
                  <a:cubicBezTo>
                    <a:pt x="2276" y="51"/>
                    <a:pt x="2276" y="51"/>
                    <a:pt x="2276" y="51"/>
                  </a:cubicBezTo>
                  <a:cubicBezTo>
                    <a:pt x="2276" y="143"/>
                    <a:pt x="2276" y="143"/>
                    <a:pt x="2276" y="143"/>
                  </a:cubicBezTo>
                  <a:cubicBezTo>
                    <a:pt x="2276" y="163"/>
                    <a:pt x="2268" y="171"/>
                    <a:pt x="2253" y="171"/>
                  </a:cubicBezTo>
                  <a:moveTo>
                    <a:pt x="2117" y="169"/>
                  </a:moveTo>
                  <a:cubicBezTo>
                    <a:pt x="2095" y="169"/>
                    <a:pt x="2095" y="169"/>
                    <a:pt x="2095" y="169"/>
                  </a:cubicBezTo>
                  <a:cubicBezTo>
                    <a:pt x="2095" y="135"/>
                    <a:pt x="2095" y="135"/>
                    <a:pt x="2095" y="135"/>
                  </a:cubicBezTo>
                  <a:cubicBezTo>
                    <a:pt x="2115" y="135"/>
                    <a:pt x="2115" y="135"/>
                    <a:pt x="2115" y="135"/>
                  </a:cubicBezTo>
                  <a:cubicBezTo>
                    <a:pt x="2127" y="135"/>
                    <a:pt x="2137" y="140"/>
                    <a:pt x="2137" y="152"/>
                  </a:cubicBezTo>
                  <a:cubicBezTo>
                    <a:pt x="2137" y="160"/>
                    <a:pt x="2132" y="169"/>
                    <a:pt x="2117" y="169"/>
                  </a:cubicBezTo>
                  <a:moveTo>
                    <a:pt x="2132" y="93"/>
                  </a:moveTo>
                  <a:cubicBezTo>
                    <a:pt x="2132" y="101"/>
                    <a:pt x="2126" y="109"/>
                    <a:pt x="2111" y="109"/>
                  </a:cubicBezTo>
                  <a:cubicBezTo>
                    <a:pt x="2095" y="109"/>
                    <a:pt x="2095" y="109"/>
                    <a:pt x="2095" y="109"/>
                  </a:cubicBezTo>
                  <a:cubicBezTo>
                    <a:pt x="2095" y="77"/>
                    <a:pt x="2095" y="77"/>
                    <a:pt x="2095" y="77"/>
                  </a:cubicBezTo>
                  <a:cubicBezTo>
                    <a:pt x="2112" y="77"/>
                    <a:pt x="2112" y="77"/>
                    <a:pt x="2112" y="77"/>
                  </a:cubicBezTo>
                  <a:cubicBezTo>
                    <a:pt x="2127" y="77"/>
                    <a:pt x="2132" y="84"/>
                    <a:pt x="2132" y="93"/>
                  </a:cubicBezTo>
                  <a:moveTo>
                    <a:pt x="2141" y="120"/>
                  </a:moveTo>
                  <a:cubicBezTo>
                    <a:pt x="2141" y="119"/>
                    <a:pt x="2141" y="119"/>
                    <a:pt x="2141" y="119"/>
                  </a:cubicBezTo>
                  <a:cubicBezTo>
                    <a:pt x="2152" y="115"/>
                    <a:pt x="2162" y="105"/>
                    <a:pt x="2162" y="89"/>
                  </a:cubicBezTo>
                  <a:cubicBezTo>
                    <a:pt x="2162" y="60"/>
                    <a:pt x="2141" y="51"/>
                    <a:pt x="2116" y="51"/>
                  </a:cubicBezTo>
                  <a:cubicBezTo>
                    <a:pt x="2064" y="51"/>
                    <a:pt x="2064" y="51"/>
                    <a:pt x="2064" y="51"/>
                  </a:cubicBezTo>
                  <a:cubicBezTo>
                    <a:pt x="2064" y="195"/>
                    <a:pt x="2064" y="195"/>
                    <a:pt x="2064" y="195"/>
                  </a:cubicBezTo>
                  <a:cubicBezTo>
                    <a:pt x="2112" y="195"/>
                    <a:pt x="2112" y="195"/>
                    <a:pt x="2112" y="195"/>
                  </a:cubicBezTo>
                  <a:cubicBezTo>
                    <a:pt x="2160" y="195"/>
                    <a:pt x="2169" y="170"/>
                    <a:pt x="2169" y="151"/>
                  </a:cubicBezTo>
                  <a:cubicBezTo>
                    <a:pt x="2169" y="131"/>
                    <a:pt x="2155" y="121"/>
                    <a:pt x="2141" y="120"/>
                  </a:cubicBezTo>
                  <a:moveTo>
                    <a:pt x="1980" y="195"/>
                  </a:moveTo>
                  <a:cubicBezTo>
                    <a:pt x="1980" y="169"/>
                    <a:pt x="1980" y="169"/>
                    <a:pt x="1980" y="169"/>
                  </a:cubicBezTo>
                  <a:cubicBezTo>
                    <a:pt x="1923" y="169"/>
                    <a:pt x="1923" y="169"/>
                    <a:pt x="1923" y="169"/>
                  </a:cubicBezTo>
                  <a:cubicBezTo>
                    <a:pt x="1923" y="135"/>
                    <a:pt x="1923" y="135"/>
                    <a:pt x="1923" y="135"/>
                  </a:cubicBezTo>
                  <a:cubicBezTo>
                    <a:pt x="1969" y="135"/>
                    <a:pt x="1969" y="135"/>
                    <a:pt x="1969" y="135"/>
                  </a:cubicBezTo>
                  <a:cubicBezTo>
                    <a:pt x="1969" y="109"/>
                    <a:pt x="1969" y="109"/>
                    <a:pt x="1969" y="109"/>
                  </a:cubicBezTo>
                  <a:cubicBezTo>
                    <a:pt x="1923" y="109"/>
                    <a:pt x="1923" y="109"/>
                    <a:pt x="1923" y="109"/>
                  </a:cubicBezTo>
                  <a:cubicBezTo>
                    <a:pt x="1923" y="77"/>
                    <a:pt x="1923" y="77"/>
                    <a:pt x="1923" y="77"/>
                  </a:cubicBezTo>
                  <a:cubicBezTo>
                    <a:pt x="1977" y="77"/>
                    <a:pt x="1977" y="77"/>
                    <a:pt x="1977" y="77"/>
                  </a:cubicBezTo>
                  <a:cubicBezTo>
                    <a:pt x="1977" y="51"/>
                    <a:pt x="1977" y="51"/>
                    <a:pt x="1977" y="51"/>
                  </a:cubicBezTo>
                  <a:cubicBezTo>
                    <a:pt x="1892" y="51"/>
                    <a:pt x="1892" y="51"/>
                    <a:pt x="1892" y="51"/>
                  </a:cubicBezTo>
                  <a:cubicBezTo>
                    <a:pt x="1892" y="195"/>
                    <a:pt x="1892" y="195"/>
                    <a:pt x="1892" y="195"/>
                  </a:cubicBezTo>
                  <a:lnTo>
                    <a:pt x="1980" y="195"/>
                  </a:lnTo>
                  <a:close/>
                  <a:moveTo>
                    <a:pt x="1788" y="51"/>
                  </a:moveTo>
                  <a:cubicBezTo>
                    <a:pt x="1788" y="195"/>
                    <a:pt x="1788" y="195"/>
                    <a:pt x="1788" y="195"/>
                  </a:cubicBezTo>
                  <a:cubicBezTo>
                    <a:pt x="1872" y="195"/>
                    <a:pt x="1872" y="195"/>
                    <a:pt x="1872" y="195"/>
                  </a:cubicBezTo>
                  <a:cubicBezTo>
                    <a:pt x="1872" y="169"/>
                    <a:pt x="1872" y="169"/>
                    <a:pt x="1872" y="169"/>
                  </a:cubicBezTo>
                  <a:cubicBezTo>
                    <a:pt x="1819" y="169"/>
                    <a:pt x="1819" y="169"/>
                    <a:pt x="1819" y="169"/>
                  </a:cubicBezTo>
                  <a:cubicBezTo>
                    <a:pt x="1819" y="51"/>
                    <a:pt x="1819" y="51"/>
                    <a:pt x="1819" y="51"/>
                  </a:cubicBezTo>
                  <a:lnTo>
                    <a:pt x="1788" y="51"/>
                  </a:lnTo>
                  <a:close/>
                  <a:moveTo>
                    <a:pt x="1771" y="51"/>
                  </a:moveTo>
                  <a:cubicBezTo>
                    <a:pt x="1722" y="149"/>
                    <a:pt x="1722" y="149"/>
                    <a:pt x="1722" y="149"/>
                  </a:cubicBezTo>
                  <a:cubicBezTo>
                    <a:pt x="1722" y="195"/>
                    <a:pt x="1722" y="195"/>
                    <a:pt x="1722" y="195"/>
                  </a:cubicBezTo>
                  <a:cubicBezTo>
                    <a:pt x="1691" y="195"/>
                    <a:pt x="1691" y="195"/>
                    <a:pt x="1691" y="195"/>
                  </a:cubicBezTo>
                  <a:cubicBezTo>
                    <a:pt x="1691" y="149"/>
                    <a:pt x="1691" y="149"/>
                    <a:pt x="1691" y="149"/>
                  </a:cubicBezTo>
                  <a:cubicBezTo>
                    <a:pt x="1642" y="51"/>
                    <a:pt x="1642" y="51"/>
                    <a:pt x="1642" y="51"/>
                  </a:cubicBezTo>
                  <a:cubicBezTo>
                    <a:pt x="1677" y="51"/>
                    <a:pt x="1677" y="51"/>
                    <a:pt x="1677" y="51"/>
                  </a:cubicBezTo>
                  <a:cubicBezTo>
                    <a:pt x="1707" y="118"/>
                    <a:pt x="1707" y="118"/>
                    <a:pt x="1707" y="118"/>
                  </a:cubicBezTo>
                  <a:cubicBezTo>
                    <a:pt x="1708" y="118"/>
                    <a:pt x="1708" y="118"/>
                    <a:pt x="1708" y="118"/>
                  </a:cubicBezTo>
                  <a:cubicBezTo>
                    <a:pt x="1737" y="51"/>
                    <a:pt x="1737" y="51"/>
                    <a:pt x="1737" y="51"/>
                  </a:cubicBezTo>
                  <a:lnTo>
                    <a:pt x="1771" y="51"/>
                  </a:lnTo>
                  <a:close/>
                  <a:moveTo>
                    <a:pt x="1589" y="19"/>
                  </a:moveTo>
                  <a:cubicBezTo>
                    <a:pt x="1589" y="29"/>
                    <a:pt x="1597" y="38"/>
                    <a:pt x="1608" y="38"/>
                  </a:cubicBezTo>
                  <a:cubicBezTo>
                    <a:pt x="1619" y="38"/>
                    <a:pt x="1627" y="29"/>
                    <a:pt x="1627" y="19"/>
                  </a:cubicBezTo>
                  <a:cubicBezTo>
                    <a:pt x="1627" y="8"/>
                    <a:pt x="1619" y="0"/>
                    <a:pt x="1608" y="0"/>
                  </a:cubicBezTo>
                  <a:cubicBezTo>
                    <a:pt x="1597" y="0"/>
                    <a:pt x="1589" y="8"/>
                    <a:pt x="1589" y="19"/>
                  </a:cubicBezTo>
                  <a:moveTo>
                    <a:pt x="1593" y="195"/>
                  </a:moveTo>
                  <a:cubicBezTo>
                    <a:pt x="1624" y="195"/>
                    <a:pt x="1624" y="195"/>
                    <a:pt x="1624" y="195"/>
                  </a:cubicBezTo>
                  <a:cubicBezTo>
                    <a:pt x="1624" y="51"/>
                    <a:pt x="1624" y="51"/>
                    <a:pt x="1624" y="51"/>
                  </a:cubicBezTo>
                  <a:cubicBezTo>
                    <a:pt x="1593" y="51"/>
                    <a:pt x="1593" y="51"/>
                    <a:pt x="1593" y="51"/>
                  </a:cubicBezTo>
                  <a:lnTo>
                    <a:pt x="1593" y="195"/>
                  </a:lnTo>
                  <a:close/>
                  <a:moveTo>
                    <a:pt x="1516" y="171"/>
                  </a:moveTo>
                  <a:cubicBezTo>
                    <a:pt x="1499" y="171"/>
                    <a:pt x="1486" y="160"/>
                    <a:pt x="1480" y="154"/>
                  </a:cubicBezTo>
                  <a:cubicBezTo>
                    <a:pt x="1462" y="179"/>
                    <a:pt x="1462" y="179"/>
                    <a:pt x="1462" y="179"/>
                  </a:cubicBezTo>
                  <a:cubicBezTo>
                    <a:pt x="1467" y="185"/>
                    <a:pt x="1484" y="197"/>
                    <a:pt x="1512" y="197"/>
                  </a:cubicBezTo>
                  <a:cubicBezTo>
                    <a:pt x="1548" y="197"/>
                    <a:pt x="1566" y="176"/>
                    <a:pt x="1566" y="155"/>
                  </a:cubicBezTo>
                  <a:cubicBezTo>
                    <a:pt x="1566" y="109"/>
                    <a:pt x="1500" y="112"/>
                    <a:pt x="1500" y="89"/>
                  </a:cubicBezTo>
                  <a:cubicBezTo>
                    <a:pt x="1500" y="82"/>
                    <a:pt x="1506" y="76"/>
                    <a:pt x="1516" y="76"/>
                  </a:cubicBezTo>
                  <a:cubicBezTo>
                    <a:pt x="1531" y="76"/>
                    <a:pt x="1540" y="85"/>
                    <a:pt x="1543" y="90"/>
                  </a:cubicBezTo>
                  <a:cubicBezTo>
                    <a:pt x="1563" y="66"/>
                    <a:pt x="1563" y="66"/>
                    <a:pt x="1563" y="66"/>
                  </a:cubicBezTo>
                  <a:cubicBezTo>
                    <a:pt x="1558" y="60"/>
                    <a:pt x="1543" y="49"/>
                    <a:pt x="1519" y="49"/>
                  </a:cubicBezTo>
                  <a:cubicBezTo>
                    <a:pt x="1489" y="49"/>
                    <a:pt x="1468" y="68"/>
                    <a:pt x="1468" y="92"/>
                  </a:cubicBezTo>
                  <a:cubicBezTo>
                    <a:pt x="1468" y="137"/>
                    <a:pt x="1534" y="134"/>
                    <a:pt x="1534" y="157"/>
                  </a:cubicBezTo>
                  <a:cubicBezTo>
                    <a:pt x="1534" y="164"/>
                    <a:pt x="1529" y="171"/>
                    <a:pt x="1516" y="171"/>
                  </a:cubicBezTo>
                  <a:moveTo>
                    <a:pt x="1404" y="19"/>
                  </a:moveTo>
                  <a:cubicBezTo>
                    <a:pt x="1404" y="29"/>
                    <a:pt x="1412" y="38"/>
                    <a:pt x="1423" y="38"/>
                  </a:cubicBezTo>
                  <a:cubicBezTo>
                    <a:pt x="1434" y="38"/>
                    <a:pt x="1442" y="29"/>
                    <a:pt x="1442" y="19"/>
                  </a:cubicBezTo>
                  <a:cubicBezTo>
                    <a:pt x="1442" y="8"/>
                    <a:pt x="1434" y="0"/>
                    <a:pt x="1423" y="0"/>
                  </a:cubicBezTo>
                  <a:cubicBezTo>
                    <a:pt x="1412" y="0"/>
                    <a:pt x="1404" y="8"/>
                    <a:pt x="1404" y="19"/>
                  </a:cubicBezTo>
                  <a:moveTo>
                    <a:pt x="1407" y="195"/>
                  </a:moveTo>
                  <a:cubicBezTo>
                    <a:pt x="1438" y="195"/>
                    <a:pt x="1438" y="195"/>
                    <a:pt x="1438" y="195"/>
                  </a:cubicBezTo>
                  <a:cubicBezTo>
                    <a:pt x="1438" y="51"/>
                    <a:pt x="1438" y="51"/>
                    <a:pt x="1438" y="51"/>
                  </a:cubicBezTo>
                  <a:cubicBezTo>
                    <a:pt x="1407" y="51"/>
                    <a:pt x="1407" y="51"/>
                    <a:pt x="1407" y="51"/>
                  </a:cubicBezTo>
                  <a:lnTo>
                    <a:pt x="1407" y="195"/>
                  </a:lnTo>
                  <a:close/>
                  <a:moveTo>
                    <a:pt x="1298" y="77"/>
                  </a:moveTo>
                  <a:cubicBezTo>
                    <a:pt x="1309" y="77"/>
                    <a:pt x="1309" y="77"/>
                    <a:pt x="1309" y="77"/>
                  </a:cubicBezTo>
                  <a:cubicBezTo>
                    <a:pt x="1332" y="77"/>
                    <a:pt x="1347" y="88"/>
                    <a:pt x="1347" y="123"/>
                  </a:cubicBezTo>
                  <a:cubicBezTo>
                    <a:pt x="1347" y="151"/>
                    <a:pt x="1339" y="169"/>
                    <a:pt x="1309" y="169"/>
                  </a:cubicBezTo>
                  <a:cubicBezTo>
                    <a:pt x="1298" y="169"/>
                    <a:pt x="1298" y="169"/>
                    <a:pt x="1298" y="169"/>
                  </a:cubicBezTo>
                  <a:lnTo>
                    <a:pt x="1298" y="77"/>
                  </a:lnTo>
                  <a:close/>
                  <a:moveTo>
                    <a:pt x="1267" y="195"/>
                  </a:moveTo>
                  <a:cubicBezTo>
                    <a:pt x="1312" y="195"/>
                    <a:pt x="1312" y="195"/>
                    <a:pt x="1312" y="195"/>
                  </a:cubicBezTo>
                  <a:cubicBezTo>
                    <a:pt x="1365" y="195"/>
                    <a:pt x="1379" y="157"/>
                    <a:pt x="1379" y="120"/>
                  </a:cubicBezTo>
                  <a:cubicBezTo>
                    <a:pt x="1379" y="74"/>
                    <a:pt x="1358" y="51"/>
                    <a:pt x="1311" y="51"/>
                  </a:cubicBezTo>
                  <a:cubicBezTo>
                    <a:pt x="1267" y="51"/>
                    <a:pt x="1267" y="51"/>
                    <a:pt x="1267" y="51"/>
                  </a:cubicBezTo>
                  <a:lnTo>
                    <a:pt x="1267" y="195"/>
                  </a:lnTo>
                  <a:close/>
                  <a:moveTo>
                    <a:pt x="1145" y="90"/>
                  </a:moveTo>
                  <a:cubicBezTo>
                    <a:pt x="1151" y="106"/>
                    <a:pt x="1157" y="120"/>
                    <a:pt x="1165" y="134"/>
                  </a:cubicBezTo>
                  <a:cubicBezTo>
                    <a:pt x="1196" y="195"/>
                    <a:pt x="1196" y="195"/>
                    <a:pt x="1196" y="195"/>
                  </a:cubicBezTo>
                  <a:cubicBezTo>
                    <a:pt x="1233" y="195"/>
                    <a:pt x="1233" y="195"/>
                    <a:pt x="1233" y="195"/>
                  </a:cubicBezTo>
                  <a:cubicBezTo>
                    <a:pt x="1233" y="51"/>
                    <a:pt x="1233" y="51"/>
                    <a:pt x="1233" y="51"/>
                  </a:cubicBezTo>
                  <a:cubicBezTo>
                    <a:pt x="1203" y="51"/>
                    <a:pt x="1203" y="51"/>
                    <a:pt x="1203" y="51"/>
                  </a:cubicBezTo>
                  <a:cubicBezTo>
                    <a:pt x="1203" y="97"/>
                    <a:pt x="1203" y="97"/>
                    <a:pt x="1203" y="97"/>
                  </a:cubicBezTo>
                  <a:cubicBezTo>
                    <a:pt x="1203" y="112"/>
                    <a:pt x="1203" y="132"/>
                    <a:pt x="1205" y="152"/>
                  </a:cubicBezTo>
                  <a:cubicBezTo>
                    <a:pt x="1204" y="152"/>
                    <a:pt x="1204" y="152"/>
                    <a:pt x="1204" y="152"/>
                  </a:cubicBezTo>
                  <a:cubicBezTo>
                    <a:pt x="1199" y="138"/>
                    <a:pt x="1191" y="122"/>
                    <a:pt x="1184" y="108"/>
                  </a:cubicBezTo>
                  <a:cubicBezTo>
                    <a:pt x="1154" y="51"/>
                    <a:pt x="1154" y="51"/>
                    <a:pt x="1154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17" y="195"/>
                    <a:pt x="1117" y="195"/>
                    <a:pt x="1117" y="195"/>
                  </a:cubicBezTo>
                  <a:cubicBezTo>
                    <a:pt x="1147" y="195"/>
                    <a:pt x="1147" y="195"/>
                    <a:pt x="1147" y="195"/>
                  </a:cubicBezTo>
                  <a:cubicBezTo>
                    <a:pt x="1147" y="141"/>
                    <a:pt x="1147" y="141"/>
                    <a:pt x="1147" y="141"/>
                  </a:cubicBezTo>
                  <a:cubicBezTo>
                    <a:pt x="1147" y="116"/>
                    <a:pt x="1146" y="105"/>
                    <a:pt x="1145" y="90"/>
                  </a:cubicBezTo>
                  <a:close/>
                  <a:moveTo>
                    <a:pt x="1088" y="195"/>
                  </a:moveTo>
                  <a:cubicBezTo>
                    <a:pt x="1088" y="169"/>
                    <a:pt x="1088" y="169"/>
                    <a:pt x="1088" y="169"/>
                  </a:cubicBezTo>
                  <a:cubicBezTo>
                    <a:pt x="1032" y="169"/>
                    <a:pt x="1032" y="169"/>
                    <a:pt x="1032" y="169"/>
                  </a:cubicBezTo>
                  <a:cubicBezTo>
                    <a:pt x="1032" y="135"/>
                    <a:pt x="1032" y="135"/>
                    <a:pt x="1032" y="135"/>
                  </a:cubicBezTo>
                  <a:cubicBezTo>
                    <a:pt x="1078" y="135"/>
                    <a:pt x="1078" y="135"/>
                    <a:pt x="1078" y="135"/>
                  </a:cubicBezTo>
                  <a:cubicBezTo>
                    <a:pt x="1078" y="109"/>
                    <a:pt x="1078" y="109"/>
                    <a:pt x="1078" y="109"/>
                  </a:cubicBezTo>
                  <a:cubicBezTo>
                    <a:pt x="1032" y="109"/>
                    <a:pt x="1032" y="109"/>
                    <a:pt x="1032" y="109"/>
                  </a:cubicBezTo>
                  <a:cubicBezTo>
                    <a:pt x="1032" y="77"/>
                    <a:pt x="1032" y="77"/>
                    <a:pt x="1032" y="77"/>
                  </a:cubicBezTo>
                  <a:cubicBezTo>
                    <a:pt x="1086" y="77"/>
                    <a:pt x="1086" y="77"/>
                    <a:pt x="1086" y="77"/>
                  </a:cubicBezTo>
                  <a:cubicBezTo>
                    <a:pt x="1086" y="51"/>
                    <a:pt x="1086" y="51"/>
                    <a:pt x="1086" y="51"/>
                  </a:cubicBezTo>
                  <a:cubicBezTo>
                    <a:pt x="1001" y="51"/>
                    <a:pt x="1001" y="51"/>
                    <a:pt x="1001" y="51"/>
                  </a:cubicBezTo>
                  <a:cubicBezTo>
                    <a:pt x="1001" y="195"/>
                    <a:pt x="1001" y="195"/>
                    <a:pt x="1001" y="195"/>
                  </a:cubicBezTo>
                  <a:lnTo>
                    <a:pt x="1088" y="195"/>
                  </a:lnTo>
                  <a:close/>
                  <a:moveTo>
                    <a:pt x="900" y="122"/>
                  </a:moveTo>
                  <a:cubicBezTo>
                    <a:pt x="900" y="123"/>
                    <a:pt x="900" y="123"/>
                    <a:pt x="900" y="123"/>
                  </a:cubicBezTo>
                  <a:cubicBezTo>
                    <a:pt x="944" y="195"/>
                    <a:pt x="944" y="195"/>
                    <a:pt x="944" y="195"/>
                  </a:cubicBezTo>
                  <a:cubicBezTo>
                    <a:pt x="983" y="195"/>
                    <a:pt x="983" y="195"/>
                    <a:pt x="983" y="195"/>
                  </a:cubicBezTo>
                  <a:cubicBezTo>
                    <a:pt x="934" y="121"/>
                    <a:pt x="934" y="121"/>
                    <a:pt x="934" y="121"/>
                  </a:cubicBezTo>
                  <a:cubicBezTo>
                    <a:pt x="979" y="51"/>
                    <a:pt x="979" y="51"/>
                    <a:pt x="979" y="51"/>
                  </a:cubicBezTo>
                  <a:cubicBezTo>
                    <a:pt x="943" y="51"/>
                    <a:pt x="943" y="51"/>
                    <a:pt x="943" y="51"/>
                  </a:cubicBezTo>
                  <a:lnTo>
                    <a:pt x="900" y="122"/>
                  </a:lnTo>
                  <a:close/>
                  <a:moveTo>
                    <a:pt x="899" y="51"/>
                  </a:moveTo>
                  <a:cubicBezTo>
                    <a:pt x="868" y="51"/>
                    <a:pt x="868" y="51"/>
                    <a:pt x="868" y="51"/>
                  </a:cubicBezTo>
                  <a:cubicBezTo>
                    <a:pt x="868" y="195"/>
                    <a:pt x="868" y="195"/>
                    <a:pt x="868" y="195"/>
                  </a:cubicBezTo>
                  <a:cubicBezTo>
                    <a:pt x="899" y="195"/>
                    <a:pt x="899" y="195"/>
                    <a:pt x="899" y="195"/>
                  </a:cubicBezTo>
                  <a:lnTo>
                    <a:pt x="899" y="51"/>
                  </a:lnTo>
                  <a:close/>
                  <a:moveTo>
                    <a:pt x="723" y="171"/>
                  </a:moveTo>
                  <a:cubicBezTo>
                    <a:pt x="705" y="171"/>
                    <a:pt x="697" y="160"/>
                    <a:pt x="697" y="139"/>
                  </a:cubicBezTo>
                  <a:cubicBezTo>
                    <a:pt x="697" y="51"/>
                    <a:pt x="697" y="51"/>
                    <a:pt x="697" y="51"/>
                  </a:cubicBezTo>
                  <a:cubicBezTo>
                    <a:pt x="666" y="51"/>
                    <a:pt x="666" y="51"/>
                    <a:pt x="666" y="51"/>
                  </a:cubicBezTo>
                  <a:cubicBezTo>
                    <a:pt x="666" y="145"/>
                    <a:pt x="666" y="145"/>
                    <a:pt x="666" y="145"/>
                  </a:cubicBezTo>
                  <a:cubicBezTo>
                    <a:pt x="666" y="175"/>
                    <a:pt x="682" y="197"/>
                    <a:pt x="719" y="197"/>
                  </a:cubicBezTo>
                  <a:cubicBezTo>
                    <a:pt x="751" y="197"/>
                    <a:pt x="778" y="182"/>
                    <a:pt x="778" y="139"/>
                  </a:cubicBezTo>
                  <a:cubicBezTo>
                    <a:pt x="778" y="51"/>
                    <a:pt x="778" y="51"/>
                    <a:pt x="778" y="51"/>
                  </a:cubicBezTo>
                  <a:cubicBezTo>
                    <a:pt x="746" y="51"/>
                    <a:pt x="746" y="51"/>
                    <a:pt x="746" y="51"/>
                  </a:cubicBezTo>
                  <a:cubicBezTo>
                    <a:pt x="746" y="143"/>
                    <a:pt x="746" y="143"/>
                    <a:pt x="746" y="143"/>
                  </a:cubicBezTo>
                  <a:cubicBezTo>
                    <a:pt x="746" y="163"/>
                    <a:pt x="738" y="171"/>
                    <a:pt x="723" y="171"/>
                  </a:cubicBezTo>
                  <a:moveTo>
                    <a:pt x="591" y="41"/>
                  </a:moveTo>
                  <a:cubicBezTo>
                    <a:pt x="567" y="41"/>
                    <a:pt x="555" y="28"/>
                    <a:pt x="549" y="15"/>
                  </a:cubicBezTo>
                  <a:cubicBezTo>
                    <a:pt x="569" y="3"/>
                    <a:pt x="569" y="3"/>
                    <a:pt x="569" y="3"/>
                  </a:cubicBezTo>
                  <a:cubicBezTo>
                    <a:pt x="571" y="9"/>
                    <a:pt x="577" y="19"/>
                    <a:pt x="591" y="19"/>
                  </a:cubicBezTo>
                  <a:cubicBezTo>
                    <a:pt x="604" y="19"/>
                    <a:pt x="611" y="9"/>
                    <a:pt x="613" y="3"/>
                  </a:cubicBezTo>
                  <a:cubicBezTo>
                    <a:pt x="633" y="15"/>
                    <a:pt x="633" y="15"/>
                    <a:pt x="633" y="15"/>
                  </a:cubicBezTo>
                  <a:cubicBezTo>
                    <a:pt x="626" y="28"/>
                    <a:pt x="615" y="41"/>
                    <a:pt x="591" y="41"/>
                  </a:cubicBezTo>
                  <a:moveTo>
                    <a:pt x="593" y="49"/>
                  </a:moveTo>
                  <a:cubicBezTo>
                    <a:pt x="555" y="49"/>
                    <a:pt x="524" y="73"/>
                    <a:pt x="524" y="125"/>
                  </a:cubicBezTo>
                  <a:cubicBezTo>
                    <a:pt x="524" y="173"/>
                    <a:pt x="545" y="197"/>
                    <a:pt x="586" y="197"/>
                  </a:cubicBezTo>
                  <a:cubicBezTo>
                    <a:pt x="612" y="197"/>
                    <a:pt x="627" y="192"/>
                    <a:pt x="637" y="185"/>
                  </a:cubicBezTo>
                  <a:cubicBezTo>
                    <a:pt x="637" y="121"/>
                    <a:pt x="637" y="121"/>
                    <a:pt x="637" y="121"/>
                  </a:cubicBezTo>
                  <a:cubicBezTo>
                    <a:pt x="606" y="121"/>
                    <a:pt x="606" y="121"/>
                    <a:pt x="606" y="121"/>
                  </a:cubicBezTo>
                  <a:cubicBezTo>
                    <a:pt x="606" y="170"/>
                    <a:pt x="606" y="170"/>
                    <a:pt x="606" y="170"/>
                  </a:cubicBezTo>
                  <a:cubicBezTo>
                    <a:pt x="603" y="171"/>
                    <a:pt x="596" y="172"/>
                    <a:pt x="592" y="172"/>
                  </a:cubicBezTo>
                  <a:cubicBezTo>
                    <a:pt x="568" y="172"/>
                    <a:pt x="557" y="156"/>
                    <a:pt x="557" y="121"/>
                  </a:cubicBezTo>
                  <a:cubicBezTo>
                    <a:pt x="557" y="87"/>
                    <a:pt x="573" y="76"/>
                    <a:pt x="592" y="76"/>
                  </a:cubicBezTo>
                  <a:cubicBezTo>
                    <a:pt x="605" y="76"/>
                    <a:pt x="612" y="82"/>
                    <a:pt x="618" y="88"/>
                  </a:cubicBezTo>
                  <a:cubicBezTo>
                    <a:pt x="638" y="66"/>
                    <a:pt x="638" y="66"/>
                    <a:pt x="638" y="66"/>
                  </a:cubicBezTo>
                  <a:cubicBezTo>
                    <a:pt x="634" y="61"/>
                    <a:pt x="621" y="49"/>
                    <a:pt x="593" y="49"/>
                  </a:cubicBezTo>
                  <a:moveTo>
                    <a:pt x="445" y="171"/>
                  </a:moveTo>
                  <a:cubicBezTo>
                    <a:pt x="426" y="171"/>
                    <a:pt x="419" y="160"/>
                    <a:pt x="419" y="139"/>
                  </a:cubicBezTo>
                  <a:cubicBezTo>
                    <a:pt x="419" y="51"/>
                    <a:pt x="419" y="51"/>
                    <a:pt x="419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145"/>
                    <a:pt x="387" y="145"/>
                    <a:pt x="387" y="145"/>
                  </a:cubicBezTo>
                  <a:cubicBezTo>
                    <a:pt x="387" y="175"/>
                    <a:pt x="403" y="197"/>
                    <a:pt x="440" y="197"/>
                  </a:cubicBezTo>
                  <a:cubicBezTo>
                    <a:pt x="472" y="197"/>
                    <a:pt x="499" y="182"/>
                    <a:pt x="499" y="139"/>
                  </a:cubicBezTo>
                  <a:cubicBezTo>
                    <a:pt x="499" y="51"/>
                    <a:pt x="499" y="51"/>
                    <a:pt x="499" y="51"/>
                  </a:cubicBezTo>
                  <a:cubicBezTo>
                    <a:pt x="468" y="51"/>
                    <a:pt x="468" y="51"/>
                    <a:pt x="468" y="51"/>
                  </a:cubicBezTo>
                  <a:cubicBezTo>
                    <a:pt x="468" y="143"/>
                    <a:pt x="468" y="143"/>
                    <a:pt x="468" y="143"/>
                  </a:cubicBezTo>
                  <a:cubicBezTo>
                    <a:pt x="468" y="163"/>
                    <a:pt x="460" y="171"/>
                    <a:pt x="445" y="171"/>
                  </a:cubicBezTo>
                  <a:moveTo>
                    <a:pt x="260" y="125"/>
                  </a:moveTo>
                  <a:cubicBezTo>
                    <a:pt x="260" y="168"/>
                    <a:pt x="277" y="197"/>
                    <a:pt x="321" y="197"/>
                  </a:cubicBezTo>
                  <a:cubicBezTo>
                    <a:pt x="346" y="197"/>
                    <a:pt x="360" y="188"/>
                    <a:pt x="367" y="180"/>
                  </a:cubicBezTo>
                  <a:cubicBezTo>
                    <a:pt x="349" y="158"/>
                    <a:pt x="349" y="158"/>
                    <a:pt x="349" y="158"/>
                  </a:cubicBezTo>
                  <a:cubicBezTo>
                    <a:pt x="345" y="163"/>
                    <a:pt x="337" y="170"/>
                    <a:pt x="324" y="170"/>
                  </a:cubicBezTo>
                  <a:cubicBezTo>
                    <a:pt x="302" y="170"/>
                    <a:pt x="292" y="152"/>
                    <a:pt x="292" y="123"/>
                  </a:cubicBezTo>
                  <a:cubicBezTo>
                    <a:pt x="292" y="90"/>
                    <a:pt x="302" y="76"/>
                    <a:pt x="321" y="76"/>
                  </a:cubicBezTo>
                  <a:cubicBezTo>
                    <a:pt x="336" y="76"/>
                    <a:pt x="343" y="83"/>
                    <a:pt x="348" y="89"/>
                  </a:cubicBezTo>
                  <a:cubicBezTo>
                    <a:pt x="368" y="66"/>
                    <a:pt x="368" y="66"/>
                    <a:pt x="368" y="66"/>
                  </a:cubicBezTo>
                  <a:cubicBezTo>
                    <a:pt x="364" y="62"/>
                    <a:pt x="352" y="49"/>
                    <a:pt x="323" y="49"/>
                  </a:cubicBezTo>
                  <a:cubicBezTo>
                    <a:pt x="281" y="49"/>
                    <a:pt x="260" y="79"/>
                    <a:pt x="260" y="125"/>
                  </a:cubicBezTo>
                  <a:moveTo>
                    <a:pt x="241" y="123"/>
                  </a:moveTo>
                  <a:cubicBezTo>
                    <a:pt x="241" y="69"/>
                    <a:pt x="218" y="49"/>
                    <a:pt x="182" y="49"/>
                  </a:cubicBezTo>
                  <a:cubicBezTo>
                    <a:pt x="147" y="49"/>
                    <a:pt x="121" y="72"/>
                    <a:pt x="121" y="124"/>
                  </a:cubicBezTo>
                  <a:cubicBezTo>
                    <a:pt x="121" y="178"/>
                    <a:pt x="144" y="197"/>
                    <a:pt x="180" y="197"/>
                  </a:cubicBezTo>
                  <a:cubicBezTo>
                    <a:pt x="215" y="197"/>
                    <a:pt x="241" y="175"/>
                    <a:pt x="241" y="123"/>
                  </a:cubicBezTo>
                  <a:moveTo>
                    <a:pt x="154" y="122"/>
                  </a:moveTo>
                  <a:cubicBezTo>
                    <a:pt x="154" y="86"/>
                    <a:pt x="165" y="75"/>
                    <a:pt x="180" y="75"/>
                  </a:cubicBezTo>
                  <a:cubicBezTo>
                    <a:pt x="197" y="75"/>
                    <a:pt x="208" y="88"/>
                    <a:pt x="208" y="124"/>
                  </a:cubicBezTo>
                  <a:cubicBezTo>
                    <a:pt x="208" y="159"/>
                    <a:pt x="198" y="171"/>
                    <a:pt x="182" y="171"/>
                  </a:cubicBezTo>
                  <a:cubicBezTo>
                    <a:pt x="164" y="171"/>
                    <a:pt x="154" y="158"/>
                    <a:pt x="154" y="122"/>
                  </a:cubicBezTo>
                  <a:moveTo>
                    <a:pt x="69" y="219"/>
                  </a:moveTo>
                  <a:cubicBezTo>
                    <a:pt x="69" y="214"/>
                    <a:pt x="68" y="209"/>
                    <a:pt x="66" y="206"/>
                  </a:cubicBezTo>
                  <a:cubicBezTo>
                    <a:pt x="42" y="206"/>
                    <a:pt x="42" y="206"/>
                    <a:pt x="42" y="206"/>
                  </a:cubicBezTo>
                  <a:cubicBezTo>
                    <a:pt x="42" y="206"/>
                    <a:pt x="42" y="206"/>
                    <a:pt x="42" y="206"/>
                  </a:cubicBezTo>
                  <a:cubicBezTo>
                    <a:pt x="44" y="208"/>
                    <a:pt x="48" y="213"/>
                    <a:pt x="48" y="218"/>
                  </a:cubicBezTo>
                  <a:cubicBezTo>
                    <a:pt x="48" y="226"/>
                    <a:pt x="43" y="230"/>
                    <a:pt x="33" y="234"/>
                  </a:cubicBezTo>
                  <a:cubicBezTo>
                    <a:pt x="42" y="249"/>
                    <a:pt x="42" y="249"/>
                    <a:pt x="42" y="249"/>
                  </a:cubicBezTo>
                  <a:cubicBezTo>
                    <a:pt x="60" y="244"/>
                    <a:pt x="69" y="234"/>
                    <a:pt x="69" y="219"/>
                  </a:cubicBezTo>
                  <a:moveTo>
                    <a:pt x="0" y="125"/>
                  </a:moveTo>
                  <a:cubicBezTo>
                    <a:pt x="0" y="168"/>
                    <a:pt x="17" y="197"/>
                    <a:pt x="61" y="197"/>
                  </a:cubicBezTo>
                  <a:cubicBezTo>
                    <a:pt x="86" y="197"/>
                    <a:pt x="101" y="188"/>
                    <a:pt x="107" y="180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6" y="163"/>
                    <a:pt x="78" y="170"/>
                    <a:pt x="64" y="170"/>
                  </a:cubicBezTo>
                  <a:cubicBezTo>
                    <a:pt x="43" y="170"/>
                    <a:pt x="32" y="152"/>
                    <a:pt x="32" y="123"/>
                  </a:cubicBezTo>
                  <a:cubicBezTo>
                    <a:pt x="32" y="90"/>
                    <a:pt x="42" y="76"/>
                    <a:pt x="61" y="76"/>
                  </a:cubicBezTo>
                  <a:cubicBezTo>
                    <a:pt x="77" y="76"/>
                    <a:pt x="83" y="83"/>
                    <a:pt x="88" y="89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05" y="62"/>
                    <a:pt x="92" y="49"/>
                    <a:pt x="64" y="49"/>
                  </a:cubicBezTo>
                  <a:cubicBezTo>
                    <a:pt x="22" y="49"/>
                    <a:pt x="0" y="79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EA24AA9-2DCE-4A8A-9D4A-E8B6364E8A82}"/>
              </a:ext>
            </a:extLst>
          </p:cNvPr>
          <p:cNvGrpSpPr/>
          <p:nvPr/>
        </p:nvGrpSpPr>
        <p:grpSpPr>
          <a:xfrm>
            <a:off x="1021987" y="2965685"/>
            <a:ext cx="2886622" cy="2815615"/>
            <a:chOff x="1776413" y="2451100"/>
            <a:chExt cx="1865313" cy="1876425"/>
          </a:xfrm>
        </p:grpSpPr>
        <p:sp>
          <p:nvSpPr>
            <p:cNvPr id="208" name="Freeform 194">
              <a:extLst>
                <a:ext uri="{FF2B5EF4-FFF2-40B4-BE49-F238E27FC236}">
                  <a16:creationId xmlns:a16="http://schemas.microsoft.com/office/drawing/2014/main" id="{ECD03222-C13F-4325-B1F3-6A8E59BD8B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6413" y="4098925"/>
              <a:ext cx="1854200" cy="228600"/>
            </a:xfrm>
            <a:custGeom>
              <a:avLst/>
              <a:gdLst>
                <a:gd name="T0" fmla="*/ 1591 w 1606"/>
                <a:gd name="T1" fmla="*/ 0 h 193"/>
                <a:gd name="T2" fmla="*/ 1604 w 1606"/>
                <a:gd name="T3" fmla="*/ 45 h 193"/>
                <a:gd name="T4" fmla="*/ 1484 w 1606"/>
                <a:gd name="T5" fmla="*/ 58 h 193"/>
                <a:gd name="T6" fmla="*/ 1423 w 1606"/>
                <a:gd name="T7" fmla="*/ 45 h 193"/>
                <a:gd name="T8" fmla="*/ 1428 w 1606"/>
                <a:gd name="T9" fmla="*/ 78 h 193"/>
                <a:gd name="T10" fmla="*/ 1489 w 1606"/>
                <a:gd name="T11" fmla="*/ 152 h 193"/>
                <a:gd name="T12" fmla="*/ 1526 w 1606"/>
                <a:gd name="T13" fmla="*/ 152 h 193"/>
                <a:gd name="T14" fmla="*/ 1485 w 1606"/>
                <a:gd name="T15" fmla="*/ 58 h 193"/>
                <a:gd name="T16" fmla="*/ 1361 w 1606"/>
                <a:gd name="T17" fmla="*/ 0 h 193"/>
                <a:gd name="T18" fmla="*/ 1374 w 1606"/>
                <a:gd name="T19" fmla="*/ 45 h 193"/>
                <a:gd name="T20" fmla="*/ 1332 w 1606"/>
                <a:gd name="T21" fmla="*/ 147 h 193"/>
                <a:gd name="T22" fmla="*/ 1298 w 1606"/>
                <a:gd name="T23" fmla="*/ 63 h 193"/>
                <a:gd name="T24" fmla="*/ 1298 w 1606"/>
                <a:gd name="T25" fmla="*/ 17 h 193"/>
                <a:gd name="T26" fmla="*/ 1260 w 1606"/>
                <a:gd name="T27" fmla="*/ 63 h 193"/>
                <a:gd name="T28" fmla="*/ 1206 w 1606"/>
                <a:gd name="T29" fmla="*/ 61 h 193"/>
                <a:gd name="T30" fmla="*/ 1206 w 1606"/>
                <a:gd name="T31" fmla="*/ 61 h 193"/>
                <a:gd name="T32" fmla="*/ 1247 w 1606"/>
                <a:gd name="T33" fmla="*/ 105 h 193"/>
                <a:gd name="T34" fmla="*/ 1208 w 1606"/>
                <a:gd name="T35" fmla="*/ 154 h 193"/>
                <a:gd name="T36" fmla="*/ 1102 w 1606"/>
                <a:gd name="T37" fmla="*/ 42 h 193"/>
                <a:gd name="T38" fmla="*/ 1048 w 1606"/>
                <a:gd name="T39" fmla="*/ 45 h 193"/>
                <a:gd name="T40" fmla="*/ 1094 w 1606"/>
                <a:gd name="T41" fmla="*/ 63 h 193"/>
                <a:gd name="T42" fmla="*/ 1136 w 1606"/>
                <a:gd name="T43" fmla="*/ 78 h 193"/>
                <a:gd name="T44" fmla="*/ 1000 w 1606"/>
                <a:gd name="T45" fmla="*/ 1 h 193"/>
                <a:gd name="T46" fmla="*/ 970 w 1606"/>
                <a:gd name="T47" fmla="*/ 14 h 193"/>
                <a:gd name="T48" fmla="*/ 1026 w 1606"/>
                <a:gd name="T49" fmla="*/ 98 h 193"/>
                <a:gd name="T50" fmla="*/ 955 w 1606"/>
                <a:gd name="T51" fmla="*/ 98 h 193"/>
                <a:gd name="T52" fmla="*/ 955 w 1606"/>
                <a:gd name="T53" fmla="*/ 98 h 193"/>
                <a:gd name="T54" fmla="*/ 865 w 1606"/>
                <a:gd name="T55" fmla="*/ 152 h 193"/>
                <a:gd name="T56" fmla="*/ 877 w 1606"/>
                <a:gd name="T57" fmla="*/ 82 h 193"/>
                <a:gd name="T58" fmla="*/ 764 w 1606"/>
                <a:gd name="T59" fmla="*/ 43 h 193"/>
                <a:gd name="T60" fmla="*/ 721 w 1606"/>
                <a:gd name="T61" fmla="*/ 45 h 193"/>
                <a:gd name="T62" fmla="*/ 726 w 1606"/>
                <a:gd name="T63" fmla="*/ 77 h 193"/>
                <a:gd name="T64" fmla="*/ 636 w 1606"/>
                <a:gd name="T65" fmla="*/ 61 h 193"/>
                <a:gd name="T66" fmla="*/ 636 w 1606"/>
                <a:gd name="T67" fmla="*/ 61 h 193"/>
                <a:gd name="T68" fmla="*/ 678 w 1606"/>
                <a:gd name="T69" fmla="*/ 105 h 193"/>
                <a:gd name="T70" fmla="*/ 639 w 1606"/>
                <a:gd name="T71" fmla="*/ 154 h 193"/>
                <a:gd name="T72" fmla="*/ 501 w 1606"/>
                <a:gd name="T73" fmla="*/ 193 h 193"/>
                <a:gd name="T74" fmla="*/ 542 w 1606"/>
                <a:gd name="T75" fmla="*/ 87 h 193"/>
                <a:gd name="T76" fmla="*/ 507 w 1606"/>
                <a:gd name="T77" fmla="*/ 45 h 193"/>
                <a:gd name="T78" fmla="*/ 489 w 1606"/>
                <a:gd name="T79" fmla="*/ 170 h 193"/>
                <a:gd name="T80" fmla="*/ 465 w 1606"/>
                <a:gd name="T81" fmla="*/ 16 h 193"/>
                <a:gd name="T82" fmla="*/ 462 w 1606"/>
                <a:gd name="T83" fmla="*/ 152 h 193"/>
                <a:gd name="T84" fmla="*/ 421 w 1606"/>
                <a:gd name="T85" fmla="*/ 43 h 193"/>
                <a:gd name="T86" fmla="*/ 378 w 1606"/>
                <a:gd name="T87" fmla="*/ 45 h 193"/>
                <a:gd name="T88" fmla="*/ 383 w 1606"/>
                <a:gd name="T89" fmla="*/ 77 h 193"/>
                <a:gd name="T90" fmla="*/ 288 w 1606"/>
                <a:gd name="T91" fmla="*/ 43 h 193"/>
                <a:gd name="T92" fmla="*/ 306 w 1606"/>
                <a:gd name="T93" fmla="*/ 81 h 193"/>
                <a:gd name="T94" fmla="*/ 309 w 1606"/>
                <a:gd name="T95" fmla="*/ 141 h 193"/>
                <a:gd name="T96" fmla="*/ 340 w 1606"/>
                <a:gd name="T97" fmla="*/ 134 h 193"/>
                <a:gd name="T98" fmla="*/ 288 w 1606"/>
                <a:gd name="T99" fmla="*/ 43 h 193"/>
                <a:gd name="T100" fmla="*/ 306 w 1606"/>
                <a:gd name="T101" fmla="*/ 107 h 193"/>
                <a:gd name="T102" fmla="*/ 208 w 1606"/>
                <a:gd name="T103" fmla="*/ 152 h 193"/>
                <a:gd name="T104" fmla="*/ 206 w 1606"/>
                <a:gd name="T105" fmla="*/ 17 h 193"/>
                <a:gd name="T106" fmla="*/ 137 w 1606"/>
                <a:gd name="T107" fmla="*/ 152 h 193"/>
                <a:gd name="T108" fmla="*/ 0 w 1606"/>
                <a:gd name="T109" fmla="*/ 8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6" h="193">
                  <a:moveTo>
                    <a:pt x="1577" y="16"/>
                  </a:moveTo>
                  <a:cubicBezTo>
                    <a:pt x="1577" y="23"/>
                    <a:pt x="1583" y="30"/>
                    <a:pt x="1591" y="30"/>
                  </a:cubicBezTo>
                  <a:cubicBezTo>
                    <a:pt x="1600" y="30"/>
                    <a:pt x="1606" y="23"/>
                    <a:pt x="1606" y="16"/>
                  </a:cubicBezTo>
                  <a:cubicBezTo>
                    <a:pt x="1606" y="7"/>
                    <a:pt x="1600" y="0"/>
                    <a:pt x="1591" y="0"/>
                  </a:cubicBezTo>
                  <a:cubicBezTo>
                    <a:pt x="1583" y="0"/>
                    <a:pt x="1577" y="7"/>
                    <a:pt x="1577" y="16"/>
                  </a:cubicBezTo>
                  <a:moveTo>
                    <a:pt x="1580" y="152"/>
                  </a:moveTo>
                  <a:cubicBezTo>
                    <a:pt x="1604" y="152"/>
                    <a:pt x="1604" y="152"/>
                    <a:pt x="1604" y="152"/>
                  </a:cubicBezTo>
                  <a:cubicBezTo>
                    <a:pt x="1604" y="45"/>
                    <a:pt x="1604" y="45"/>
                    <a:pt x="1604" y="45"/>
                  </a:cubicBezTo>
                  <a:cubicBezTo>
                    <a:pt x="1580" y="45"/>
                    <a:pt x="1580" y="45"/>
                    <a:pt x="1580" y="45"/>
                  </a:cubicBezTo>
                  <a:lnTo>
                    <a:pt x="1580" y="152"/>
                  </a:lnTo>
                  <a:close/>
                  <a:moveTo>
                    <a:pt x="1485" y="58"/>
                  </a:moveTo>
                  <a:cubicBezTo>
                    <a:pt x="1484" y="58"/>
                    <a:pt x="1484" y="58"/>
                    <a:pt x="1484" y="58"/>
                  </a:cubicBezTo>
                  <a:cubicBezTo>
                    <a:pt x="1480" y="49"/>
                    <a:pt x="1473" y="42"/>
                    <a:pt x="1457" y="42"/>
                  </a:cubicBezTo>
                  <a:cubicBezTo>
                    <a:pt x="1444" y="42"/>
                    <a:pt x="1434" y="48"/>
                    <a:pt x="1428" y="55"/>
                  </a:cubicBezTo>
                  <a:cubicBezTo>
                    <a:pt x="1428" y="55"/>
                    <a:pt x="1428" y="55"/>
                    <a:pt x="1428" y="55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04" y="45"/>
                    <a:pt x="1404" y="45"/>
                    <a:pt x="1404" y="45"/>
                  </a:cubicBezTo>
                  <a:cubicBezTo>
                    <a:pt x="1404" y="152"/>
                    <a:pt x="1404" y="152"/>
                    <a:pt x="1404" y="152"/>
                  </a:cubicBezTo>
                  <a:cubicBezTo>
                    <a:pt x="1428" y="152"/>
                    <a:pt x="1428" y="152"/>
                    <a:pt x="1428" y="152"/>
                  </a:cubicBezTo>
                  <a:cubicBezTo>
                    <a:pt x="1428" y="78"/>
                    <a:pt x="1428" y="78"/>
                    <a:pt x="1428" y="78"/>
                  </a:cubicBezTo>
                  <a:cubicBezTo>
                    <a:pt x="1431" y="70"/>
                    <a:pt x="1438" y="63"/>
                    <a:pt x="1448" y="63"/>
                  </a:cubicBezTo>
                  <a:cubicBezTo>
                    <a:pt x="1459" y="63"/>
                    <a:pt x="1465" y="70"/>
                    <a:pt x="1465" y="84"/>
                  </a:cubicBezTo>
                  <a:cubicBezTo>
                    <a:pt x="1465" y="152"/>
                    <a:pt x="1465" y="152"/>
                    <a:pt x="1465" y="152"/>
                  </a:cubicBezTo>
                  <a:cubicBezTo>
                    <a:pt x="1489" y="152"/>
                    <a:pt x="1489" y="152"/>
                    <a:pt x="1489" y="152"/>
                  </a:cubicBezTo>
                  <a:cubicBezTo>
                    <a:pt x="1489" y="77"/>
                    <a:pt x="1489" y="77"/>
                    <a:pt x="1489" y="77"/>
                  </a:cubicBezTo>
                  <a:cubicBezTo>
                    <a:pt x="1492" y="69"/>
                    <a:pt x="1500" y="63"/>
                    <a:pt x="1509" y="63"/>
                  </a:cubicBezTo>
                  <a:cubicBezTo>
                    <a:pt x="1519" y="63"/>
                    <a:pt x="1526" y="68"/>
                    <a:pt x="1526" y="82"/>
                  </a:cubicBezTo>
                  <a:cubicBezTo>
                    <a:pt x="1526" y="152"/>
                    <a:pt x="1526" y="152"/>
                    <a:pt x="1526" y="152"/>
                  </a:cubicBezTo>
                  <a:cubicBezTo>
                    <a:pt x="1549" y="152"/>
                    <a:pt x="1549" y="152"/>
                    <a:pt x="1549" y="152"/>
                  </a:cubicBezTo>
                  <a:cubicBezTo>
                    <a:pt x="1549" y="78"/>
                    <a:pt x="1549" y="78"/>
                    <a:pt x="1549" y="78"/>
                  </a:cubicBezTo>
                  <a:cubicBezTo>
                    <a:pt x="1549" y="54"/>
                    <a:pt x="1537" y="42"/>
                    <a:pt x="1516" y="42"/>
                  </a:cubicBezTo>
                  <a:cubicBezTo>
                    <a:pt x="1501" y="42"/>
                    <a:pt x="1490" y="50"/>
                    <a:pt x="1485" y="58"/>
                  </a:cubicBezTo>
                  <a:moveTo>
                    <a:pt x="1347" y="16"/>
                  </a:moveTo>
                  <a:cubicBezTo>
                    <a:pt x="1347" y="23"/>
                    <a:pt x="1353" y="30"/>
                    <a:pt x="1361" y="30"/>
                  </a:cubicBezTo>
                  <a:cubicBezTo>
                    <a:pt x="1370" y="30"/>
                    <a:pt x="1376" y="23"/>
                    <a:pt x="1376" y="16"/>
                  </a:cubicBezTo>
                  <a:cubicBezTo>
                    <a:pt x="1376" y="7"/>
                    <a:pt x="1370" y="0"/>
                    <a:pt x="1361" y="0"/>
                  </a:cubicBezTo>
                  <a:cubicBezTo>
                    <a:pt x="1353" y="0"/>
                    <a:pt x="1347" y="7"/>
                    <a:pt x="1347" y="16"/>
                  </a:cubicBezTo>
                  <a:moveTo>
                    <a:pt x="1350" y="152"/>
                  </a:moveTo>
                  <a:cubicBezTo>
                    <a:pt x="1374" y="152"/>
                    <a:pt x="1374" y="152"/>
                    <a:pt x="1374" y="152"/>
                  </a:cubicBezTo>
                  <a:cubicBezTo>
                    <a:pt x="1374" y="45"/>
                    <a:pt x="1374" y="45"/>
                    <a:pt x="1374" y="45"/>
                  </a:cubicBezTo>
                  <a:cubicBezTo>
                    <a:pt x="1350" y="45"/>
                    <a:pt x="1350" y="45"/>
                    <a:pt x="1350" y="45"/>
                  </a:cubicBezTo>
                  <a:lnTo>
                    <a:pt x="1350" y="152"/>
                  </a:lnTo>
                  <a:close/>
                  <a:moveTo>
                    <a:pt x="1305" y="153"/>
                  </a:moveTo>
                  <a:cubicBezTo>
                    <a:pt x="1321" y="153"/>
                    <a:pt x="1328" y="150"/>
                    <a:pt x="1332" y="147"/>
                  </a:cubicBezTo>
                  <a:cubicBezTo>
                    <a:pt x="1326" y="129"/>
                    <a:pt x="1326" y="129"/>
                    <a:pt x="1326" y="129"/>
                  </a:cubicBezTo>
                  <a:cubicBezTo>
                    <a:pt x="1322" y="132"/>
                    <a:pt x="1317" y="133"/>
                    <a:pt x="1311" y="133"/>
                  </a:cubicBezTo>
                  <a:cubicBezTo>
                    <a:pt x="1303" y="133"/>
                    <a:pt x="1298" y="129"/>
                    <a:pt x="1298" y="120"/>
                  </a:cubicBezTo>
                  <a:cubicBezTo>
                    <a:pt x="1298" y="63"/>
                    <a:pt x="1298" y="63"/>
                    <a:pt x="1298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45"/>
                    <a:pt x="1326" y="45"/>
                    <a:pt x="1326" y="45"/>
                  </a:cubicBezTo>
                  <a:cubicBezTo>
                    <a:pt x="1298" y="45"/>
                    <a:pt x="1298" y="45"/>
                    <a:pt x="1298" y="45"/>
                  </a:cubicBezTo>
                  <a:cubicBezTo>
                    <a:pt x="1298" y="17"/>
                    <a:pt x="1298" y="17"/>
                    <a:pt x="1298" y="17"/>
                  </a:cubicBezTo>
                  <a:cubicBezTo>
                    <a:pt x="1282" y="17"/>
                    <a:pt x="1282" y="17"/>
                    <a:pt x="1282" y="17"/>
                  </a:cubicBezTo>
                  <a:cubicBezTo>
                    <a:pt x="1274" y="43"/>
                    <a:pt x="1274" y="43"/>
                    <a:pt x="1274" y="43"/>
                  </a:cubicBezTo>
                  <a:cubicBezTo>
                    <a:pt x="1260" y="48"/>
                    <a:pt x="1260" y="48"/>
                    <a:pt x="1260" y="48"/>
                  </a:cubicBezTo>
                  <a:cubicBezTo>
                    <a:pt x="1260" y="63"/>
                    <a:pt x="1260" y="63"/>
                    <a:pt x="1260" y="63"/>
                  </a:cubicBezTo>
                  <a:cubicBezTo>
                    <a:pt x="1274" y="63"/>
                    <a:pt x="1274" y="63"/>
                    <a:pt x="1274" y="63"/>
                  </a:cubicBezTo>
                  <a:cubicBezTo>
                    <a:pt x="1274" y="120"/>
                    <a:pt x="1274" y="120"/>
                    <a:pt x="1274" y="120"/>
                  </a:cubicBezTo>
                  <a:cubicBezTo>
                    <a:pt x="1274" y="144"/>
                    <a:pt x="1286" y="153"/>
                    <a:pt x="1305" y="153"/>
                  </a:cubicBezTo>
                  <a:moveTo>
                    <a:pt x="1206" y="61"/>
                  </a:moveTo>
                  <a:cubicBezTo>
                    <a:pt x="1219" y="61"/>
                    <a:pt x="1226" y="69"/>
                    <a:pt x="1226" y="84"/>
                  </a:cubicBezTo>
                  <a:cubicBezTo>
                    <a:pt x="1226" y="88"/>
                    <a:pt x="1226" y="88"/>
                    <a:pt x="1226" y="88"/>
                  </a:cubicBezTo>
                  <a:cubicBezTo>
                    <a:pt x="1182" y="88"/>
                    <a:pt x="1182" y="88"/>
                    <a:pt x="1182" y="88"/>
                  </a:cubicBezTo>
                  <a:cubicBezTo>
                    <a:pt x="1182" y="71"/>
                    <a:pt x="1192" y="61"/>
                    <a:pt x="1206" y="61"/>
                  </a:cubicBezTo>
                  <a:moveTo>
                    <a:pt x="1234" y="126"/>
                  </a:moveTo>
                  <a:cubicBezTo>
                    <a:pt x="1230" y="130"/>
                    <a:pt x="1222" y="135"/>
                    <a:pt x="1210" y="135"/>
                  </a:cubicBezTo>
                  <a:cubicBezTo>
                    <a:pt x="1191" y="135"/>
                    <a:pt x="1182" y="125"/>
                    <a:pt x="1181" y="105"/>
                  </a:cubicBezTo>
                  <a:cubicBezTo>
                    <a:pt x="1247" y="105"/>
                    <a:pt x="1247" y="105"/>
                    <a:pt x="1247" y="105"/>
                  </a:cubicBezTo>
                  <a:cubicBezTo>
                    <a:pt x="1248" y="97"/>
                    <a:pt x="1248" y="91"/>
                    <a:pt x="1248" y="86"/>
                  </a:cubicBezTo>
                  <a:cubicBezTo>
                    <a:pt x="1248" y="60"/>
                    <a:pt x="1233" y="43"/>
                    <a:pt x="1206" y="43"/>
                  </a:cubicBezTo>
                  <a:cubicBezTo>
                    <a:pt x="1178" y="43"/>
                    <a:pt x="1158" y="62"/>
                    <a:pt x="1158" y="98"/>
                  </a:cubicBezTo>
                  <a:cubicBezTo>
                    <a:pt x="1158" y="136"/>
                    <a:pt x="1175" y="154"/>
                    <a:pt x="1208" y="154"/>
                  </a:cubicBezTo>
                  <a:cubicBezTo>
                    <a:pt x="1226" y="154"/>
                    <a:pt x="1237" y="149"/>
                    <a:pt x="1245" y="143"/>
                  </a:cubicBezTo>
                  <a:lnTo>
                    <a:pt x="1234" y="126"/>
                  </a:lnTo>
                  <a:close/>
                  <a:moveTo>
                    <a:pt x="1136" y="78"/>
                  </a:moveTo>
                  <a:cubicBezTo>
                    <a:pt x="1135" y="54"/>
                    <a:pt x="1123" y="42"/>
                    <a:pt x="1102" y="42"/>
                  </a:cubicBezTo>
                  <a:cubicBezTo>
                    <a:pt x="1089" y="42"/>
                    <a:pt x="1078" y="49"/>
                    <a:pt x="1072" y="55"/>
                  </a:cubicBezTo>
                  <a:cubicBezTo>
                    <a:pt x="1072" y="55"/>
                    <a:pt x="1072" y="55"/>
                    <a:pt x="1072" y="55"/>
                  </a:cubicBezTo>
                  <a:cubicBezTo>
                    <a:pt x="1067" y="45"/>
                    <a:pt x="1067" y="45"/>
                    <a:pt x="1067" y="45"/>
                  </a:cubicBezTo>
                  <a:cubicBezTo>
                    <a:pt x="1048" y="45"/>
                    <a:pt x="1048" y="45"/>
                    <a:pt x="1048" y="45"/>
                  </a:cubicBezTo>
                  <a:cubicBezTo>
                    <a:pt x="1048" y="152"/>
                    <a:pt x="1048" y="152"/>
                    <a:pt x="1048" y="152"/>
                  </a:cubicBezTo>
                  <a:cubicBezTo>
                    <a:pt x="1072" y="152"/>
                    <a:pt x="1072" y="152"/>
                    <a:pt x="1072" y="152"/>
                  </a:cubicBezTo>
                  <a:cubicBezTo>
                    <a:pt x="1072" y="78"/>
                    <a:pt x="1072" y="78"/>
                    <a:pt x="1072" y="78"/>
                  </a:cubicBezTo>
                  <a:cubicBezTo>
                    <a:pt x="1076" y="69"/>
                    <a:pt x="1084" y="63"/>
                    <a:pt x="1094" y="63"/>
                  </a:cubicBezTo>
                  <a:cubicBezTo>
                    <a:pt x="1106" y="63"/>
                    <a:pt x="1112" y="70"/>
                    <a:pt x="1112" y="83"/>
                  </a:cubicBezTo>
                  <a:cubicBezTo>
                    <a:pt x="1112" y="152"/>
                    <a:pt x="1112" y="152"/>
                    <a:pt x="1112" y="152"/>
                  </a:cubicBezTo>
                  <a:cubicBezTo>
                    <a:pt x="1136" y="152"/>
                    <a:pt x="1136" y="152"/>
                    <a:pt x="1136" y="152"/>
                  </a:cubicBezTo>
                  <a:lnTo>
                    <a:pt x="1136" y="78"/>
                  </a:lnTo>
                  <a:close/>
                  <a:moveTo>
                    <a:pt x="987" y="14"/>
                  </a:moveTo>
                  <a:cubicBezTo>
                    <a:pt x="987" y="21"/>
                    <a:pt x="993" y="27"/>
                    <a:pt x="1000" y="27"/>
                  </a:cubicBezTo>
                  <a:cubicBezTo>
                    <a:pt x="1008" y="27"/>
                    <a:pt x="1014" y="21"/>
                    <a:pt x="1014" y="14"/>
                  </a:cubicBezTo>
                  <a:cubicBezTo>
                    <a:pt x="1014" y="7"/>
                    <a:pt x="1008" y="1"/>
                    <a:pt x="1000" y="1"/>
                  </a:cubicBezTo>
                  <a:cubicBezTo>
                    <a:pt x="993" y="1"/>
                    <a:pt x="987" y="7"/>
                    <a:pt x="987" y="14"/>
                  </a:cubicBezTo>
                  <a:moveTo>
                    <a:pt x="943" y="14"/>
                  </a:moveTo>
                  <a:cubicBezTo>
                    <a:pt x="943" y="21"/>
                    <a:pt x="949" y="27"/>
                    <a:pt x="956" y="27"/>
                  </a:cubicBezTo>
                  <a:cubicBezTo>
                    <a:pt x="964" y="27"/>
                    <a:pt x="970" y="21"/>
                    <a:pt x="970" y="14"/>
                  </a:cubicBezTo>
                  <a:cubicBezTo>
                    <a:pt x="970" y="7"/>
                    <a:pt x="964" y="1"/>
                    <a:pt x="956" y="1"/>
                  </a:cubicBezTo>
                  <a:cubicBezTo>
                    <a:pt x="949" y="1"/>
                    <a:pt x="943" y="7"/>
                    <a:pt x="943" y="14"/>
                  </a:cubicBezTo>
                  <a:moveTo>
                    <a:pt x="978" y="154"/>
                  </a:moveTo>
                  <a:cubicBezTo>
                    <a:pt x="1012" y="154"/>
                    <a:pt x="1026" y="131"/>
                    <a:pt x="1026" y="98"/>
                  </a:cubicBezTo>
                  <a:cubicBezTo>
                    <a:pt x="1026" y="65"/>
                    <a:pt x="1014" y="43"/>
                    <a:pt x="979" y="43"/>
                  </a:cubicBezTo>
                  <a:cubicBezTo>
                    <a:pt x="944" y="43"/>
                    <a:pt x="931" y="66"/>
                    <a:pt x="931" y="99"/>
                  </a:cubicBezTo>
                  <a:cubicBezTo>
                    <a:pt x="931" y="132"/>
                    <a:pt x="943" y="154"/>
                    <a:pt x="978" y="154"/>
                  </a:cubicBezTo>
                  <a:moveTo>
                    <a:pt x="955" y="98"/>
                  </a:moveTo>
                  <a:cubicBezTo>
                    <a:pt x="955" y="73"/>
                    <a:pt x="962" y="62"/>
                    <a:pt x="978" y="62"/>
                  </a:cubicBezTo>
                  <a:cubicBezTo>
                    <a:pt x="995" y="62"/>
                    <a:pt x="1001" y="74"/>
                    <a:pt x="1001" y="99"/>
                  </a:cubicBezTo>
                  <a:cubicBezTo>
                    <a:pt x="1001" y="123"/>
                    <a:pt x="996" y="135"/>
                    <a:pt x="979" y="135"/>
                  </a:cubicBezTo>
                  <a:cubicBezTo>
                    <a:pt x="962" y="135"/>
                    <a:pt x="955" y="122"/>
                    <a:pt x="955" y="98"/>
                  </a:cubicBezTo>
                  <a:moveTo>
                    <a:pt x="934" y="17"/>
                  </a:moveTo>
                  <a:cubicBezTo>
                    <a:pt x="889" y="107"/>
                    <a:pt x="889" y="107"/>
                    <a:pt x="889" y="107"/>
                  </a:cubicBezTo>
                  <a:cubicBezTo>
                    <a:pt x="889" y="152"/>
                    <a:pt x="889" y="152"/>
                    <a:pt x="889" y="152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65" y="107"/>
                    <a:pt x="865" y="107"/>
                    <a:pt x="865" y="107"/>
                  </a:cubicBezTo>
                  <a:cubicBezTo>
                    <a:pt x="820" y="17"/>
                    <a:pt x="820" y="17"/>
                    <a:pt x="820" y="17"/>
                  </a:cubicBezTo>
                  <a:cubicBezTo>
                    <a:pt x="847" y="17"/>
                    <a:pt x="847" y="17"/>
                    <a:pt x="847" y="17"/>
                  </a:cubicBezTo>
                  <a:cubicBezTo>
                    <a:pt x="877" y="82"/>
                    <a:pt x="877" y="82"/>
                    <a:pt x="877" y="82"/>
                  </a:cubicBezTo>
                  <a:cubicBezTo>
                    <a:pt x="878" y="82"/>
                    <a:pt x="878" y="82"/>
                    <a:pt x="878" y="82"/>
                  </a:cubicBezTo>
                  <a:cubicBezTo>
                    <a:pt x="909" y="17"/>
                    <a:pt x="909" y="17"/>
                    <a:pt x="909" y="17"/>
                  </a:cubicBezTo>
                  <a:lnTo>
                    <a:pt x="934" y="17"/>
                  </a:lnTo>
                  <a:close/>
                  <a:moveTo>
                    <a:pt x="764" y="43"/>
                  </a:moveTo>
                  <a:cubicBezTo>
                    <a:pt x="762" y="43"/>
                    <a:pt x="758" y="43"/>
                    <a:pt x="754" y="43"/>
                  </a:cubicBezTo>
                  <a:cubicBezTo>
                    <a:pt x="741" y="43"/>
                    <a:pt x="731" y="49"/>
                    <a:pt x="727" y="59"/>
                  </a:cubicBezTo>
                  <a:cubicBezTo>
                    <a:pt x="726" y="59"/>
                    <a:pt x="726" y="59"/>
                    <a:pt x="726" y="59"/>
                  </a:cubicBezTo>
                  <a:cubicBezTo>
                    <a:pt x="721" y="45"/>
                    <a:pt x="721" y="45"/>
                    <a:pt x="721" y="45"/>
                  </a:cubicBezTo>
                  <a:cubicBezTo>
                    <a:pt x="703" y="45"/>
                    <a:pt x="703" y="45"/>
                    <a:pt x="703" y="45"/>
                  </a:cubicBezTo>
                  <a:cubicBezTo>
                    <a:pt x="703" y="152"/>
                    <a:pt x="703" y="152"/>
                    <a:pt x="703" y="152"/>
                  </a:cubicBezTo>
                  <a:cubicBezTo>
                    <a:pt x="726" y="152"/>
                    <a:pt x="726" y="152"/>
                    <a:pt x="726" y="152"/>
                  </a:cubicBezTo>
                  <a:cubicBezTo>
                    <a:pt x="726" y="77"/>
                    <a:pt x="726" y="77"/>
                    <a:pt x="726" y="77"/>
                  </a:cubicBezTo>
                  <a:cubicBezTo>
                    <a:pt x="732" y="70"/>
                    <a:pt x="742" y="66"/>
                    <a:pt x="752" y="66"/>
                  </a:cubicBezTo>
                  <a:cubicBezTo>
                    <a:pt x="756" y="66"/>
                    <a:pt x="760" y="66"/>
                    <a:pt x="764" y="67"/>
                  </a:cubicBezTo>
                  <a:lnTo>
                    <a:pt x="764" y="43"/>
                  </a:lnTo>
                  <a:close/>
                  <a:moveTo>
                    <a:pt x="636" y="61"/>
                  </a:moveTo>
                  <a:cubicBezTo>
                    <a:pt x="650" y="61"/>
                    <a:pt x="657" y="69"/>
                    <a:pt x="657" y="84"/>
                  </a:cubicBezTo>
                  <a:cubicBezTo>
                    <a:pt x="657" y="88"/>
                    <a:pt x="657" y="88"/>
                    <a:pt x="657" y="88"/>
                  </a:cubicBezTo>
                  <a:cubicBezTo>
                    <a:pt x="613" y="88"/>
                    <a:pt x="613" y="88"/>
                    <a:pt x="613" y="88"/>
                  </a:cubicBezTo>
                  <a:cubicBezTo>
                    <a:pt x="613" y="71"/>
                    <a:pt x="623" y="61"/>
                    <a:pt x="636" y="61"/>
                  </a:cubicBezTo>
                  <a:moveTo>
                    <a:pt x="665" y="126"/>
                  </a:moveTo>
                  <a:cubicBezTo>
                    <a:pt x="661" y="130"/>
                    <a:pt x="653" y="135"/>
                    <a:pt x="641" y="135"/>
                  </a:cubicBezTo>
                  <a:cubicBezTo>
                    <a:pt x="622" y="135"/>
                    <a:pt x="613" y="125"/>
                    <a:pt x="612" y="105"/>
                  </a:cubicBezTo>
                  <a:cubicBezTo>
                    <a:pt x="678" y="105"/>
                    <a:pt x="678" y="105"/>
                    <a:pt x="678" y="105"/>
                  </a:cubicBezTo>
                  <a:cubicBezTo>
                    <a:pt x="679" y="97"/>
                    <a:pt x="679" y="91"/>
                    <a:pt x="679" y="86"/>
                  </a:cubicBezTo>
                  <a:cubicBezTo>
                    <a:pt x="679" y="60"/>
                    <a:pt x="664" y="43"/>
                    <a:pt x="637" y="43"/>
                  </a:cubicBezTo>
                  <a:cubicBezTo>
                    <a:pt x="609" y="43"/>
                    <a:pt x="589" y="62"/>
                    <a:pt x="589" y="98"/>
                  </a:cubicBezTo>
                  <a:cubicBezTo>
                    <a:pt x="589" y="136"/>
                    <a:pt x="606" y="154"/>
                    <a:pt x="639" y="154"/>
                  </a:cubicBezTo>
                  <a:cubicBezTo>
                    <a:pt x="657" y="154"/>
                    <a:pt x="668" y="149"/>
                    <a:pt x="676" y="143"/>
                  </a:cubicBezTo>
                  <a:lnTo>
                    <a:pt x="665" y="126"/>
                  </a:lnTo>
                  <a:close/>
                  <a:moveTo>
                    <a:pt x="485" y="190"/>
                  </a:moveTo>
                  <a:cubicBezTo>
                    <a:pt x="488" y="191"/>
                    <a:pt x="494" y="193"/>
                    <a:pt x="501" y="193"/>
                  </a:cubicBezTo>
                  <a:cubicBezTo>
                    <a:pt x="525" y="193"/>
                    <a:pt x="536" y="178"/>
                    <a:pt x="542" y="158"/>
                  </a:cubicBezTo>
                  <a:cubicBezTo>
                    <a:pt x="579" y="45"/>
                    <a:pt x="579" y="45"/>
                    <a:pt x="579" y="45"/>
                  </a:cubicBezTo>
                  <a:cubicBezTo>
                    <a:pt x="554" y="45"/>
                    <a:pt x="554" y="45"/>
                    <a:pt x="554" y="45"/>
                  </a:cubicBezTo>
                  <a:cubicBezTo>
                    <a:pt x="542" y="87"/>
                    <a:pt x="542" y="87"/>
                    <a:pt x="542" y="87"/>
                  </a:cubicBezTo>
                  <a:cubicBezTo>
                    <a:pt x="536" y="104"/>
                    <a:pt x="534" y="116"/>
                    <a:pt x="532" y="125"/>
                  </a:cubicBezTo>
                  <a:cubicBezTo>
                    <a:pt x="532" y="125"/>
                    <a:pt x="532" y="125"/>
                    <a:pt x="532" y="125"/>
                  </a:cubicBezTo>
                  <a:cubicBezTo>
                    <a:pt x="530" y="116"/>
                    <a:pt x="526" y="102"/>
                    <a:pt x="521" y="87"/>
                  </a:cubicBezTo>
                  <a:cubicBezTo>
                    <a:pt x="507" y="45"/>
                    <a:pt x="507" y="45"/>
                    <a:pt x="507" y="45"/>
                  </a:cubicBezTo>
                  <a:cubicBezTo>
                    <a:pt x="481" y="45"/>
                    <a:pt x="481" y="45"/>
                    <a:pt x="481" y="45"/>
                  </a:cubicBezTo>
                  <a:cubicBezTo>
                    <a:pt x="521" y="153"/>
                    <a:pt x="521" y="153"/>
                    <a:pt x="521" y="153"/>
                  </a:cubicBezTo>
                  <a:cubicBezTo>
                    <a:pt x="518" y="166"/>
                    <a:pt x="512" y="173"/>
                    <a:pt x="500" y="173"/>
                  </a:cubicBezTo>
                  <a:cubicBezTo>
                    <a:pt x="496" y="173"/>
                    <a:pt x="492" y="172"/>
                    <a:pt x="489" y="170"/>
                  </a:cubicBezTo>
                  <a:lnTo>
                    <a:pt x="485" y="190"/>
                  </a:lnTo>
                  <a:close/>
                  <a:moveTo>
                    <a:pt x="436" y="16"/>
                  </a:moveTo>
                  <a:cubicBezTo>
                    <a:pt x="436" y="23"/>
                    <a:pt x="442" y="30"/>
                    <a:pt x="450" y="30"/>
                  </a:cubicBezTo>
                  <a:cubicBezTo>
                    <a:pt x="459" y="30"/>
                    <a:pt x="465" y="23"/>
                    <a:pt x="465" y="16"/>
                  </a:cubicBezTo>
                  <a:cubicBezTo>
                    <a:pt x="465" y="7"/>
                    <a:pt x="459" y="0"/>
                    <a:pt x="450" y="0"/>
                  </a:cubicBezTo>
                  <a:cubicBezTo>
                    <a:pt x="442" y="0"/>
                    <a:pt x="436" y="7"/>
                    <a:pt x="436" y="16"/>
                  </a:cubicBezTo>
                  <a:moveTo>
                    <a:pt x="439" y="152"/>
                  </a:moveTo>
                  <a:cubicBezTo>
                    <a:pt x="462" y="152"/>
                    <a:pt x="462" y="152"/>
                    <a:pt x="462" y="152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39" y="45"/>
                    <a:pt x="439" y="45"/>
                    <a:pt x="439" y="45"/>
                  </a:cubicBezTo>
                  <a:lnTo>
                    <a:pt x="439" y="152"/>
                  </a:lnTo>
                  <a:close/>
                  <a:moveTo>
                    <a:pt x="421" y="43"/>
                  </a:moveTo>
                  <a:cubicBezTo>
                    <a:pt x="419" y="43"/>
                    <a:pt x="415" y="43"/>
                    <a:pt x="411" y="43"/>
                  </a:cubicBezTo>
                  <a:cubicBezTo>
                    <a:pt x="398" y="43"/>
                    <a:pt x="388" y="49"/>
                    <a:pt x="384" y="59"/>
                  </a:cubicBezTo>
                  <a:cubicBezTo>
                    <a:pt x="383" y="59"/>
                    <a:pt x="383" y="59"/>
                    <a:pt x="383" y="59"/>
                  </a:cubicBezTo>
                  <a:cubicBezTo>
                    <a:pt x="378" y="45"/>
                    <a:pt x="378" y="45"/>
                    <a:pt x="378" y="45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60" y="152"/>
                    <a:pt x="360" y="152"/>
                    <a:pt x="360" y="152"/>
                  </a:cubicBezTo>
                  <a:cubicBezTo>
                    <a:pt x="383" y="152"/>
                    <a:pt x="383" y="152"/>
                    <a:pt x="383" y="152"/>
                  </a:cubicBezTo>
                  <a:cubicBezTo>
                    <a:pt x="383" y="77"/>
                    <a:pt x="383" y="77"/>
                    <a:pt x="383" y="77"/>
                  </a:cubicBezTo>
                  <a:cubicBezTo>
                    <a:pt x="389" y="70"/>
                    <a:pt x="399" y="66"/>
                    <a:pt x="409" y="66"/>
                  </a:cubicBezTo>
                  <a:cubicBezTo>
                    <a:pt x="413" y="66"/>
                    <a:pt x="417" y="66"/>
                    <a:pt x="421" y="67"/>
                  </a:cubicBezTo>
                  <a:lnTo>
                    <a:pt x="421" y="43"/>
                  </a:lnTo>
                  <a:close/>
                  <a:moveTo>
                    <a:pt x="288" y="43"/>
                  </a:moveTo>
                  <a:cubicBezTo>
                    <a:pt x="265" y="43"/>
                    <a:pt x="255" y="56"/>
                    <a:pt x="251" y="62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71" y="69"/>
                    <a:pt x="277" y="62"/>
                    <a:pt x="288" y="62"/>
                  </a:cubicBezTo>
                  <a:cubicBezTo>
                    <a:pt x="299" y="62"/>
                    <a:pt x="306" y="66"/>
                    <a:pt x="306" y="81"/>
                  </a:cubicBezTo>
                  <a:cubicBezTo>
                    <a:pt x="306" y="90"/>
                    <a:pt x="306" y="90"/>
                    <a:pt x="306" y="90"/>
                  </a:cubicBezTo>
                  <a:cubicBezTo>
                    <a:pt x="271" y="89"/>
                    <a:pt x="248" y="100"/>
                    <a:pt x="248" y="125"/>
                  </a:cubicBezTo>
                  <a:cubicBezTo>
                    <a:pt x="248" y="140"/>
                    <a:pt x="259" y="154"/>
                    <a:pt x="280" y="154"/>
                  </a:cubicBezTo>
                  <a:cubicBezTo>
                    <a:pt x="296" y="154"/>
                    <a:pt x="305" y="147"/>
                    <a:pt x="309" y="141"/>
                  </a:cubicBezTo>
                  <a:cubicBezTo>
                    <a:pt x="310" y="141"/>
                    <a:pt x="310" y="141"/>
                    <a:pt x="310" y="141"/>
                  </a:cubicBezTo>
                  <a:cubicBezTo>
                    <a:pt x="313" y="148"/>
                    <a:pt x="319" y="153"/>
                    <a:pt x="329" y="153"/>
                  </a:cubicBezTo>
                  <a:cubicBezTo>
                    <a:pt x="333" y="153"/>
                    <a:pt x="337" y="153"/>
                    <a:pt x="340" y="151"/>
                  </a:cubicBezTo>
                  <a:cubicBezTo>
                    <a:pt x="340" y="134"/>
                    <a:pt x="340" y="134"/>
                    <a:pt x="340" y="134"/>
                  </a:cubicBezTo>
                  <a:cubicBezTo>
                    <a:pt x="337" y="134"/>
                    <a:pt x="337" y="134"/>
                    <a:pt x="337" y="134"/>
                  </a:cubicBezTo>
                  <a:cubicBezTo>
                    <a:pt x="331" y="134"/>
                    <a:pt x="329" y="130"/>
                    <a:pt x="329" y="122"/>
                  </a:cubicBezTo>
                  <a:cubicBezTo>
                    <a:pt x="329" y="77"/>
                    <a:pt x="329" y="77"/>
                    <a:pt x="329" y="77"/>
                  </a:cubicBezTo>
                  <a:cubicBezTo>
                    <a:pt x="329" y="53"/>
                    <a:pt x="314" y="43"/>
                    <a:pt x="288" y="43"/>
                  </a:cubicBezTo>
                  <a:moveTo>
                    <a:pt x="306" y="125"/>
                  </a:moveTo>
                  <a:cubicBezTo>
                    <a:pt x="303" y="131"/>
                    <a:pt x="295" y="136"/>
                    <a:pt x="286" y="136"/>
                  </a:cubicBezTo>
                  <a:cubicBezTo>
                    <a:pt x="277" y="136"/>
                    <a:pt x="272" y="130"/>
                    <a:pt x="272" y="123"/>
                  </a:cubicBezTo>
                  <a:cubicBezTo>
                    <a:pt x="272" y="111"/>
                    <a:pt x="285" y="106"/>
                    <a:pt x="306" y="107"/>
                  </a:cubicBezTo>
                  <a:lnTo>
                    <a:pt x="306" y="125"/>
                  </a:lnTo>
                  <a:close/>
                  <a:moveTo>
                    <a:pt x="163" y="84"/>
                  </a:moveTo>
                  <a:cubicBezTo>
                    <a:pt x="163" y="84"/>
                    <a:pt x="163" y="84"/>
                    <a:pt x="163" y="84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190" y="83"/>
                    <a:pt x="190" y="83"/>
                    <a:pt x="190" y="83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06" y="17"/>
                    <a:pt x="206" y="17"/>
                    <a:pt x="206" y="17"/>
                  </a:cubicBezTo>
                  <a:lnTo>
                    <a:pt x="163" y="84"/>
                  </a:lnTo>
                  <a:close/>
                  <a:moveTo>
                    <a:pt x="161" y="17"/>
                  </a:moveTo>
                  <a:cubicBezTo>
                    <a:pt x="137" y="17"/>
                    <a:pt x="137" y="17"/>
                    <a:pt x="137" y="17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61" y="152"/>
                    <a:pt x="161" y="152"/>
                    <a:pt x="161" y="152"/>
                  </a:cubicBezTo>
                  <a:lnTo>
                    <a:pt x="161" y="17"/>
                  </a:lnTo>
                  <a:close/>
                  <a:moveTo>
                    <a:pt x="61" y="82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1" y="102"/>
                    <a:pt x="61" y="102"/>
                    <a:pt x="61" y="102"/>
                  </a:cubicBezTo>
                  <a:lnTo>
                    <a:pt x="61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95">
              <a:extLst>
                <a:ext uri="{FF2B5EF4-FFF2-40B4-BE49-F238E27FC236}">
                  <a16:creationId xmlns:a16="http://schemas.microsoft.com/office/drawing/2014/main" id="{3C3A4772-ECA3-40CF-A869-E469390FA6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6413" y="3822700"/>
              <a:ext cx="1865313" cy="238125"/>
            </a:xfrm>
            <a:custGeom>
              <a:avLst/>
              <a:gdLst>
                <a:gd name="T0" fmla="*/ 1580 w 1616"/>
                <a:gd name="T1" fmla="*/ 95 h 200"/>
                <a:gd name="T2" fmla="*/ 1554 w 1616"/>
                <a:gd name="T3" fmla="*/ 94 h 200"/>
                <a:gd name="T4" fmla="*/ 1529 w 1616"/>
                <a:gd name="T5" fmla="*/ 152 h 200"/>
                <a:gd name="T6" fmla="*/ 1486 w 1616"/>
                <a:gd name="T7" fmla="*/ 29 h 200"/>
                <a:gd name="T8" fmla="*/ 1475 w 1616"/>
                <a:gd name="T9" fmla="*/ 152 h 200"/>
                <a:gd name="T10" fmla="*/ 1475 w 1616"/>
                <a:gd name="T11" fmla="*/ 152 h 200"/>
                <a:gd name="T12" fmla="*/ 1453 w 1616"/>
                <a:gd name="T13" fmla="*/ 151 h 200"/>
                <a:gd name="T14" fmla="*/ 1438 w 1616"/>
                <a:gd name="T15" fmla="*/ 5 h 200"/>
                <a:gd name="T16" fmla="*/ 1361 w 1616"/>
                <a:gd name="T17" fmla="*/ 58 h 200"/>
                <a:gd name="T18" fmla="*/ 1337 w 1616"/>
                <a:gd name="T19" fmla="*/ 152 h 200"/>
                <a:gd name="T20" fmla="*/ 1398 w 1616"/>
                <a:gd name="T21" fmla="*/ 67 h 200"/>
                <a:gd name="T22" fmla="*/ 1291 w 1616"/>
                <a:gd name="T23" fmla="*/ 87 h 200"/>
                <a:gd name="T24" fmla="*/ 1276 w 1616"/>
                <a:gd name="T25" fmla="*/ 134 h 200"/>
                <a:gd name="T26" fmla="*/ 1272 w 1616"/>
                <a:gd name="T27" fmla="*/ 42 h 200"/>
                <a:gd name="T28" fmla="*/ 1300 w 1616"/>
                <a:gd name="T29" fmla="*/ 125 h 200"/>
                <a:gd name="T30" fmla="*/ 1159 w 1616"/>
                <a:gd name="T31" fmla="*/ 63 h 200"/>
                <a:gd name="T32" fmla="*/ 1152 w 1616"/>
                <a:gd name="T33" fmla="*/ 153 h 200"/>
                <a:gd name="T34" fmla="*/ 1141 w 1616"/>
                <a:gd name="T35" fmla="*/ 50 h 200"/>
                <a:gd name="T36" fmla="*/ 1056 w 1616"/>
                <a:gd name="T37" fmla="*/ 43 h 200"/>
                <a:gd name="T38" fmla="*/ 1002 w 1616"/>
                <a:gd name="T39" fmla="*/ 5 h 200"/>
                <a:gd name="T40" fmla="*/ 1048 w 1616"/>
                <a:gd name="T41" fmla="*/ 63 h 200"/>
                <a:gd name="T42" fmla="*/ 1089 w 1616"/>
                <a:gd name="T43" fmla="*/ 78 h 200"/>
                <a:gd name="T44" fmla="*/ 956 w 1616"/>
                <a:gd name="T45" fmla="*/ 87 h 200"/>
                <a:gd name="T46" fmla="*/ 941 w 1616"/>
                <a:gd name="T47" fmla="*/ 134 h 200"/>
                <a:gd name="T48" fmla="*/ 937 w 1616"/>
                <a:gd name="T49" fmla="*/ 42 h 200"/>
                <a:gd name="T50" fmla="*/ 965 w 1616"/>
                <a:gd name="T51" fmla="*/ 125 h 200"/>
                <a:gd name="T52" fmla="*/ 817 w 1616"/>
                <a:gd name="T53" fmla="*/ 79 h 200"/>
                <a:gd name="T54" fmla="*/ 779 w 1616"/>
                <a:gd name="T55" fmla="*/ 152 h 200"/>
                <a:gd name="T56" fmla="*/ 824 w 1616"/>
                <a:gd name="T57" fmla="*/ 108 h 200"/>
                <a:gd name="T58" fmla="*/ 837 w 1616"/>
                <a:gd name="T59" fmla="*/ 93 h 200"/>
                <a:gd name="T60" fmla="*/ 779 w 1616"/>
                <a:gd name="T61" fmla="*/ 16 h 200"/>
                <a:gd name="T62" fmla="*/ 704 w 1616"/>
                <a:gd name="T63" fmla="*/ 151 h 200"/>
                <a:gd name="T64" fmla="*/ 688 w 1616"/>
                <a:gd name="T65" fmla="*/ 5 h 200"/>
                <a:gd name="T66" fmla="*/ 618 w 1616"/>
                <a:gd name="T67" fmla="*/ 87 h 200"/>
                <a:gd name="T68" fmla="*/ 602 w 1616"/>
                <a:gd name="T69" fmla="*/ 134 h 200"/>
                <a:gd name="T70" fmla="*/ 599 w 1616"/>
                <a:gd name="T71" fmla="*/ 42 h 200"/>
                <a:gd name="T72" fmla="*/ 627 w 1616"/>
                <a:gd name="T73" fmla="*/ 125 h 200"/>
                <a:gd name="T74" fmla="*/ 451 w 1616"/>
                <a:gd name="T75" fmla="*/ 138 h 200"/>
                <a:gd name="T76" fmla="*/ 496 w 1616"/>
                <a:gd name="T77" fmla="*/ 62 h 200"/>
                <a:gd name="T78" fmla="*/ 458 w 1616"/>
                <a:gd name="T79" fmla="*/ 74 h 200"/>
                <a:gd name="T80" fmla="*/ 433 w 1616"/>
                <a:gd name="T81" fmla="*/ 15 h 200"/>
                <a:gd name="T82" fmla="*/ 431 w 1616"/>
                <a:gd name="T83" fmla="*/ 152 h 200"/>
                <a:gd name="T84" fmla="*/ 357 w 1616"/>
                <a:gd name="T85" fmla="*/ 174 h 200"/>
                <a:gd name="T86" fmla="*/ 340 w 1616"/>
                <a:gd name="T87" fmla="*/ 174 h 200"/>
                <a:gd name="T88" fmla="*/ 359 w 1616"/>
                <a:gd name="T89" fmla="*/ 122 h 200"/>
                <a:gd name="T90" fmla="*/ 342 w 1616"/>
                <a:gd name="T91" fmla="*/ 153 h 200"/>
                <a:gd name="T92" fmla="*/ 366 w 1616"/>
                <a:gd name="T93" fmla="*/ 71 h 200"/>
                <a:gd name="T94" fmla="*/ 359 w 1616"/>
                <a:gd name="T95" fmla="*/ 122 h 200"/>
                <a:gd name="T96" fmla="*/ 268 w 1616"/>
                <a:gd name="T97" fmla="*/ 0 h 200"/>
                <a:gd name="T98" fmla="*/ 280 w 1616"/>
                <a:gd name="T99" fmla="*/ 44 h 200"/>
                <a:gd name="T100" fmla="*/ 163 w 1616"/>
                <a:gd name="T101" fmla="*/ 84 h 200"/>
                <a:gd name="T102" fmla="*/ 234 w 1616"/>
                <a:gd name="T103" fmla="*/ 16 h 200"/>
                <a:gd name="T104" fmla="*/ 137 w 1616"/>
                <a:gd name="T105" fmla="*/ 16 h 200"/>
                <a:gd name="T106" fmla="*/ 61 w 1616"/>
                <a:gd name="T107" fmla="*/ 82 h 200"/>
                <a:gd name="T108" fmla="*/ 61 w 1616"/>
                <a:gd name="T109" fmla="*/ 8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6" h="200">
                  <a:moveTo>
                    <a:pt x="1554" y="95"/>
                  </a:moveTo>
                  <a:cubicBezTo>
                    <a:pt x="1587" y="152"/>
                    <a:pt x="1587" y="152"/>
                    <a:pt x="1587" y="152"/>
                  </a:cubicBezTo>
                  <a:cubicBezTo>
                    <a:pt x="1616" y="152"/>
                    <a:pt x="1616" y="152"/>
                    <a:pt x="1616" y="152"/>
                  </a:cubicBezTo>
                  <a:cubicBezTo>
                    <a:pt x="1580" y="95"/>
                    <a:pt x="1580" y="95"/>
                    <a:pt x="1580" y="95"/>
                  </a:cubicBezTo>
                  <a:cubicBezTo>
                    <a:pt x="1580" y="94"/>
                    <a:pt x="1580" y="94"/>
                    <a:pt x="1580" y="94"/>
                  </a:cubicBezTo>
                  <a:cubicBezTo>
                    <a:pt x="1615" y="44"/>
                    <a:pt x="1615" y="44"/>
                    <a:pt x="1615" y="44"/>
                  </a:cubicBezTo>
                  <a:cubicBezTo>
                    <a:pt x="1587" y="44"/>
                    <a:pt x="1587" y="44"/>
                    <a:pt x="1587" y="44"/>
                  </a:cubicBezTo>
                  <a:cubicBezTo>
                    <a:pt x="1554" y="94"/>
                    <a:pt x="1554" y="94"/>
                    <a:pt x="1554" y="94"/>
                  </a:cubicBezTo>
                  <a:lnTo>
                    <a:pt x="1554" y="95"/>
                  </a:lnTo>
                  <a:close/>
                  <a:moveTo>
                    <a:pt x="1553" y="5"/>
                  </a:moveTo>
                  <a:cubicBezTo>
                    <a:pt x="1529" y="5"/>
                    <a:pt x="1529" y="5"/>
                    <a:pt x="1529" y="5"/>
                  </a:cubicBezTo>
                  <a:cubicBezTo>
                    <a:pt x="1529" y="152"/>
                    <a:pt x="1529" y="152"/>
                    <a:pt x="1529" y="152"/>
                  </a:cubicBezTo>
                  <a:cubicBezTo>
                    <a:pt x="1553" y="152"/>
                    <a:pt x="1553" y="152"/>
                    <a:pt x="1553" y="152"/>
                  </a:cubicBezTo>
                  <a:lnTo>
                    <a:pt x="1553" y="5"/>
                  </a:lnTo>
                  <a:close/>
                  <a:moveTo>
                    <a:pt x="1472" y="15"/>
                  </a:moveTo>
                  <a:cubicBezTo>
                    <a:pt x="1472" y="23"/>
                    <a:pt x="1478" y="29"/>
                    <a:pt x="1486" y="29"/>
                  </a:cubicBezTo>
                  <a:cubicBezTo>
                    <a:pt x="1495" y="29"/>
                    <a:pt x="1501" y="23"/>
                    <a:pt x="1501" y="15"/>
                  </a:cubicBezTo>
                  <a:cubicBezTo>
                    <a:pt x="1501" y="6"/>
                    <a:pt x="1495" y="0"/>
                    <a:pt x="1486" y="0"/>
                  </a:cubicBezTo>
                  <a:cubicBezTo>
                    <a:pt x="1478" y="0"/>
                    <a:pt x="1472" y="6"/>
                    <a:pt x="1472" y="15"/>
                  </a:cubicBezTo>
                  <a:moveTo>
                    <a:pt x="1475" y="152"/>
                  </a:moveTo>
                  <a:cubicBezTo>
                    <a:pt x="1498" y="152"/>
                    <a:pt x="1498" y="152"/>
                    <a:pt x="1498" y="152"/>
                  </a:cubicBezTo>
                  <a:cubicBezTo>
                    <a:pt x="1498" y="44"/>
                    <a:pt x="1498" y="44"/>
                    <a:pt x="1498" y="44"/>
                  </a:cubicBezTo>
                  <a:cubicBezTo>
                    <a:pt x="1475" y="44"/>
                    <a:pt x="1475" y="44"/>
                    <a:pt x="1475" y="44"/>
                  </a:cubicBezTo>
                  <a:lnTo>
                    <a:pt x="1475" y="152"/>
                  </a:lnTo>
                  <a:close/>
                  <a:moveTo>
                    <a:pt x="1414" y="5"/>
                  </a:moveTo>
                  <a:cubicBezTo>
                    <a:pt x="1414" y="127"/>
                    <a:pt x="1414" y="127"/>
                    <a:pt x="1414" y="127"/>
                  </a:cubicBezTo>
                  <a:cubicBezTo>
                    <a:pt x="1414" y="143"/>
                    <a:pt x="1423" y="153"/>
                    <a:pt x="1440" y="153"/>
                  </a:cubicBezTo>
                  <a:cubicBezTo>
                    <a:pt x="1445" y="153"/>
                    <a:pt x="1450" y="152"/>
                    <a:pt x="1453" y="151"/>
                  </a:cubicBezTo>
                  <a:cubicBezTo>
                    <a:pt x="1453" y="131"/>
                    <a:pt x="1453" y="131"/>
                    <a:pt x="1453" y="131"/>
                  </a:cubicBezTo>
                  <a:cubicBezTo>
                    <a:pt x="1452" y="132"/>
                    <a:pt x="1450" y="132"/>
                    <a:pt x="1448" y="132"/>
                  </a:cubicBezTo>
                  <a:cubicBezTo>
                    <a:pt x="1441" y="132"/>
                    <a:pt x="1438" y="129"/>
                    <a:pt x="1438" y="121"/>
                  </a:cubicBezTo>
                  <a:cubicBezTo>
                    <a:pt x="1438" y="5"/>
                    <a:pt x="1438" y="5"/>
                    <a:pt x="1438" y="5"/>
                  </a:cubicBezTo>
                  <a:lnTo>
                    <a:pt x="1414" y="5"/>
                  </a:lnTo>
                  <a:close/>
                  <a:moveTo>
                    <a:pt x="1398" y="43"/>
                  </a:moveTo>
                  <a:cubicBezTo>
                    <a:pt x="1396" y="42"/>
                    <a:pt x="1393" y="42"/>
                    <a:pt x="1389" y="42"/>
                  </a:cubicBezTo>
                  <a:cubicBezTo>
                    <a:pt x="1375" y="42"/>
                    <a:pt x="1366" y="49"/>
                    <a:pt x="1361" y="58"/>
                  </a:cubicBezTo>
                  <a:cubicBezTo>
                    <a:pt x="1360" y="58"/>
                    <a:pt x="1360" y="58"/>
                    <a:pt x="1360" y="58"/>
                  </a:cubicBezTo>
                  <a:cubicBezTo>
                    <a:pt x="1355" y="44"/>
                    <a:pt x="1355" y="44"/>
                    <a:pt x="1355" y="44"/>
                  </a:cubicBezTo>
                  <a:cubicBezTo>
                    <a:pt x="1337" y="44"/>
                    <a:pt x="1337" y="44"/>
                    <a:pt x="1337" y="44"/>
                  </a:cubicBezTo>
                  <a:cubicBezTo>
                    <a:pt x="1337" y="152"/>
                    <a:pt x="1337" y="152"/>
                    <a:pt x="1337" y="152"/>
                  </a:cubicBezTo>
                  <a:cubicBezTo>
                    <a:pt x="1361" y="152"/>
                    <a:pt x="1361" y="152"/>
                    <a:pt x="1361" y="152"/>
                  </a:cubicBezTo>
                  <a:cubicBezTo>
                    <a:pt x="1361" y="76"/>
                    <a:pt x="1361" y="76"/>
                    <a:pt x="1361" y="76"/>
                  </a:cubicBezTo>
                  <a:cubicBezTo>
                    <a:pt x="1366" y="69"/>
                    <a:pt x="1377" y="65"/>
                    <a:pt x="1386" y="65"/>
                  </a:cubicBezTo>
                  <a:cubicBezTo>
                    <a:pt x="1390" y="65"/>
                    <a:pt x="1395" y="66"/>
                    <a:pt x="1398" y="67"/>
                  </a:cubicBezTo>
                  <a:lnTo>
                    <a:pt x="1398" y="43"/>
                  </a:lnTo>
                  <a:close/>
                  <a:moveTo>
                    <a:pt x="1271" y="61"/>
                  </a:moveTo>
                  <a:cubicBezTo>
                    <a:pt x="1285" y="61"/>
                    <a:pt x="1291" y="69"/>
                    <a:pt x="1291" y="83"/>
                  </a:cubicBezTo>
                  <a:cubicBezTo>
                    <a:pt x="1291" y="87"/>
                    <a:pt x="1291" y="87"/>
                    <a:pt x="1291" y="87"/>
                  </a:cubicBezTo>
                  <a:cubicBezTo>
                    <a:pt x="1247" y="87"/>
                    <a:pt x="1247" y="87"/>
                    <a:pt x="1247" y="87"/>
                  </a:cubicBezTo>
                  <a:cubicBezTo>
                    <a:pt x="1248" y="70"/>
                    <a:pt x="1258" y="61"/>
                    <a:pt x="1271" y="61"/>
                  </a:cubicBezTo>
                  <a:moveTo>
                    <a:pt x="1300" y="125"/>
                  </a:moveTo>
                  <a:cubicBezTo>
                    <a:pt x="1296" y="129"/>
                    <a:pt x="1287" y="134"/>
                    <a:pt x="1276" y="134"/>
                  </a:cubicBezTo>
                  <a:cubicBezTo>
                    <a:pt x="1256" y="134"/>
                    <a:pt x="1247" y="125"/>
                    <a:pt x="1247" y="104"/>
                  </a:cubicBezTo>
                  <a:cubicBezTo>
                    <a:pt x="1312" y="104"/>
                    <a:pt x="1312" y="104"/>
                    <a:pt x="1312" y="104"/>
                  </a:cubicBezTo>
                  <a:cubicBezTo>
                    <a:pt x="1313" y="96"/>
                    <a:pt x="1314" y="91"/>
                    <a:pt x="1314" y="85"/>
                  </a:cubicBezTo>
                  <a:cubicBezTo>
                    <a:pt x="1314" y="59"/>
                    <a:pt x="1299" y="42"/>
                    <a:pt x="1272" y="42"/>
                  </a:cubicBezTo>
                  <a:cubicBezTo>
                    <a:pt x="1244" y="42"/>
                    <a:pt x="1223" y="61"/>
                    <a:pt x="1223" y="98"/>
                  </a:cubicBezTo>
                  <a:cubicBezTo>
                    <a:pt x="1223" y="136"/>
                    <a:pt x="1240" y="153"/>
                    <a:pt x="1273" y="153"/>
                  </a:cubicBezTo>
                  <a:cubicBezTo>
                    <a:pt x="1292" y="153"/>
                    <a:pt x="1302" y="148"/>
                    <a:pt x="1310" y="142"/>
                  </a:cubicBezTo>
                  <a:lnTo>
                    <a:pt x="1300" y="125"/>
                  </a:lnTo>
                  <a:close/>
                  <a:moveTo>
                    <a:pt x="1154" y="134"/>
                  </a:moveTo>
                  <a:cubicBezTo>
                    <a:pt x="1149" y="134"/>
                    <a:pt x="1145" y="133"/>
                    <a:pt x="1141" y="132"/>
                  </a:cubicBezTo>
                  <a:cubicBezTo>
                    <a:pt x="1141" y="70"/>
                    <a:pt x="1141" y="70"/>
                    <a:pt x="1141" y="70"/>
                  </a:cubicBezTo>
                  <a:cubicBezTo>
                    <a:pt x="1145" y="66"/>
                    <a:pt x="1151" y="63"/>
                    <a:pt x="1159" y="63"/>
                  </a:cubicBezTo>
                  <a:cubicBezTo>
                    <a:pt x="1172" y="63"/>
                    <a:pt x="1183" y="71"/>
                    <a:pt x="1183" y="98"/>
                  </a:cubicBezTo>
                  <a:cubicBezTo>
                    <a:pt x="1183" y="123"/>
                    <a:pt x="1172" y="134"/>
                    <a:pt x="1154" y="134"/>
                  </a:cubicBezTo>
                  <a:moveTo>
                    <a:pt x="1117" y="147"/>
                  </a:moveTo>
                  <a:cubicBezTo>
                    <a:pt x="1125" y="151"/>
                    <a:pt x="1136" y="153"/>
                    <a:pt x="1152" y="153"/>
                  </a:cubicBezTo>
                  <a:cubicBezTo>
                    <a:pt x="1188" y="153"/>
                    <a:pt x="1206" y="129"/>
                    <a:pt x="1206" y="95"/>
                  </a:cubicBezTo>
                  <a:cubicBezTo>
                    <a:pt x="1206" y="57"/>
                    <a:pt x="1188" y="43"/>
                    <a:pt x="1164" y="43"/>
                  </a:cubicBezTo>
                  <a:cubicBezTo>
                    <a:pt x="1154" y="43"/>
                    <a:pt x="1146" y="47"/>
                    <a:pt x="1141" y="50"/>
                  </a:cubicBezTo>
                  <a:cubicBezTo>
                    <a:pt x="1141" y="50"/>
                    <a:pt x="1141" y="50"/>
                    <a:pt x="1141" y="50"/>
                  </a:cubicBezTo>
                  <a:cubicBezTo>
                    <a:pt x="1141" y="5"/>
                    <a:pt x="1141" y="5"/>
                    <a:pt x="1141" y="5"/>
                  </a:cubicBezTo>
                  <a:cubicBezTo>
                    <a:pt x="1117" y="5"/>
                    <a:pt x="1117" y="5"/>
                    <a:pt x="1117" y="5"/>
                  </a:cubicBezTo>
                  <a:lnTo>
                    <a:pt x="1117" y="147"/>
                  </a:lnTo>
                  <a:close/>
                  <a:moveTo>
                    <a:pt x="1056" y="43"/>
                  </a:moveTo>
                  <a:cubicBezTo>
                    <a:pt x="1041" y="43"/>
                    <a:pt x="1032" y="50"/>
                    <a:pt x="1027" y="55"/>
                  </a:cubicBezTo>
                  <a:cubicBezTo>
                    <a:pt x="1026" y="55"/>
                    <a:pt x="1026" y="55"/>
                    <a:pt x="1026" y="55"/>
                  </a:cubicBezTo>
                  <a:cubicBezTo>
                    <a:pt x="1026" y="5"/>
                    <a:pt x="1026" y="5"/>
                    <a:pt x="1026" y="5"/>
                  </a:cubicBezTo>
                  <a:cubicBezTo>
                    <a:pt x="1002" y="5"/>
                    <a:pt x="1002" y="5"/>
                    <a:pt x="1002" y="5"/>
                  </a:cubicBezTo>
                  <a:cubicBezTo>
                    <a:pt x="1002" y="152"/>
                    <a:pt x="1002" y="152"/>
                    <a:pt x="1002" y="152"/>
                  </a:cubicBezTo>
                  <a:cubicBezTo>
                    <a:pt x="1026" y="152"/>
                    <a:pt x="1026" y="152"/>
                    <a:pt x="1026" y="152"/>
                  </a:cubicBezTo>
                  <a:cubicBezTo>
                    <a:pt x="1026" y="78"/>
                    <a:pt x="1026" y="78"/>
                    <a:pt x="1026" y="78"/>
                  </a:cubicBezTo>
                  <a:cubicBezTo>
                    <a:pt x="1030" y="70"/>
                    <a:pt x="1038" y="63"/>
                    <a:pt x="1048" y="63"/>
                  </a:cubicBezTo>
                  <a:cubicBezTo>
                    <a:pt x="1060" y="63"/>
                    <a:pt x="1065" y="71"/>
                    <a:pt x="1065" y="83"/>
                  </a:cubicBezTo>
                  <a:cubicBezTo>
                    <a:pt x="1065" y="152"/>
                    <a:pt x="1065" y="152"/>
                    <a:pt x="1065" y="152"/>
                  </a:cubicBezTo>
                  <a:cubicBezTo>
                    <a:pt x="1089" y="152"/>
                    <a:pt x="1089" y="152"/>
                    <a:pt x="1089" y="152"/>
                  </a:cubicBezTo>
                  <a:cubicBezTo>
                    <a:pt x="1089" y="78"/>
                    <a:pt x="1089" y="78"/>
                    <a:pt x="1089" y="78"/>
                  </a:cubicBezTo>
                  <a:cubicBezTo>
                    <a:pt x="1089" y="55"/>
                    <a:pt x="1077" y="43"/>
                    <a:pt x="1056" y="43"/>
                  </a:cubicBezTo>
                  <a:moveTo>
                    <a:pt x="936" y="61"/>
                  </a:moveTo>
                  <a:cubicBezTo>
                    <a:pt x="950" y="61"/>
                    <a:pt x="956" y="69"/>
                    <a:pt x="956" y="83"/>
                  </a:cubicBezTo>
                  <a:cubicBezTo>
                    <a:pt x="956" y="87"/>
                    <a:pt x="956" y="87"/>
                    <a:pt x="956" y="87"/>
                  </a:cubicBezTo>
                  <a:cubicBezTo>
                    <a:pt x="912" y="87"/>
                    <a:pt x="912" y="87"/>
                    <a:pt x="912" y="87"/>
                  </a:cubicBezTo>
                  <a:cubicBezTo>
                    <a:pt x="913" y="70"/>
                    <a:pt x="923" y="61"/>
                    <a:pt x="936" y="61"/>
                  </a:cubicBezTo>
                  <a:moveTo>
                    <a:pt x="965" y="125"/>
                  </a:moveTo>
                  <a:cubicBezTo>
                    <a:pt x="961" y="129"/>
                    <a:pt x="952" y="134"/>
                    <a:pt x="941" y="134"/>
                  </a:cubicBezTo>
                  <a:cubicBezTo>
                    <a:pt x="921" y="134"/>
                    <a:pt x="912" y="125"/>
                    <a:pt x="912" y="104"/>
                  </a:cubicBezTo>
                  <a:cubicBezTo>
                    <a:pt x="977" y="104"/>
                    <a:pt x="977" y="104"/>
                    <a:pt x="977" y="104"/>
                  </a:cubicBezTo>
                  <a:cubicBezTo>
                    <a:pt x="978" y="96"/>
                    <a:pt x="979" y="91"/>
                    <a:pt x="979" y="85"/>
                  </a:cubicBezTo>
                  <a:cubicBezTo>
                    <a:pt x="979" y="59"/>
                    <a:pt x="964" y="42"/>
                    <a:pt x="937" y="42"/>
                  </a:cubicBezTo>
                  <a:cubicBezTo>
                    <a:pt x="909" y="42"/>
                    <a:pt x="888" y="61"/>
                    <a:pt x="888" y="98"/>
                  </a:cubicBezTo>
                  <a:cubicBezTo>
                    <a:pt x="888" y="136"/>
                    <a:pt x="905" y="153"/>
                    <a:pt x="938" y="153"/>
                  </a:cubicBezTo>
                  <a:cubicBezTo>
                    <a:pt x="957" y="153"/>
                    <a:pt x="967" y="148"/>
                    <a:pt x="975" y="142"/>
                  </a:cubicBezTo>
                  <a:lnTo>
                    <a:pt x="965" y="125"/>
                  </a:lnTo>
                  <a:close/>
                  <a:moveTo>
                    <a:pt x="803" y="37"/>
                  </a:moveTo>
                  <a:cubicBezTo>
                    <a:pt x="817" y="37"/>
                    <a:pt x="817" y="37"/>
                    <a:pt x="817" y="37"/>
                  </a:cubicBezTo>
                  <a:cubicBezTo>
                    <a:pt x="833" y="37"/>
                    <a:pt x="841" y="43"/>
                    <a:pt x="841" y="58"/>
                  </a:cubicBezTo>
                  <a:cubicBezTo>
                    <a:pt x="841" y="72"/>
                    <a:pt x="834" y="79"/>
                    <a:pt x="817" y="79"/>
                  </a:cubicBezTo>
                  <a:cubicBezTo>
                    <a:pt x="803" y="79"/>
                    <a:pt x="803" y="79"/>
                    <a:pt x="803" y="79"/>
                  </a:cubicBezTo>
                  <a:lnTo>
                    <a:pt x="803" y="37"/>
                  </a:lnTo>
                  <a:close/>
                  <a:moveTo>
                    <a:pt x="779" y="16"/>
                  </a:moveTo>
                  <a:cubicBezTo>
                    <a:pt x="779" y="152"/>
                    <a:pt x="779" y="152"/>
                    <a:pt x="779" y="152"/>
                  </a:cubicBezTo>
                  <a:cubicBezTo>
                    <a:pt x="803" y="152"/>
                    <a:pt x="803" y="152"/>
                    <a:pt x="803" y="152"/>
                  </a:cubicBezTo>
                  <a:cubicBezTo>
                    <a:pt x="803" y="99"/>
                    <a:pt x="803" y="99"/>
                    <a:pt x="803" y="99"/>
                  </a:cubicBezTo>
                  <a:cubicBezTo>
                    <a:pt x="809" y="99"/>
                    <a:pt x="809" y="99"/>
                    <a:pt x="809" y="99"/>
                  </a:cubicBezTo>
                  <a:cubicBezTo>
                    <a:pt x="816" y="99"/>
                    <a:pt x="821" y="102"/>
                    <a:pt x="824" y="108"/>
                  </a:cubicBezTo>
                  <a:cubicBezTo>
                    <a:pt x="847" y="152"/>
                    <a:pt x="847" y="152"/>
                    <a:pt x="847" y="152"/>
                  </a:cubicBezTo>
                  <a:cubicBezTo>
                    <a:pt x="876" y="152"/>
                    <a:pt x="876" y="152"/>
                    <a:pt x="876" y="152"/>
                  </a:cubicBezTo>
                  <a:cubicBezTo>
                    <a:pt x="854" y="112"/>
                    <a:pt x="854" y="112"/>
                    <a:pt x="854" y="112"/>
                  </a:cubicBezTo>
                  <a:cubicBezTo>
                    <a:pt x="848" y="101"/>
                    <a:pt x="843" y="97"/>
                    <a:pt x="837" y="93"/>
                  </a:cubicBezTo>
                  <a:cubicBezTo>
                    <a:pt x="837" y="93"/>
                    <a:pt x="837" y="93"/>
                    <a:pt x="837" y="93"/>
                  </a:cubicBezTo>
                  <a:cubicBezTo>
                    <a:pt x="853" y="90"/>
                    <a:pt x="866" y="78"/>
                    <a:pt x="866" y="55"/>
                  </a:cubicBezTo>
                  <a:cubicBezTo>
                    <a:pt x="866" y="27"/>
                    <a:pt x="849" y="16"/>
                    <a:pt x="820" y="16"/>
                  </a:cubicBezTo>
                  <a:lnTo>
                    <a:pt x="779" y="16"/>
                  </a:lnTo>
                  <a:close/>
                  <a:moveTo>
                    <a:pt x="664" y="5"/>
                  </a:moveTo>
                  <a:cubicBezTo>
                    <a:pt x="664" y="127"/>
                    <a:pt x="664" y="127"/>
                    <a:pt x="664" y="127"/>
                  </a:cubicBezTo>
                  <a:cubicBezTo>
                    <a:pt x="664" y="143"/>
                    <a:pt x="673" y="153"/>
                    <a:pt x="690" y="153"/>
                  </a:cubicBezTo>
                  <a:cubicBezTo>
                    <a:pt x="695" y="153"/>
                    <a:pt x="700" y="152"/>
                    <a:pt x="704" y="151"/>
                  </a:cubicBezTo>
                  <a:cubicBezTo>
                    <a:pt x="704" y="131"/>
                    <a:pt x="704" y="131"/>
                    <a:pt x="704" y="131"/>
                  </a:cubicBezTo>
                  <a:cubicBezTo>
                    <a:pt x="702" y="132"/>
                    <a:pt x="701" y="132"/>
                    <a:pt x="698" y="132"/>
                  </a:cubicBezTo>
                  <a:cubicBezTo>
                    <a:pt x="691" y="132"/>
                    <a:pt x="688" y="129"/>
                    <a:pt x="688" y="121"/>
                  </a:cubicBezTo>
                  <a:cubicBezTo>
                    <a:pt x="688" y="5"/>
                    <a:pt x="688" y="5"/>
                    <a:pt x="688" y="5"/>
                  </a:cubicBezTo>
                  <a:lnTo>
                    <a:pt x="664" y="5"/>
                  </a:lnTo>
                  <a:close/>
                  <a:moveTo>
                    <a:pt x="598" y="61"/>
                  </a:moveTo>
                  <a:cubicBezTo>
                    <a:pt x="611" y="61"/>
                    <a:pt x="618" y="69"/>
                    <a:pt x="618" y="83"/>
                  </a:cubicBezTo>
                  <a:cubicBezTo>
                    <a:pt x="618" y="87"/>
                    <a:pt x="618" y="87"/>
                    <a:pt x="618" y="87"/>
                  </a:cubicBezTo>
                  <a:cubicBezTo>
                    <a:pt x="574" y="87"/>
                    <a:pt x="574" y="87"/>
                    <a:pt x="574" y="87"/>
                  </a:cubicBezTo>
                  <a:cubicBezTo>
                    <a:pt x="575" y="70"/>
                    <a:pt x="584" y="61"/>
                    <a:pt x="598" y="61"/>
                  </a:cubicBezTo>
                  <a:moveTo>
                    <a:pt x="627" y="125"/>
                  </a:moveTo>
                  <a:cubicBezTo>
                    <a:pt x="622" y="129"/>
                    <a:pt x="614" y="134"/>
                    <a:pt x="602" y="134"/>
                  </a:cubicBezTo>
                  <a:cubicBezTo>
                    <a:pt x="583" y="134"/>
                    <a:pt x="574" y="125"/>
                    <a:pt x="573" y="104"/>
                  </a:cubicBezTo>
                  <a:cubicBezTo>
                    <a:pt x="639" y="104"/>
                    <a:pt x="639" y="104"/>
                    <a:pt x="639" y="104"/>
                  </a:cubicBezTo>
                  <a:cubicBezTo>
                    <a:pt x="640" y="96"/>
                    <a:pt x="640" y="91"/>
                    <a:pt x="640" y="85"/>
                  </a:cubicBezTo>
                  <a:cubicBezTo>
                    <a:pt x="640" y="59"/>
                    <a:pt x="625" y="42"/>
                    <a:pt x="599" y="42"/>
                  </a:cubicBezTo>
                  <a:cubicBezTo>
                    <a:pt x="570" y="42"/>
                    <a:pt x="550" y="61"/>
                    <a:pt x="550" y="98"/>
                  </a:cubicBezTo>
                  <a:cubicBezTo>
                    <a:pt x="550" y="136"/>
                    <a:pt x="567" y="153"/>
                    <a:pt x="600" y="153"/>
                  </a:cubicBezTo>
                  <a:cubicBezTo>
                    <a:pt x="618" y="153"/>
                    <a:pt x="629" y="148"/>
                    <a:pt x="637" y="142"/>
                  </a:cubicBezTo>
                  <a:lnTo>
                    <a:pt x="627" y="125"/>
                  </a:lnTo>
                  <a:close/>
                  <a:moveTo>
                    <a:pt x="509" y="122"/>
                  </a:moveTo>
                  <a:cubicBezTo>
                    <a:pt x="509" y="129"/>
                    <a:pt x="505" y="134"/>
                    <a:pt x="493" y="134"/>
                  </a:cubicBezTo>
                  <a:cubicBezTo>
                    <a:pt x="481" y="134"/>
                    <a:pt x="470" y="127"/>
                    <a:pt x="465" y="121"/>
                  </a:cubicBezTo>
                  <a:cubicBezTo>
                    <a:pt x="451" y="138"/>
                    <a:pt x="451" y="138"/>
                    <a:pt x="451" y="138"/>
                  </a:cubicBezTo>
                  <a:cubicBezTo>
                    <a:pt x="457" y="145"/>
                    <a:pt x="471" y="153"/>
                    <a:pt x="492" y="153"/>
                  </a:cubicBezTo>
                  <a:cubicBezTo>
                    <a:pt x="521" y="153"/>
                    <a:pt x="533" y="135"/>
                    <a:pt x="533" y="121"/>
                  </a:cubicBezTo>
                  <a:cubicBezTo>
                    <a:pt x="533" y="85"/>
                    <a:pt x="481" y="92"/>
                    <a:pt x="481" y="73"/>
                  </a:cubicBezTo>
                  <a:cubicBezTo>
                    <a:pt x="481" y="66"/>
                    <a:pt x="486" y="62"/>
                    <a:pt x="496" y="62"/>
                  </a:cubicBezTo>
                  <a:cubicBezTo>
                    <a:pt x="505" y="62"/>
                    <a:pt x="513" y="66"/>
                    <a:pt x="517" y="71"/>
                  </a:cubicBezTo>
                  <a:cubicBezTo>
                    <a:pt x="532" y="56"/>
                    <a:pt x="532" y="56"/>
                    <a:pt x="532" y="56"/>
                  </a:cubicBezTo>
                  <a:cubicBezTo>
                    <a:pt x="525" y="48"/>
                    <a:pt x="513" y="42"/>
                    <a:pt x="496" y="42"/>
                  </a:cubicBezTo>
                  <a:cubicBezTo>
                    <a:pt x="472" y="42"/>
                    <a:pt x="458" y="57"/>
                    <a:pt x="458" y="74"/>
                  </a:cubicBezTo>
                  <a:cubicBezTo>
                    <a:pt x="458" y="110"/>
                    <a:pt x="509" y="103"/>
                    <a:pt x="509" y="122"/>
                  </a:cubicBezTo>
                  <a:moveTo>
                    <a:pt x="404" y="15"/>
                  </a:moveTo>
                  <a:cubicBezTo>
                    <a:pt x="404" y="23"/>
                    <a:pt x="411" y="29"/>
                    <a:pt x="419" y="29"/>
                  </a:cubicBezTo>
                  <a:cubicBezTo>
                    <a:pt x="427" y="29"/>
                    <a:pt x="433" y="23"/>
                    <a:pt x="433" y="15"/>
                  </a:cubicBezTo>
                  <a:cubicBezTo>
                    <a:pt x="433" y="6"/>
                    <a:pt x="427" y="0"/>
                    <a:pt x="419" y="0"/>
                  </a:cubicBezTo>
                  <a:cubicBezTo>
                    <a:pt x="411" y="0"/>
                    <a:pt x="404" y="6"/>
                    <a:pt x="404" y="15"/>
                  </a:cubicBezTo>
                  <a:moveTo>
                    <a:pt x="407" y="152"/>
                  </a:moveTo>
                  <a:cubicBezTo>
                    <a:pt x="431" y="152"/>
                    <a:pt x="431" y="152"/>
                    <a:pt x="431" y="152"/>
                  </a:cubicBezTo>
                  <a:cubicBezTo>
                    <a:pt x="431" y="44"/>
                    <a:pt x="431" y="44"/>
                    <a:pt x="431" y="44"/>
                  </a:cubicBezTo>
                  <a:cubicBezTo>
                    <a:pt x="407" y="44"/>
                    <a:pt x="407" y="44"/>
                    <a:pt x="407" y="44"/>
                  </a:cubicBezTo>
                  <a:lnTo>
                    <a:pt x="407" y="152"/>
                  </a:lnTo>
                  <a:close/>
                  <a:moveTo>
                    <a:pt x="357" y="174"/>
                  </a:moveTo>
                  <a:cubicBezTo>
                    <a:pt x="357" y="169"/>
                    <a:pt x="356" y="164"/>
                    <a:pt x="354" y="161"/>
                  </a:cubicBezTo>
                  <a:cubicBezTo>
                    <a:pt x="335" y="161"/>
                    <a:pt x="335" y="161"/>
                    <a:pt x="335" y="161"/>
                  </a:cubicBezTo>
                  <a:cubicBezTo>
                    <a:pt x="335" y="162"/>
                    <a:pt x="335" y="162"/>
                    <a:pt x="335" y="162"/>
                  </a:cubicBezTo>
                  <a:cubicBezTo>
                    <a:pt x="337" y="164"/>
                    <a:pt x="340" y="169"/>
                    <a:pt x="340" y="174"/>
                  </a:cubicBezTo>
                  <a:cubicBezTo>
                    <a:pt x="340" y="180"/>
                    <a:pt x="336" y="185"/>
                    <a:pt x="327" y="188"/>
                  </a:cubicBezTo>
                  <a:cubicBezTo>
                    <a:pt x="334" y="200"/>
                    <a:pt x="334" y="200"/>
                    <a:pt x="334" y="200"/>
                  </a:cubicBezTo>
                  <a:cubicBezTo>
                    <a:pt x="350" y="196"/>
                    <a:pt x="357" y="186"/>
                    <a:pt x="357" y="174"/>
                  </a:cubicBezTo>
                  <a:moveTo>
                    <a:pt x="359" y="122"/>
                  </a:moveTo>
                  <a:cubicBezTo>
                    <a:pt x="359" y="129"/>
                    <a:pt x="354" y="134"/>
                    <a:pt x="343" y="134"/>
                  </a:cubicBezTo>
                  <a:cubicBezTo>
                    <a:pt x="330" y="134"/>
                    <a:pt x="320" y="127"/>
                    <a:pt x="314" y="121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306" y="145"/>
                    <a:pt x="320" y="153"/>
                    <a:pt x="342" y="153"/>
                  </a:cubicBezTo>
                  <a:cubicBezTo>
                    <a:pt x="371" y="153"/>
                    <a:pt x="382" y="135"/>
                    <a:pt x="382" y="121"/>
                  </a:cubicBezTo>
                  <a:cubicBezTo>
                    <a:pt x="382" y="85"/>
                    <a:pt x="330" y="92"/>
                    <a:pt x="330" y="73"/>
                  </a:cubicBezTo>
                  <a:cubicBezTo>
                    <a:pt x="330" y="66"/>
                    <a:pt x="335" y="62"/>
                    <a:pt x="345" y="62"/>
                  </a:cubicBezTo>
                  <a:cubicBezTo>
                    <a:pt x="354" y="62"/>
                    <a:pt x="362" y="66"/>
                    <a:pt x="366" y="71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75" y="48"/>
                    <a:pt x="363" y="42"/>
                    <a:pt x="346" y="42"/>
                  </a:cubicBezTo>
                  <a:cubicBezTo>
                    <a:pt x="321" y="42"/>
                    <a:pt x="307" y="57"/>
                    <a:pt x="307" y="74"/>
                  </a:cubicBezTo>
                  <a:cubicBezTo>
                    <a:pt x="307" y="110"/>
                    <a:pt x="359" y="103"/>
                    <a:pt x="359" y="122"/>
                  </a:cubicBezTo>
                  <a:moveTo>
                    <a:pt x="254" y="15"/>
                  </a:moveTo>
                  <a:cubicBezTo>
                    <a:pt x="254" y="23"/>
                    <a:pt x="260" y="29"/>
                    <a:pt x="268" y="29"/>
                  </a:cubicBezTo>
                  <a:cubicBezTo>
                    <a:pt x="277" y="29"/>
                    <a:pt x="283" y="23"/>
                    <a:pt x="283" y="15"/>
                  </a:cubicBezTo>
                  <a:cubicBezTo>
                    <a:pt x="283" y="6"/>
                    <a:pt x="277" y="0"/>
                    <a:pt x="268" y="0"/>
                  </a:cubicBezTo>
                  <a:cubicBezTo>
                    <a:pt x="260" y="0"/>
                    <a:pt x="254" y="6"/>
                    <a:pt x="254" y="15"/>
                  </a:cubicBezTo>
                  <a:moveTo>
                    <a:pt x="257" y="152"/>
                  </a:moveTo>
                  <a:cubicBezTo>
                    <a:pt x="280" y="152"/>
                    <a:pt x="280" y="152"/>
                    <a:pt x="280" y="152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57" y="44"/>
                    <a:pt x="257" y="44"/>
                    <a:pt x="257" y="44"/>
                  </a:cubicBezTo>
                  <a:lnTo>
                    <a:pt x="257" y="152"/>
                  </a:lnTo>
                  <a:close/>
                  <a:moveTo>
                    <a:pt x="163" y="83"/>
                  </a:moveTo>
                  <a:cubicBezTo>
                    <a:pt x="163" y="84"/>
                    <a:pt x="163" y="84"/>
                    <a:pt x="163" y="84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190" y="83"/>
                    <a:pt x="190" y="83"/>
                    <a:pt x="190" y="83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06" y="16"/>
                    <a:pt x="206" y="16"/>
                    <a:pt x="206" y="16"/>
                  </a:cubicBezTo>
                  <a:lnTo>
                    <a:pt x="163" y="83"/>
                  </a:lnTo>
                  <a:close/>
                  <a:moveTo>
                    <a:pt x="161" y="16"/>
                  </a:moveTo>
                  <a:cubicBezTo>
                    <a:pt x="137" y="16"/>
                    <a:pt x="137" y="16"/>
                    <a:pt x="137" y="16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61" y="152"/>
                    <a:pt x="161" y="152"/>
                    <a:pt x="161" y="152"/>
                  </a:cubicBezTo>
                  <a:lnTo>
                    <a:pt x="161" y="16"/>
                  </a:lnTo>
                  <a:close/>
                  <a:moveTo>
                    <a:pt x="61" y="82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61" y="101"/>
                    <a:pt x="61" y="101"/>
                    <a:pt x="61" y="101"/>
                  </a:cubicBezTo>
                  <a:lnTo>
                    <a:pt x="61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6">
              <a:extLst>
                <a:ext uri="{FF2B5EF4-FFF2-40B4-BE49-F238E27FC236}">
                  <a16:creationId xmlns:a16="http://schemas.microsoft.com/office/drawing/2014/main" id="{BC52D2F7-CA0B-488C-BE26-AB0EC2B940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6413" y="3548063"/>
              <a:ext cx="766763" cy="238125"/>
            </a:xfrm>
            <a:custGeom>
              <a:avLst/>
              <a:gdLst>
                <a:gd name="T0" fmla="*/ 635 w 664"/>
                <a:gd name="T1" fmla="*/ 152 h 201"/>
                <a:gd name="T2" fmla="*/ 628 w 664"/>
                <a:gd name="T3" fmla="*/ 95 h 201"/>
                <a:gd name="T4" fmla="*/ 663 w 664"/>
                <a:gd name="T5" fmla="*/ 45 h 201"/>
                <a:gd name="T6" fmla="*/ 602 w 664"/>
                <a:gd name="T7" fmla="*/ 95 h 201"/>
                <a:gd name="T8" fmla="*/ 601 w 664"/>
                <a:gd name="T9" fmla="*/ 6 h 201"/>
                <a:gd name="T10" fmla="*/ 577 w 664"/>
                <a:gd name="T11" fmla="*/ 152 h 201"/>
                <a:gd name="T12" fmla="*/ 601 w 664"/>
                <a:gd name="T13" fmla="*/ 6 h 201"/>
                <a:gd name="T14" fmla="*/ 534 w 664"/>
                <a:gd name="T15" fmla="*/ 29 h 201"/>
                <a:gd name="T16" fmla="*/ 534 w 664"/>
                <a:gd name="T17" fmla="*/ 0 h 201"/>
                <a:gd name="T18" fmla="*/ 523 w 664"/>
                <a:gd name="T19" fmla="*/ 152 h 201"/>
                <a:gd name="T20" fmla="*/ 546 w 664"/>
                <a:gd name="T21" fmla="*/ 45 h 201"/>
                <a:gd name="T22" fmla="*/ 523 w 664"/>
                <a:gd name="T23" fmla="*/ 152 h 201"/>
                <a:gd name="T24" fmla="*/ 462 w 664"/>
                <a:gd name="T25" fmla="*/ 127 h 201"/>
                <a:gd name="T26" fmla="*/ 501 w 664"/>
                <a:gd name="T27" fmla="*/ 151 h 201"/>
                <a:gd name="T28" fmla="*/ 496 w 664"/>
                <a:gd name="T29" fmla="*/ 133 h 201"/>
                <a:gd name="T30" fmla="*/ 486 w 664"/>
                <a:gd name="T31" fmla="*/ 6 h 201"/>
                <a:gd name="T32" fmla="*/ 404 w 664"/>
                <a:gd name="T33" fmla="*/ 15 h 201"/>
                <a:gd name="T34" fmla="*/ 433 w 664"/>
                <a:gd name="T35" fmla="*/ 15 h 201"/>
                <a:gd name="T36" fmla="*/ 404 w 664"/>
                <a:gd name="T37" fmla="*/ 15 h 201"/>
                <a:gd name="T38" fmla="*/ 431 w 664"/>
                <a:gd name="T39" fmla="*/ 152 h 201"/>
                <a:gd name="T40" fmla="*/ 407 w 664"/>
                <a:gd name="T41" fmla="*/ 45 h 201"/>
                <a:gd name="T42" fmla="*/ 357 w 664"/>
                <a:gd name="T43" fmla="*/ 175 h 201"/>
                <a:gd name="T44" fmla="*/ 335 w 664"/>
                <a:gd name="T45" fmla="*/ 162 h 201"/>
                <a:gd name="T46" fmla="*/ 340 w 664"/>
                <a:gd name="T47" fmla="*/ 174 h 201"/>
                <a:gd name="T48" fmla="*/ 334 w 664"/>
                <a:gd name="T49" fmla="*/ 201 h 201"/>
                <a:gd name="T50" fmla="*/ 359 w 664"/>
                <a:gd name="T51" fmla="*/ 123 h 201"/>
                <a:gd name="T52" fmla="*/ 314 w 664"/>
                <a:gd name="T53" fmla="*/ 122 h 201"/>
                <a:gd name="T54" fmla="*/ 342 w 664"/>
                <a:gd name="T55" fmla="*/ 154 h 201"/>
                <a:gd name="T56" fmla="*/ 330 w 664"/>
                <a:gd name="T57" fmla="*/ 73 h 201"/>
                <a:gd name="T58" fmla="*/ 366 w 664"/>
                <a:gd name="T59" fmla="*/ 72 h 201"/>
                <a:gd name="T60" fmla="*/ 346 w 664"/>
                <a:gd name="T61" fmla="*/ 43 h 201"/>
                <a:gd name="T62" fmla="*/ 359 w 664"/>
                <a:gd name="T63" fmla="*/ 123 h 201"/>
                <a:gd name="T64" fmla="*/ 268 w 664"/>
                <a:gd name="T65" fmla="*/ 29 h 201"/>
                <a:gd name="T66" fmla="*/ 268 w 664"/>
                <a:gd name="T67" fmla="*/ 0 h 201"/>
                <a:gd name="T68" fmla="*/ 257 w 664"/>
                <a:gd name="T69" fmla="*/ 152 h 201"/>
                <a:gd name="T70" fmla="*/ 280 w 664"/>
                <a:gd name="T71" fmla="*/ 45 h 201"/>
                <a:gd name="T72" fmla="*/ 257 w 664"/>
                <a:gd name="T73" fmla="*/ 152 h 201"/>
                <a:gd name="T74" fmla="*/ 163 w 664"/>
                <a:gd name="T75" fmla="*/ 84 h 201"/>
                <a:gd name="T76" fmla="*/ 239 w 664"/>
                <a:gd name="T77" fmla="*/ 152 h 201"/>
                <a:gd name="T78" fmla="*/ 234 w 664"/>
                <a:gd name="T79" fmla="*/ 17 h 201"/>
                <a:gd name="T80" fmla="*/ 163 w 664"/>
                <a:gd name="T81" fmla="*/ 83 h 201"/>
                <a:gd name="T82" fmla="*/ 137 w 664"/>
                <a:gd name="T83" fmla="*/ 17 h 201"/>
                <a:gd name="T84" fmla="*/ 161 w 664"/>
                <a:gd name="T85" fmla="*/ 152 h 201"/>
                <a:gd name="T86" fmla="*/ 61 w 664"/>
                <a:gd name="T87" fmla="*/ 82 h 201"/>
                <a:gd name="T88" fmla="*/ 0 w 664"/>
                <a:gd name="T89" fmla="*/ 102 h 201"/>
                <a:gd name="T90" fmla="*/ 61 w 664"/>
                <a:gd name="T91" fmla="*/ 8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4" h="201">
                  <a:moveTo>
                    <a:pt x="602" y="96"/>
                  </a:moveTo>
                  <a:cubicBezTo>
                    <a:pt x="635" y="152"/>
                    <a:pt x="635" y="152"/>
                    <a:pt x="635" y="152"/>
                  </a:cubicBezTo>
                  <a:cubicBezTo>
                    <a:pt x="664" y="152"/>
                    <a:pt x="664" y="152"/>
                    <a:pt x="664" y="152"/>
                  </a:cubicBezTo>
                  <a:cubicBezTo>
                    <a:pt x="628" y="95"/>
                    <a:pt x="628" y="95"/>
                    <a:pt x="628" y="95"/>
                  </a:cubicBezTo>
                  <a:cubicBezTo>
                    <a:pt x="628" y="94"/>
                    <a:pt x="628" y="94"/>
                    <a:pt x="628" y="94"/>
                  </a:cubicBezTo>
                  <a:cubicBezTo>
                    <a:pt x="663" y="45"/>
                    <a:pt x="663" y="45"/>
                    <a:pt x="663" y="45"/>
                  </a:cubicBezTo>
                  <a:cubicBezTo>
                    <a:pt x="635" y="45"/>
                    <a:pt x="635" y="45"/>
                    <a:pt x="635" y="45"/>
                  </a:cubicBezTo>
                  <a:cubicBezTo>
                    <a:pt x="602" y="95"/>
                    <a:pt x="602" y="95"/>
                    <a:pt x="602" y="95"/>
                  </a:cubicBezTo>
                  <a:lnTo>
                    <a:pt x="602" y="96"/>
                  </a:lnTo>
                  <a:close/>
                  <a:moveTo>
                    <a:pt x="601" y="6"/>
                  </a:moveTo>
                  <a:cubicBezTo>
                    <a:pt x="577" y="6"/>
                    <a:pt x="577" y="6"/>
                    <a:pt x="577" y="6"/>
                  </a:cubicBezTo>
                  <a:cubicBezTo>
                    <a:pt x="577" y="152"/>
                    <a:pt x="577" y="152"/>
                    <a:pt x="577" y="152"/>
                  </a:cubicBezTo>
                  <a:cubicBezTo>
                    <a:pt x="601" y="152"/>
                    <a:pt x="601" y="152"/>
                    <a:pt x="601" y="152"/>
                  </a:cubicBezTo>
                  <a:lnTo>
                    <a:pt x="601" y="6"/>
                  </a:lnTo>
                  <a:close/>
                  <a:moveTo>
                    <a:pt x="520" y="15"/>
                  </a:moveTo>
                  <a:cubicBezTo>
                    <a:pt x="520" y="23"/>
                    <a:pt x="526" y="29"/>
                    <a:pt x="534" y="29"/>
                  </a:cubicBezTo>
                  <a:cubicBezTo>
                    <a:pt x="542" y="29"/>
                    <a:pt x="549" y="23"/>
                    <a:pt x="549" y="15"/>
                  </a:cubicBezTo>
                  <a:cubicBezTo>
                    <a:pt x="549" y="7"/>
                    <a:pt x="542" y="0"/>
                    <a:pt x="534" y="0"/>
                  </a:cubicBezTo>
                  <a:cubicBezTo>
                    <a:pt x="526" y="0"/>
                    <a:pt x="520" y="7"/>
                    <a:pt x="520" y="15"/>
                  </a:cubicBezTo>
                  <a:moveTo>
                    <a:pt x="523" y="152"/>
                  </a:moveTo>
                  <a:cubicBezTo>
                    <a:pt x="546" y="152"/>
                    <a:pt x="546" y="152"/>
                    <a:pt x="546" y="152"/>
                  </a:cubicBezTo>
                  <a:cubicBezTo>
                    <a:pt x="546" y="45"/>
                    <a:pt x="546" y="45"/>
                    <a:pt x="546" y="45"/>
                  </a:cubicBezTo>
                  <a:cubicBezTo>
                    <a:pt x="523" y="45"/>
                    <a:pt x="523" y="45"/>
                    <a:pt x="523" y="45"/>
                  </a:cubicBezTo>
                  <a:lnTo>
                    <a:pt x="523" y="152"/>
                  </a:lnTo>
                  <a:close/>
                  <a:moveTo>
                    <a:pt x="462" y="6"/>
                  </a:moveTo>
                  <a:cubicBezTo>
                    <a:pt x="462" y="127"/>
                    <a:pt x="462" y="127"/>
                    <a:pt x="462" y="127"/>
                  </a:cubicBezTo>
                  <a:cubicBezTo>
                    <a:pt x="462" y="144"/>
                    <a:pt x="471" y="154"/>
                    <a:pt x="488" y="154"/>
                  </a:cubicBezTo>
                  <a:cubicBezTo>
                    <a:pt x="493" y="154"/>
                    <a:pt x="498" y="153"/>
                    <a:pt x="501" y="151"/>
                  </a:cubicBezTo>
                  <a:cubicBezTo>
                    <a:pt x="501" y="132"/>
                    <a:pt x="501" y="132"/>
                    <a:pt x="501" y="132"/>
                  </a:cubicBezTo>
                  <a:cubicBezTo>
                    <a:pt x="500" y="132"/>
                    <a:pt x="498" y="133"/>
                    <a:pt x="496" y="133"/>
                  </a:cubicBezTo>
                  <a:cubicBezTo>
                    <a:pt x="489" y="133"/>
                    <a:pt x="486" y="130"/>
                    <a:pt x="486" y="121"/>
                  </a:cubicBezTo>
                  <a:cubicBezTo>
                    <a:pt x="486" y="6"/>
                    <a:pt x="486" y="6"/>
                    <a:pt x="486" y="6"/>
                  </a:cubicBezTo>
                  <a:lnTo>
                    <a:pt x="462" y="6"/>
                  </a:lnTo>
                  <a:close/>
                  <a:moveTo>
                    <a:pt x="404" y="15"/>
                  </a:moveTo>
                  <a:cubicBezTo>
                    <a:pt x="404" y="23"/>
                    <a:pt x="411" y="29"/>
                    <a:pt x="419" y="29"/>
                  </a:cubicBezTo>
                  <a:cubicBezTo>
                    <a:pt x="427" y="29"/>
                    <a:pt x="433" y="23"/>
                    <a:pt x="433" y="15"/>
                  </a:cubicBezTo>
                  <a:cubicBezTo>
                    <a:pt x="433" y="7"/>
                    <a:pt x="427" y="0"/>
                    <a:pt x="419" y="0"/>
                  </a:cubicBezTo>
                  <a:cubicBezTo>
                    <a:pt x="411" y="0"/>
                    <a:pt x="404" y="7"/>
                    <a:pt x="404" y="15"/>
                  </a:cubicBezTo>
                  <a:moveTo>
                    <a:pt x="407" y="152"/>
                  </a:moveTo>
                  <a:cubicBezTo>
                    <a:pt x="431" y="152"/>
                    <a:pt x="431" y="152"/>
                    <a:pt x="431" y="152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07" y="45"/>
                    <a:pt x="407" y="45"/>
                    <a:pt x="407" y="45"/>
                  </a:cubicBezTo>
                  <a:lnTo>
                    <a:pt x="407" y="152"/>
                  </a:lnTo>
                  <a:close/>
                  <a:moveTo>
                    <a:pt x="357" y="175"/>
                  </a:moveTo>
                  <a:cubicBezTo>
                    <a:pt x="357" y="170"/>
                    <a:pt x="356" y="165"/>
                    <a:pt x="354" y="162"/>
                  </a:cubicBezTo>
                  <a:cubicBezTo>
                    <a:pt x="335" y="162"/>
                    <a:pt x="335" y="162"/>
                    <a:pt x="335" y="162"/>
                  </a:cubicBezTo>
                  <a:cubicBezTo>
                    <a:pt x="335" y="163"/>
                    <a:pt x="335" y="163"/>
                    <a:pt x="335" y="163"/>
                  </a:cubicBezTo>
                  <a:cubicBezTo>
                    <a:pt x="337" y="165"/>
                    <a:pt x="340" y="169"/>
                    <a:pt x="340" y="174"/>
                  </a:cubicBezTo>
                  <a:cubicBezTo>
                    <a:pt x="340" y="181"/>
                    <a:pt x="336" y="185"/>
                    <a:pt x="327" y="189"/>
                  </a:cubicBezTo>
                  <a:cubicBezTo>
                    <a:pt x="334" y="201"/>
                    <a:pt x="334" y="201"/>
                    <a:pt x="334" y="201"/>
                  </a:cubicBezTo>
                  <a:cubicBezTo>
                    <a:pt x="350" y="196"/>
                    <a:pt x="357" y="186"/>
                    <a:pt x="357" y="175"/>
                  </a:cubicBezTo>
                  <a:moveTo>
                    <a:pt x="359" y="123"/>
                  </a:moveTo>
                  <a:cubicBezTo>
                    <a:pt x="359" y="129"/>
                    <a:pt x="354" y="135"/>
                    <a:pt x="343" y="135"/>
                  </a:cubicBezTo>
                  <a:cubicBezTo>
                    <a:pt x="330" y="135"/>
                    <a:pt x="320" y="128"/>
                    <a:pt x="314" y="122"/>
                  </a:cubicBezTo>
                  <a:cubicBezTo>
                    <a:pt x="300" y="139"/>
                    <a:pt x="300" y="139"/>
                    <a:pt x="300" y="139"/>
                  </a:cubicBezTo>
                  <a:cubicBezTo>
                    <a:pt x="306" y="145"/>
                    <a:pt x="320" y="154"/>
                    <a:pt x="342" y="154"/>
                  </a:cubicBezTo>
                  <a:cubicBezTo>
                    <a:pt x="371" y="154"/>
                    <a:pt x="382" y="136"/>
                    <a:pt x="382" y="121"/>
                  </a:cubicBezTo>
                  <a:cubicBezTo>
                    <a:pt x="382" y="85"/>
                    <a:pt x="330" y="92"/>
                    <a:pt x="330" y="73"/>
                  </a:cubicBezTo>
                  <a:cubicBezTo>
                    <a:pt x="330" y="67"/>
                    <a:pt x="335" y="62"/>
                    <a:pt x="345" y="62"/>
                  </a:cubicBezTo>
                  <a:cubicBezTo>
                    <a:pt x="354" y="62"/>
                    <a:pt x="362" y="67"/>
                    <a:pt x="366" y="72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75" y="49"/>
                    <a:pt x="363" y="43"/>
                    <a:pt x="346" y="43"/>
                  </a:cubicBezTo>
                  <a:cubicBezTo>
                    <a:pt x="321" y="43"/>
                    <a:pt x="307" y="58"/>
                    <a:pt x="307" y="75"/>
                  </a:cubicBezTo>
                  <a:cubicBezTo>
                    <a:pt x="307" y="111"/>
                    <a:pt x="359" y="104"/>
                    <a:pt x="359" y="123"/>
                  </a:cubicBezTo>
                  <a:moveTo>
                    <a:pt x="254" y="15"/>
                  </a:moveTo>
                  <a:cubicBezTo>
                    <a:pt x="254" y="23"/>
                    <a:pt x="260" y="29"/>
                    <a:pt x="268" y="29"/>
                  </a:cubicBezTo>
                  <a:cubicBezTo>
                    <a:pt x="277" y="29"/>
                    <a:pt x="283" y="23"/>
                    <a:pt x="283" y="15"/>
                  </a:cubicBezTo>
                  <a:cubicBezTo>
                    <a:pt x="283" y="7"/>
                    <a:pt x="277" y="0"/>
                    <a:pt x="268" y="0"/>
                  </a:cubicBezTo>
                  <a:cubicBezTo>
                    <a:pt x="260" y="0"/>
                    <a:pt x="254" y="7"/>
                    <a:pt x="254" y="15"/>
                  </a:cubicBezTo>
                  <a:moveTo>
                    <a:pt x="257" y="152"/>
                  </a:moveTo>
                  <a:cubicBezTo>
                    <a:pt x="280" y="152"/>
                    <a:pt x="280" y="152"/>
                    <a:pt x="280" y="152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57" y="45"/>
                    <a:pt x="257" y="45"/>
                    <a:pt x="257" y="45"/>
                  </a:cubicBezTo>
                  <a:lnTo>
                    <a:pt x="257" y="152"/>
                  </a:lnTo>
                  <a:close/>
                  <a:moveTo>
                    <a:pt x="163" y="83"/>
                  </a:moveTo>
                  <a:cubicBezTo>
                    <a:pt x="163" y="84"/>
                    <a:pt x="163" y="84"/>
                    <a:pt x="163" y="84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190" y="83"/>
                    <a:pt x="190" y="83"/>
                    <a:pt x="190" y="83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06" y="17"/>
                    <a:pt x="206" y="17"/>
                    <a:pt x="206" y="17"/>
                  </a:cubicBezTo>
                  <a:lnTo>
                    <a:pt x="163" y="83"/>
                  </a:lnTo>
                  <a:close/>
                  <a:moveTo>
                    <a:pt x="161" y="17"/>
                  </a:moveTo>
                  <a:cubicBezTo>
                    <a:pt x="137" y="17"/>
                    <a:pt x="137" y="17"/>
                    <a:pt x="137" y="17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61" y="152"/>
                    <a:pt x="161" y="152"/>
                    <a:pt x="161" y="152"/>
                  </a:cubicBezTo>
                  <a:lnTo>
                    <a:pt x="161" y="17"/>
                  </a:lnTo>
                  <a:close/>
                  <a:moveTo>
                    <a:pt x="61" y="82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1" y="102"/>
                    <a:pt x="61" y="102"/>
                    <a:pt x="61" y="102"/>
                  </a:cubicBezTo>
                  <a:lnTo>
                    <a:pt x="61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7">
              <a:extLst>
                <a:ext uri="{FF2B5EF4-FFF2-40B4-BE49-F238E27FC236}">
                  <a16:creationId xmlns:a16="http://schemas.microsoft.com/office/drawing/2014/main" id="{C9E9B754-6969-49B7-B785-7EE735790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6413" y="3278188"/>
              <a:ext cx="984250" cy="176213"/>
            </a:xfrm>
            <a:custGeom>
              <a:avLst/>
              <a:gdLst>
                <a:gd name="T0" fmla="*/ 823 w 852"/>
                <a:gd name="T1" fmla="*/ 146 h 148"/>
                <a:gd name="T2" fmla="*/ 816 w 852"/>
                <a:gd name="T3" fmla="*/ 90 h 148"/>
                <a:gd name="T4" fmla="*/ 850 w 852"/>
                <a:gd name="T5" fmla="*/ 39 h 148"/>
                <a:gd name="T6" fmla="*/ 790 w 852"/>
                <a:gd name="T7" fmla="*/ 89 h 148"/>
                <a:gd name="T8" fmla="*/ 788 w 852"/>
                <a:gd name="T9" fmla="*/ 0 h 148"/>
                <a:gd name="T10" fmla="*/ 765 w 852"/>
                <a:gd name="T11" fmla="*/ 146 h 148"/>
                <a:gd name="T12" fmla="*/ 788 w 852"/>
                <a:gd name="T13" fmla="*/ 0 h 148"/>
                <a:gd name="T14" fmla="*/ 718 w 852"/>
                <a:gd name="T15" fmla="*/ 78 h 148"/>
                <a:gd name="T16" fmla="*/ 674 w 852"/>
                <a:gd name="T17" fmla="*/ 82 h 148"/>
                <a:gd name="T18" fmla="*/ 727 w 852"/>
                <a:gd name="T19" fmla="*/ 120 h 148"/>
                <a:gd name="T20" fmla="*/ 674 w 852"/>
                <a:gd name="T21" fmla="*/ 99 h 148"/>
                <a:gd name="T22" fmla="*/ 741 w 852"/>
                <a:gd name="T23" fmla="*/ 80 h 148"/>
                <a:gd name="T24" fmla="*/ 651 w 852"/>
                <a:gd name="T25" fmla="*/ 92 h 148"/>
                <a:gd name="T26" fmla="*/ 738 w 852"/>
                <a:gd name="T27" fmla="*/ 137 h 148"/>
                <a:gd name="T28" fmla="*/ 629 w 852"/>
                <a:gd name="T29" fmla="*/ 72 h 148"/>
                <a:gd name="T30" fmla="*/ 565 w 852"/>
                <a:gd name="T31" fmla="*/ 50 h 148"/>
                <a:gd name="T32" fmla="*/ 560 w 852"/>
                <a:gd name="T33" fmla="*/ 39 h 148"/>
                <a:gd name="T34" fmla="*/ 541 w 852"/>
                <a:gd name="T35" fmla="*/ 146 h 148"/>
                <a:gd name="T36" fmla="*/ 565 w 852"/>
                <a:gd name="T37" fmla="*/ 72 h 148"/>
                <a:gd name="T38" fmla="*/ 605 w 852"/>
                <a:gd name="T39" fmla="*/ 77 h 148"/>
                <a:gd name="T40" fmla="*/ 629 w 852"/>
                <a:gd name="T41" fmla="*/ 146 h 148"/>
                <a:gd name="T42" fmla="*/ 475 w 852"/>
                <a:gd name="T43" fmla="*/ 56 h 148"/>
                <a:gd name="T44" fmla="*/ 495 w 852"/>
                <a:gd name="T45" fmla="*/ 82 h 148"/>
                <a:gd name="T46" fmla="*/ 475 w 852"/>
                <a:gd name="T47" fmla="*/ 56 h 148"/>
                <a:gd name="T48" fmla="*/ 480 w 852"/>
                <a:gd name="T49" fmla="*/ 129 h 148"/>
                <a:gd name="T50" fmla="*/ 517 w 852"/>
                <a:gd name="T51" fmla="*/ 99 h 148"/>
                <a:gd name="T52" fmla="*/ 476 w 852"/>
                <a:gd name="T53" fmla="*/ 37 h 148"/>
                <a:gd name="T54" fmla="*/ 477 w 852"/>
                <a:gd name="T55" fmla="*/ 148 h 148"/>
                <a:gd name="T56" fmla="*/ 504 w 852"/>
                <a:gd name="T57" fmla="*/ 120 h 148"/>
                <a:gd name="T58" fmla="*/ 418 w 852"/>
                <a:gd name="T59" fmla="*/ 141 h 148"/>
                <a:gd name="T60" fmla="*/ 396 w 852"/>
                <a:gd name="T61" fmla="*/ 128 h 148"/>
                <a:gd name="T62" fmla="*/ 383 w 852"/>
                <a:gd name="T63" fmla="*/ 57 h 148"/>
                <a:gd name="T64" fmla="*/ 411 w 852"/>
                <a:gd name="T65" fmla="*/ 39 h 148"/>
                <a:gd name="T66" fmla="*/ 383 w 852"/>
                <a:gd name="T67" fmla="*/ 11 h 148"/>
                <a:gd name="T68" fmla="*/ 360 w 852"/>
                <a:gd name="T69" fmla="*/ 38 h 148"/>
                <a:gd name="T70" fmla="*/ 345 w 852"/>
                <a:gd name="T71" fmla="*/ 57 h 148"/>
                <a:gd name="T72" fmla="*/ 360 w 852"/>
                <a:gd name="T73" fmla="*/ 114 h 148"/>
                <a:gd name="T74" fmla="*/ 291 w 852"/>
                <a:gd name="T75" fmla="*/ 56 h 148"/>
                <a:gd name="T76" fmla="*/ 311 w 852"/>
                <a:gd name="T77" fmla="*/ 82 h 148"/>
                <a:gd name="T78" fmla="*/ 291 w 852"/>
                <a:gd name="T79" fmla="*/ 56 h 148"/>
                <a:gd name="T80" fmla="*/ 296 w 852"/>
                <a:gd name="T81" fmla="*/ 129 h 148"/>
                <a:gd name="T82" fmla="*/ 333 w 852"/>
                <a:gd name="T83" fmla="*/ 99 h 148"/>
                <a:gd name="T84" fmla="*/ 292 w 852"/>
                <a:gd name="T85" fmla="*/ 37 h 148"/>
                <a:gd name="T86" fmla="*/ 293 w 852"/>
                <a:gd name="T87" fmla="*/ 148 h 148"/>
                <a:gd name="T88" fmla="*/ 320 w 852"/>
                <a:gd name="T89" fmla="*/ 120 h 148"/>
                <a:gd name="T90" fmla="*/ 190 w 852"/>
                <a:gd name="T91" fmla="*/ 101 h 148"/>
                <a:gd name="T92" fmla="*/ 166 w 852"/>
                <a:gd name="T93" fmla="*/ 146 h 148"/>
                <a:gd name="T94" fmla="*/ 120 w 852"/>
                <a:gd name="T95" fmla="*/ 11 h 148"/>
                <a:gd name="T96" fmla="*/ 178 w 852"/>
                <a:gd name="T97" fmla="*/ 77 h 148"/>
                <a:gd name="T98" fmla="*/ 209 w 852"/>
                <a:gd name="T99" fmla="*/ 11 h 148"/>
                <a:gd name="T100" fmla="*/ 61 w 852"/>
                <a:gd name="T101" fmla="*/ 76 h 148"/>
                <a:gd name="T102" fmla="*/ 0 w 852"/>
                <a:gd name="T103" fmla="*/ 96 h 148"/>
                <a:gd name="T104" fmla="*/ 61 w 852"/>
                <a:gd name="T105" fmla="*/ 7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2" h="148">
                  <a:moveTo>
                    <a:pt x="790" y="90"/>
                  </a:moveTo>
                  <a:cubicBezTo>
                    <a:pt x="823" y="146"/>
                    <a:pt x="823" y="146"/>
                    <a:pt x="823" y="146"/>
                  </a:cubicBezTo>
                  <a:cubicBezTo>
                    <a:pt x="852" y="146"/>
                    <a:pt x="852" y="146"/>
                    <a:pt x="852" y="146"/>
                  </a:cubicBezTo>
                  <a:cubicBezTo>
                    <a:pt x="816" y="90"/>
                    <a:pt x="816" y="90"/>
                    <a:pt x="816" y="90"/>
                  </a:cubicBezTo>
                  <a:cubicBezTo>
                    <a:pt x="816" y="89"/>
                    <a:pt x="816" y="89"/>
                    <a:pt x="816" y="89"/>
                  </a:cubicBezTo>
                  <a:cubicBezTo>
                    <a:pt x="850" y="39"/>
                    <a:pt x="850" y="39"/>
                    <a:pt x="850" y="39"/>
                  </a:cubicBezTo>
                  <a:cubicBezTo>
                    <a:pt x="823" y="39"/>
                    <a:pt x="823" y="39"/>
                    <a:pt x="823" y="39"/>
                  </a:cubicBezTo>
                  <a:cubicBezTo>
                    <a:pt x="790" y="89"/>
                    <a:pt x="790" y="89"/>
                    <a:pt x="790" y="89"/>
                  </a:cubicBezTo>
                  <a:lnTo>
                    <a:pt x="790" y="90"/>
                  </a:lnTo>
                  <a:close/>
                  <a:moveTo>
                    <a:pt x="788" y="0"/>
                  </a:moveTo>
                  <a:cubicBezTo>
                    <a:pt x="765" y="0"/>
                    <a:pt x="765" y="0"/>
                    <a:pt x="765" y="0"/>
                  </a:cubicBezTo>
                  <a:cubicBezTo>
                    <a:pt x="765" y="146"/>
                    <a:pt x="765" y="146"/>
                    <a:pt x="765" y="146"/>
                  </a:cubicBezTo>
                  <a:cubicBezTo>
                    <a:pt x="788" y="146"/>
                    <a:pt x="788" y="146"/>
                    <a:pt x="788" y="146"/>
                  </a:cubicBezTo>
                  <a:lnTo>
                    <a:pt x="788" y="0"/>
                  </a:lnTo>
                  <a:close/>
                  <a:moveTo>
                    <a:pt x="698" y="56"/>
                  </a:moveTo>
                  <a:cubicBezTo>
                    <a:pt x="712" y="56"/>
                    <a:pt x="718" y="63"/>
                    <a:pt x="718" y="78"/>
                  </a:cubicBezTo>
                  <a:cubicBezTo>
                    <a:pt x="718" y="82"/>
                    <a:pt x="718" y="82"/>
                    <a:pt x="718" y="82"/>
                  </a:cubicBezTo>
                  <a:cubicBezTo>
                    <a:pt x="674" y="82"/>
                    <a:pt x="674" y="82"/>
                    <a:pt x="674" y="82"/>
                  </a:cubicBezTo>
                  <a:cubicBezTo>
                    <a:pt x="675" y="65"/>
                    <a:pt x="685" y="56"/>
                    <a:pt x="698" y="56"/>
                  </a:cubicBezTo>
                  <a:moveTo>
                    <a:pt x="727" y="120"/>
                  </a:moveTo>
                  <a:cubicBezTo>
                    <a:pt x="723" y="124"/>
                    <a:pt x="715" y="129"/>
                    <a:pt x="703" y="129"/>
                  </a:cubicBezTo>
                  <a:cubicBezTo>
                    <a:pt x="684" y="129"/>
                    <a:pt x="675" y="119"/>
                    <a:pt x="674" y="99"/>
                  </a:cubicBezTo>
                  <a:cubicBezTo>
                    <a:pt x="740" y="99"/>
                    <a:pt x="740" y="99"/>
                    <a:pt x="740" y="99"/>
                  </a:cubicBezTo>
                  <a:cubicBezTo>
                    <a:pt x="741" y="91"/>
                    <a:pt x="741" y="85"/>
                    <a:pt x="741" y="80"/>
                  </a:cubicBezTo>
                  <a:cubicBezTo>
                    <a:pt x="741" y="54"/>
                    <a:pt x="726" y="37"/>
                    <a:pt x="699" y="37"/>
                  </a:cubicBezTo>
                  <a:cubicBezTo>
                    <a:pt x="671" y="37"/>
                    <a:pt x="651" y="56"/>
                    <a:pt x="651" y="92"/>
                  </a:cubicBezTo>
                  <a:cubicBezTo>
                    <a:pt x="651" y="130"/>
                    <a:pt x="668" y="148"/>
                    <a:pt x="701" y="148"/>
                  </a:cubicBezTo>
                  <a:cubicBezTo>
                    <a:pt x="719" y="148"/>
                    <a:pt x="730" y="143"/>
                    <a:pt x="738" y="137"/>
                  </a:cubicBezTo>
                  <a:lnTo>
                    <a:pt x="727" y="120"/>
                  </a:lnTo>
                  <a:close/>
                  <a:moveTo>
                    <a:pt x="629" y="72"/>
                  </a:moveTo>
                  <a:cubicBezTo>
                    <a:pt x="628" y="48"/>
                    <a:pt x="616" y="36"/>
                    <a:pt x="595" y="36"/>
                  </a:cubicBezTo>
                  <a:cubicBezTo>
                    <a:pt x="581" y="36"/>
                    <a:pt x="570" y="43"/>
                    <a:pt x="565" y="50"/>
                  </a:cubicBezTo>
                  <a:cubicBezTo>
                    <a:pt x="564" y="50"/>
                    <a:pt x="564" y="50"/>
                    <a:pt x="564" y="50"/>
                  </a:cubicBezTo>
                  <a:cubicBezTo>
                    <a:pt x="560" y="39"/>
                    <a:pt x="560" y="39"/>
                    <a:pt x="560" y="39"/>
                  </a:cubicBezTo>
                  <a:cubicBezTo>
                    <a:pt x="541" y="39"/>
                    <a:pt x="541" y="39"/>
                    <a:pt x="541" y="39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65" y="146"/>
                    <a:pt x="565" y="146"/>
                    <a:pt x="565" y="146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9" y="63"/>
                    <a:pt x="577" y="57"/>
                    <a:pt x="587" y="57"/>
                  </a:cubicBezTo>
                  <a:cubicBezTo>
                    <a:pt x="598" y="57"/>
                    <a:pt x="605" y="64"/>
                    <a:pt x="605" y="77"/>
                  </a:cubicBezTo>
                  <a:cubicBezTo>
                    <a:pt x="605" y="146"/>
                    <a:pt x="605" y="146"/>
                    <a:pt x="605" y="146"/>
                  </a:cubicBezTo>
                  <a:cubicBezTo>
                    <a:pt x="629" y="146"/>
                    <a:pt x="629" y="146"/>
                    <a:pt x="629" y="146"/>
                  </a:cubicBezTo>
                  <a:lnTo>
                    <a:pt x="629" y="72"/>
                  </a:lnTo>
                  <a:close/>
                  <a:moveTo>
                    <a:pt x="475" y="56"/>
                  </a:moveTo>
                  <a:cubicBezTo>
                    <a:pt x="489" y="56"/>
                    <a:pt x="495" y="63"/>
                    <a:pt x="495" y="78"/>
                  </a:cubicBezTo>
                  <a:cubicBezTo>
                    <a:pt x="495" y="82"/>
                    <a:pt x="495" y="82"/>
                    <a:pt x="495" y="82"/>
                  </a:cubicBezTo>
                  <a:cubicBezTo>
                    <a:pt x="451" y="82"/>
                    <a:pt x="451" y="82"/>
                    <a:pt x="451" y="82"/>
                  </a:cubicBezTo>
                  <a:cubicBezTo>
                    <a:pt x="452" y="65"/>
                    <a:pt x="462" y="56"/>
                    <a:pt x="475" y="56"/>
                  </a:cubicBezTo>
                  <a:moveTo>
                    <a:pt x="504" y="120"/>
                  </a:moveTo>
                  <a:cubicBezTo>
                    <a:pt x="500" y="124"/>
                    <a:pt x="491" y="129"/>
                    <a:pt x="480" y="129"/>
                  </a:cubicBezTo>
                  <a:cubicBezTo>
                    <a:pt x="460" y="129"/>
                    <a:pt x="452" y="119"/>
                    <a:pt x="451" y="99"/>
                  </a:cubicBezTo>
                  <a:cubicBezTo>
                    <a:pt x="517" y="99"/>
                    <a:pt x="517" y="99"/>
                    <a:pt x="517" y="99"/>
                  </a:cubicBezTo>
                  <a:cubicBezTo>
                    <a:pt x="518" y="91"/>
                    <a:pt x="518" y="85"/>
                    <a:pt x="518" y="80"/>
                  </a:cubicBezTo>
                  <a:cubicBezTo>
                    <a:pt x="518" y="54"/>
                    <a:pt x="503" y="37"/>
                    <a:pt x="476" y="37"/>
                  </a:cubicBezTo>
                  <a:cubicBezTo>
                    <a:pt x="448" y="37"/>
                    <a:pt x="427" y="56"/>
                    <a:pt x="427" y="92"/>
                  </a:cubicBezTo>
                  <a:cubicBezTo>
                    <a:pt x="427" y="130"/>
                    <a:pt x="444" y="148"/>
                    <a:pt x="477" y="148"/>
                  </a:cubicBezTo>
                  <a:cubicBezTo>
                    <a:pt x="496" y="148"/>
                    <a:pt x="507" y="143"/>
                    <a:pt x="514" y="137"/>
                  </a:cubicBezTo>
                  <a:lnTo>
                    <a:pt x="504" y="120"/>
                  </a:lnTo>
                  <a:close/>
                  <a:moveTo>
                    <a:pt x="390" y="147"/>
                  </a:moveTo>
                  <a:cubicBezTo>
                    <a:pt x="406" y="147"/>
                    <a:pt x="414" y="144"/>
                    <a:pt x="418" y="141"/>
                  </a:cubicBezTo>
                  <a:cubicBezTo>
                    <a:pt x="411" y="123"/>
                    <a:pt x="411" y="123"/>
                    <a:pt x="411" y="123"/>
                  </a:cubicBezTo>
                  <a:cubicBezTo>
                    <a:pt x="408" y="126"/>
                    <a:pt x="402" y="128"/>
                    <a:pt x="396" y="128"/>
                  </a:cubicBezTo>
                  <a:cubicBezTo>
                    <a:pt x="388" y="128"/>
                    <a:pt x="383" y="123"/>
                    <a:pt x="383" y="114"/>
                  </a:cubicBezTo>
                  <a:cubicBezTo>
                    <a:pt x="383" y="57"/>
                    <a:pt x="383" y="57"/>
                    <a:pt x="383" y="57"/>
                  </a:cubicBezTo>
                  <a:cubicBezTo>
                    <a:pt x="411" y="57"/>
                    <a:pt x="411" y="57"/>
                    <a:pt x="411" y="57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383" y="39"/>
                    <a:pt x="383" y="39"/>
                    <a:pt x="383" y="39"/>
                  </a:cubicBezTo>
                  <a:cubicBezTo>
                    <a:pt x="383" y="11"/>
                    <a:pt x="383" y="11"/>
                    <a:pt x="383" y="11"/>
                  </a:cubicBezTo>
                  <a:cubicBezTo>
                    <a:pt x="368" y="11"/>
                    <a:pt x="368" y="11"/>
                    <a:pt x="368" y="11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60" y="114"/>
                    <a:pt x="360" y="114"/>
                    <a:pt x="360" y="114"/>
                  </a:cubicBezTo>
                  <a:cubicBezTo>
                    <a:pt x="360" y="138"/>
                    <a:pt x="372" y="147"/>
                    <a:pt x="390" y="147"/>
                  </a:cubicBezTo>
                  <a:moveTo>
                    <a:pt x="291" y="56"/>
                  </a:moveTo>
                  <a:cubicBezTo>
                    <a:pt x="305" y="56"/>
                    <a:pt x="311" y="63"/>
                    <a:pt x="311" y="78"/>
                  </a:cubicBezTo>
                  <a:cubicBezTo>
                    <a:pt x="311" y="82"/>
                    <a:pt x="311" y="82"/>
                    <a:pt x="311" y="82"/>
                  </a:cubicBezTo>
                  <a:cubicBezTo>
                    <a:pt x="267" y="82"/>
                    <a:pt x="267" y="82"/>
                    <a:pt x="267" y="82"/>
                  </a:cubicBezTo>
                  <a:cubicBezTo>
                    <a:pt x="268" y="65"/>
                    <a:pt x="278" y="56"/>
                    <a:pt x="291" y="56"/>
                  </a:cubicBezTo>
                  <a:moveTo>
                    <a:pt x="320" y="120"/>
                  </a:moveTo>
                  <a:cubicBezTo>
                    <a:pt x="316" y="124"/>
                    <a:pt x="307" y="129"/>
                    <a:pt x="296" y="129"/>
                  </a:cubicBezTo>
                  <a:cubicBezTo>
                    <a:pt x="276" y="129"/>
                    <a:pt x="267" y="119"/>
                    <a:pt x="267" y="99"/>
                  </a:cubicBezTo>
                  <a:cubicBezTo>
                    <a:pt x="333" y="99"/>
                    <a:pt x="333" y="99"/>
                    <a:pt x="333" y="99"/>
                  </a:cubicBezTo>
                  <a:cubicBezTo>
                    <a:pt x="333" y="91"/>
                    <a:pt x="334" y="85"/>
                    <a:pt x="334" y="80"/>
                  </a:cubicBezTo>
                  <a:cubicBezTo>
                    <a:pt x="334" y="54"/>
                    <a:pt x="319" y="37"/>
                    <a:pt x="292" y="37"/>
                  </a:cubicBezTo>
                  <a:cubicBezTo>
                    <a:pt x="264" y="37"/>
                    <a:pt x="243" y="56"/>
                    <a:pt x="243" y="92"/>
                  </a:cubicBezTo>
                  <a:cubicBezTo>
                    <a:pt x="243" y="130"/>
                    <a:pt x="260" y="148"/>
                    <a:pt x="293" y="148"/>
                  </a:cubicBezTo>
                  <a:cubicBezTo>
                    <a:pt x="312" y="148"/>
                    <a:pt x="322" y="143"/>
                    <a:pt x="330" y="137"/>
                  </a:cubicBezTo>
                  <a:lnTo>
                    <a:pt x="320" y="120"/>
                  </a:lnTo>
                  <a:close/>
                  <a:moveTo>
                    <a:pt x="235" y="11"/>
                  </a:moveTo>
                  <a:cubicBezTo>
                    <a:pt x="190" y="101"/>
                    <a:pt x="190" y="101"/>
                    <a:pt x="190" y="101"/>
                  </a:cubicBezTo>
                  <a:cubicBezTo>
                    <a:pt x="190" y="146"/>
                    <a:pt x="190" y="146"/>
                    <a:pt x="190" y="146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6" y="101"/>
                    <a:pt x="166" y="101"/>
                    <a:pt x="166" y="101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209" y="11"/>
                    <a:pt x="209" y="11"/>
                    <a:pt x="209" y="11"/>
                  </a:cubicBezTo>
                  <a:lnTo>
                    <a:pt x="235" y="11"/>
                  </a:lnTo>
                  <a:close/>
                  <a:moveTo>
                    <a:pt x="61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61" y="96"/>
                    <a:pt x="61" y="96"/>
                    <a:pt x="61" y="96"/>
                  </a:cubicBezTo>
                  <a:lnTo>
                    <a:pt x="6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98">
              <a:extLst>
                <a:ext uri="{FF2B5EF4-FFF2-40B4-BE49-F238E27FC236}">
                  <a16:creationId xmlns:a16="http://schemas.microsoft.com/office/drawing/2014/main" id="{A0A74555-C7D8-44C9-9E02-8C4BAE8BBD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6413" y="2960688"/>
              <a:ext cx="1322388" cy="263525"/>
            </a:xfrm>
            <a:custGeom>
              <a:avLst/>
              <a:gdLst>
                <a:gd name="T0" fmla="*/ 1145 w 1145"/>
                <a:gd name="T1" fmla="*/ 74 h 222"/>
                <a:gd name="T2" fmla="*/ 1103 w 1145"/>
                <a:gd name="T3" fmla="*/ 73 h 222"/>
                <a:gd name="T4" fmla="*/ 1065 w 1145"/>
                <a:gd name="T5" fmla="*/ 89 h 222"/>
                <a:gd name="T6" fmla="*/ 1042 w 1145"/>
                <a:gd name="T7" fmla="*/ 182 h 222"/>
                <a:gd name="T8" fmla="*/ 1091 w 1145"/>
                <a:gd name="T9" fmla="*/ 96 h 222"/>
                <a:gd name="T10" fmla="*/ 970 w 1145"/>
                <a:gd name="T11" fmla="*/ 73 h 222"/>
                <a:gd name="T12" fmla="*/ 970 w 1145"/>
                <a:gd name="T13" fmla="*/ 92 h 222"/>
                <a:gd name="T14" fmla="*/ 931 w 1145"/>
                <a:gd name="T15" fmla="*/ 154 h 222"/>
                <a:gd name="T16" fmla="*/ 992 w 1145"/>
                <a:gd name="T17" fmla="*/ 171 h 222"/>
                <a:gd name="T18" fmla="*/ 1022 w 1145"/>
                <a:gd name="T19" fmla="*/ 164 h 222"/>
                <a:gd name="T20" fmla="*/ 1011 w 1145"/>
                <a:gd name="T21" fmla="*/ 107 h 222"/>
                <a:gd name="T22" fmla="*/ 968 w 1145"/>
                <a:gd name="T23" fmla="*/ 165 h 222"/>
                <a:gd name="T24" fmla="*/ 989 w 1145"/>
                <a:gd name="T25" fmla="*/ 155 h 222"/>
                <a:gd name="T26" fmla="*/ 904 w 1145"/>
                <a:gd name="T27" fmla="*/ 183 h 222"/>
                <a:gd name="T28" fmla="*/ 912 w 1145"/>
                <a:gd name="T29" fmla="*/ 163 h 222"/>
                <a:gd name="T30" fmla="*/ 878 w 1145"/>
                <a:gd name="T31" fmla="*/ 36 h 222"/>
                <a:gd name="T32" fmla="*/ 787 w 1145"/>
                <a:gd name="T33" fmla="*/ 85 h 222"/>
                <a:gd name="T34" fmla="*/ 763 w 1145"/>
                <a:gd name="T35" fmla="*/ 74 h 222"/>
                <a:gd name="T36" fmla="*/ 786 w 1145"/>
                <a:gd name="T37" fmla="*/ 107 h 222"/>
                <a:gd name="T38" fmla="*/ 826 w 1145"/>
                <a:gd name="T39" fmla="*/ 182 h 222"/>
                <a:gd name="T40" fmla="*/ 691 w 1145"/>
                <a:gd name="T41" fmla="*/ 73 h 222"/>
                <a:gd name="T42" fmla="*/ 691 w 1145"/>
                <a:gd name="T43" fmla="*/ 92 h 222"/>
                <a:gd name="T44" fmla="*/ 651 w 1145"/>
                <a:gd name="T45" fmla="*/ 154 h 222"/>
                <a:gd name="T46" fmla="*/ 713 w 1145"/>
                <a:gd name="T47" fmla="*/ 171 h 222"/>
                <a:gd name="T48" fmla="*/ 743 w 1145"/>
                <a:gd name="T49" fmla="*/ 164 h 222"/>
                <a:gd name="T50" fmla="*/ 732 w 1145"/>
                <a:gd name="T51" fmla="*/ 107 h 222"/>
                <a:gd name="T52" fmla="*/ 689 w 1145"/>
                <a:gd name="T53" fmla="*/ 165 h 222"/>
                <a:gd name="T54" fmla="*/ 709 w 1145"/>
                <a:gd name="T55" fmla="*/ 155 h 222"/>
                <a:gd name="T56" fmla="*/ 625 w 1145"/>
                <a:gd name="T57" fmla="*/ 183 h 222"/>
                <a:gd name="T58" fmla="*/ 633 w 1145"/>
                <a:gd name="T59" fmla="*/ 163 h 222"/>
                <a:gd name="T60" fmla="*/ 599 w 1145"/>
                <a:gd name="T61" fmla="*/ 36 h 222"/>
                <a:gd name="T62" fmla="*/ 489 w 1145"/>
                <a:gd name="T63" fmla="*/ 182 h 222"/>
                <a:gd name="T64" fmla="*/ 558 w 1145"/>
                <a:gd name="T65" fmla="*/ 182 h 222"/>
                <a:gd name="T66" fmla="*/ 507 w 1145"/>
                <a:gd name="T67" fmla="*/ 47 h 222"/>
                <a:gd name="T68" fmla="*/ 524 w 1145"/>
                <a:gd name="T69" fmla="*/ 63 h 222"/>
                <a:gd name="T70" fmla="*/ 505 w 1145"/>
                <a:gd name="T71" fmla="*/ 127 h 222"/>
                <a:gd name="T72" fmla="*/ 379 w 1145"/>
                <a:gd name="T73" fmla="*/ 59 h 222"/>
                <a:gd name="T74" fmla="*/ 365 w 1145"/>
                <a:gd name="T75" fmla="*/ 45 h 222"/>
                <a:gd name="T76" fmla="*/ 392 w 1145"/>
                <a:gd name="T77" fmla="*/ 74 h 222"/>
                <a:gd name="T78" fmla="*/ 314 w 1145"/>
                <a:gd name="T79" fmla="*/ 95 h 222"/>
                <a:gd name="T80" fmla="*/ 272 w 1145"/>
                <a:gd name="T81" fmla="*/ 127 h 222"/>
                <a:gd name="T82" fmla="*/ 337 w 1145"/>
                <a:gd name="T83" fmla="*/ 79 h 222"/>
                <a:gd name="T84" fmla="*/ 290 w 1145"/>
                <a:gd name="T85" fmla="*/ 179 h 222"/>
                <a:gd name="T86" fmla="*/ 314 w 1145"/>
                <a:gd name="T87" fmla="*/ 179 h 222"/>
                <a:gd name="T88" fmla="*/ 249 w 1145"/>
                <a:gd name="T89" fmla="*/ 209 h 222"/>
                <a:gd name="T90" fmla="*/ 337 w 1145"/>
                <a:gd name="T91" fmla="*/ 79 h 222"/>
                <a:gd name="T92" fmla="*/ 221 w 1145"/>
                <a:gd name="T93" fmla="*/ 183 h 222"/>
                <a:gd name="T94" fmla="*/ 229 w 1145"/>
                <a:gd name="T95" fmla="*/ 163 h 222"/>
                <a:gd name="T96" fmla="*/ 196 w 1145"/>
                <a:gd name="T97" fmla="*/ 36 h 222"/>
                <a:gd name="T98" fmla="*/ 166 w 1145"/>
                <a:gd name="T99" fmla="*/ 15 h 222"/>
                <a:gd name="T100" fmla="*/ 139 w 1145"/>
                <a:gd name="T101" fmla="*/ 182 h 222"/>
                <a:gd name="T102" fmla="*/ 139 w 1145"/>
                <a:gd name="T103" fmla="*/ 47 h 222"/>
                <a:gd name="T104" fmla="*/ 0 w 1145"/>
                <a:gd name="T105" fmla="*/ 112 h 222"/>
                <a:gd name="T106" fmla="*/ 61 w 1145"/>
                <a:gd name="T107" fmla="*/ 11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5" h="222">
                  <a:moveTo>
                    <a:pt x="1121" y="182"/>
                  </a:moveTo>
                  <a:cubicBezTo>
                    <a:pt x="1145" y="182"/>
                    <a:pt x="1145" y="182"/>
                    <a:pt x="1145" y="182"/>
                  </a:cubicBezTo>
                  <a:cubicBezTo>
                    <a:pt x="1145" y="74"/>
                    <a:pt x="1145" y="74"/>
                    <a:pt x="1145" y="74"/>
                  </a:cubicBezTo>
                  <a:cubicBezTo>
                    <a:pt x="1121" y="74"/>
                    <a:pt x="1121" y="74"/>
                    <a:pt x="1121" y="74"/>
                  </a:cubicBezTo>
                  <a:lnTo>
                    <a:pt x="1121" y="182"/>
                  </a:lnTo>
                  <a:close/>
                  <a:moveTo>
                    <a:pt x="1103" y="73"/>
                  </a:moveTo>
                  <a:cubicBezTo>
                    <a:pt x="1101" y="73"/>
                    <a:pt x="1097" y="72"/>
                    <a:pt x="1094" y="72"/>
                  </a:cubicBezTo>
                  <a:cubicBezTo>
                    <a:pt x="1080" y="72"/>
                    <a:pt x="1070" y="79"/>
                    <a:pt x="1066" y="89"/>
                  </a:cubicBezTo>
                  <a:cubicBezTo>
                    <a:pt x="1065" y="89"/>
                    <a:pt x="1065" y="89"/>
                    <a:pt x="1065" y="89"/>
                  </a:cubicBezTo>
                  <a:cubicBezTo>
                    <a:pt x="1060" y="74"/>
                    <a:pt x="1060" y="74"/>
                    <a:pt x="1060" y="74"/>
                  </a:cubicBezTo>
                  <a:cubicBezTo>
                    <a:pt x="1042" y="74"/>
                    <a:pt x="1042" y="74"/>
                    <a:pt x="1042" y="74"/>
                  </a:cubicBezTo>
                  <a:cubicBezTo>
                    <a:pt x="1042" y="182"/>
                    <a:pt x="1042" y="182"/>
                    <a:pt x="1042" y="182"/>
                  </a:cubicBezTo>
                  <a:cubicBezTo>
                    <a:pt x="1065" y="182"/>
                    <a:pt x="1065" y="182"/>
                    <a:pt x="1065" y="182"/>
                  </a:cubicBezTo>
                  <a:cubicBezTo>
                    <a:pt x="1065" y="106"/>
                    <a:pt x="1065" y="106"/>
                    <a:pt x="1065" y="106"/>
                  </a:cubicBezTo>
                  <a:cubicBezTo>
                    <a:pt x="1071" y="99"/>
                    <a:pt x="1081" y="96"/>
                    <a:pt x="1091" y="96"/>
                  </a:cubicBezTo>
                  <a:cubicBezTo>
                    <a:pt x="1095" y="96"/>
                    <a:pt x="1099" y="96"/>
                    <a:pt x="1103" y="97"/>
                  </a:cubicBezTo>
                  <a:lnTo>
                    <a:pt x="1103" y="73"/>
                  </a:lnTo>
                  <a:close/>
                  <a:moveTo>
                    <a:pt x="970" y="73"/>
                  </a:moveTo>
                  <a:cubicBezTo>
                    <a:pt x="947" y="73"/>
                    <a:pt x="937" y="86"/>
                    <a:pt x="933" y="92"/>
                  </a:cubicBezTo>
                  <a:cubicBezTo>
                    <a:pt x="950" y="104"/>
                    <a:pt x="950" y="104"/>
                    <a:pt x="950" y="104"/>
                  </a:cubicBezTo>
                  <a:cubicBezTo>
                    <a:pt x="953" y="99"/>
                    <a:pt x="959" y="92"/>
                    <a:pt x="970" y="92"/>
                  </a:cubicBezTo>
                  <a:cubicBezTo>
                    <a:pt x="981" y="92"/>
                    <a:pt x="989" y="96"/>
                    <a:pt x="989" y="110"/>
                  </a:cubicBezTo>
                  <a:cubicBezTo>
                    <a:pt x="989" y="120"/>
                    <a:pt x="989" y="120"/>
                    <a:pt x="989" y="120"/>
                  </a:cubicBezTo>
                  <a:cubicBezTo>
                    <a:pt x="953" y="119"/>
                    <a:pt x="931" y="130"/>
                    <a:pt x="931" y="154"/>
                  </a:cubicBezTo>
                  <a:cubicBezTo>
                    <a:pt x="931" y="169"/>
                    <a:pt x="942" y="184"/>
                    <a:pt x="962" y="184"/>
                  </a:cubicBezTo>
                  <a:cubicBezTo>
                    <a:pt x="979" y="184"/>
                    <a:pt x="987" y="176"/>
                    <a:pt x="991" y="171"/>
                  </a:cubicBezTo>
                  <a:cubicBezTo>
                    <a:pt x="992" y="171"/>
                    <a:pt x="992" y="171"/>
                    <a:pt x="992" y="171"/>
                  </a:cubicBezTo>
                  <a:cubicBezTo>
                    <a:pt x="995" y="178"/>
                    <a:pt x="1001" y="183"/>
                    <a:pt x="1011" y="183"/>
                  </a:cubicBezTo>
                  <a:cubicBezTo>
                    <a:pt x="1015" y="183"/>
                    <a:pt x="1019" y="182"/>
                    <a:pt x="1022" y="180"/>
                  </a:cubicBezTo>
                  <a:cubicBezTo>
                    <a:pt x="1022" y="164"/>
                    <a:pt x="1022" y="164"/>
                    <a:pt x="1022" y="164"/>
                  </a:cubicBezTo>
                  <a:cubicBezTo>
                    <a:pt x="1019" y="164"/>
                    <a:pt x="1019" y="164"/>
                    <a:pt x="1019" y="164"/>
                  </a:cubicBezTo>
                  <a:cubicBezTo>
                    <a:pt x="1014" y="164"/>
                    <a:pt x="1011" y="159"/>
                    <a:pt x="1011" y="152"/>
                  </a:cubicBezTo>
                  <a:cubicBezTo>
                    <a:pt x="1011" y="107"/>
                    <a:pt x="1011" y="107"/>
                    <a:pt x="1011" y="107"/>
                  </a:cubicBezTo>
                  <a:cubicBezTo>
                    <a:pt x="1011" y="82"/>
                    <a:pt x="996" y="73"/>
                    <a:pt x="970" y="73"/>
                  </a:cubicBezTo>
                  <a:moveTo>
                    <a:pt x="989" y="155"/>
                  </a:moveTo>
                  <a:cubicBezTo>
                    <a:pt x="985" y="161"/>
                    <a:pt x="977" y="165"/>
                    <a:pt x="968" y="165"/>
                  </a:cubicBezTo>
                  <a:cubicBezTo>
                    <a:pt x="959" y="165"/>
                    <a:pt x="954" y="160"/>
                    <a:pt x="954" y="152"/>
                  </a:cubicBezTo>
                  <a:cubicBezTo>
                    <a:pt x="954" y="140"/>
                    <a:pt x="967" y="135"/>
                    <a:pt x="989" y="136"/>
                  </a:cubicBezTo>
                  <a:lnTo>
                    <a:pt x="989" y="155"/>
                  </a:lnTo>
                  <a:close/>
                  <a:moveTo>
                    <a:pt x="878" y="36"/>
                  </a:moveTo>
                  <a:cubicBezTo>
                    <a:pt x="878" y="157"/>
                    <a:pt x="878" y="157"/>
                    <a:pt x="878" y="157"/>
                  </a:cubicBezTo>
                  <a:cubicBezTo>
                    <a:pt x="878" y="174"/>
                    <a:pt x="887" y="183"/>
                    <a:pt x="904" y="183"/>
                  </a:cubicBezTo>
                  <a:cubicBezTo>
                    <a:pt x="909" y="183"/>
                    <a:pt x="914" y="182"/>
                    <a:pt x="918" y="181"/>
                  </a:cubicBezTo>
                  <a:cubicBezTo>
                    <a:pt x="918" y="162"/>
                    <a:pt x="918" y="162"/>
                    <a:pt x="918" y="162"/>
                  </a:cubicBezTo>
                  <a:cubicBezTo>
                    <a:pt x="916" y="162"/>
                    <a:pt x="915" y="163"/>
                    <a:pt x="912" y="163"/>
                  </a:cubicBezTo>
                  <a:cubicBezTo>
                    <a:pt x="905" y="163"/>
                    <a:pt x="902" y="160"/>
                    <a:pt x="902" y="151"/>
                  </a:cubicBezTo>
                  <a:cubicBezTo>
                    <a:pt x="902" y="36"/>
                    <a:pt x="902" y="36"/>
                    <a:pt x="902" y="36"/>
                  </a:cubicBezTo>
                  <a:lnTo>
                    <a:pt x="878" y="36"/>
                  </a:lnTo>
                  <a:close/>
                  <a:moveTo>
                    <a:pt x="850" y="108"/>
                  </a:moveTo>
                  <a:cubicBezTo>
                    <a:pt x="850" y="83"/>
                    <a:pt x="837" y="72"/>
                    <a:pt x="816" y="72"/>
                  </a:cubicBezTo>
                  <a:cubicBezTo>
                    <a:pt x="803" y="72"/>
                    <a:pt x="792" y="79"/>
                    <a:pt x="787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1" y="74"/>
                    <a:pt x="781" y="74"/>
                    <a:pt x="781" y="74"/>
                  </a:cubicBezTo>
                  <a:cubicBezTo>
                    <a:pt x="763" y="74"/>
                    <a:pt x="763" y="74"/>
                    <a:pt x="763" y="74"/>
                  </a:cubicBezTo>
                  <a:cubicBezTo>
                    <a:pt x="763" y="182"/>
                    <a:pt x="763" y="182"/>
                    <a:pt x="763" y="182"/>
                  </a:cubicBezTo>
                  <a:cubicBezTo>
                    <a:pt x="786" y="182"/>
                    <a:pt x="786" y="182"/>
                    <a:pt x="786" y="182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90" y="99"/>
                    <a:pt x="798" y="92"/>
                    <a:pt x="808" y="92"/>
                  </a:cubicBezTo>
                  <a:cubicBezTo>
                    <a:pt x="820" y="92"/>
                    <a:pt x="826" y="100"/>
                    <a:pt x="826" y="113"/>
                  </a:cubicBezTo>
                  <a:cubicBezTo>
                    <a:pt x="826" y="182"/>
                    <a:pt x="826" y="182"/>
                    <a:pt x="826" y="182"/>
                  </a:cubicBezTo>
                  <a:cubicBezTo>
                    <a:pt x="850" y="182"/>
                    <a:pt x="850" y="182"/>
                    <a:pt x="850" y="182"/>
                  </a:cubicBezTo>
                  <a:lnTo>
                    <a:pt x="850" y="108"/>
                  </a:lnTo>
                  <a:close/>
                  <a:moveTo>
                    <a:pt x="691" y="73"/>
                  </a:moveTo>
                  <a:cubicBezTo>
                    <a:pt x="668" y="73"/>
                    <a:pt x="658" y="86"/>
                    <a:pt x="654" y="92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3" y="99"/>
                    <a:pt x="679" y="92"/>
                    <a:pt x="691" y="92"/>
                  </a:cubicBezTo>
                  <a:cubicBezTo>
                    <a:pt x="702" y="92"/>
                    <a:pt x="709" y="96"/>
                    <a:pt x="709" y="110"/>
                  </a:cubicBezTo>
                  <a:cubicBezTo>
                    <a:pt x="709" y="120"/>
                    <a:pt x="709" y="120"/>
                    <a:pt x="709" y="120"/>
                  </a:cubicBezTo>
                  <a:cubicBezTo>
                    <a:pt x="674" y="119"/>
                    <a:pt x="651" y="130"/>
                    <a:pt x="651" y="154"/>
                  </a:cubicBezTo>
                  <a:cubicBezTo>
                    <a:pt x="651" y="169"/>
                    <a:pt x="662" y="184"/>
                    <a:pt x="683" y="184"/>
                  </a:cubicBezTo>
                  <a:cubicBezTo>
                    <a:pt x="699" y="184"/>
                    <a:pt x="707" y="176"/>
                    <a:pt x="712" y="171"/>
                  </a:cubicBezTo>
                  <a:cubicBezTo>
                    <a:pt x="713" y="171"/>
                    <a:pt x="713" y="171"/>
                    <a:pt x="713" y="171"/>
                  </a:cubicBezTo>
                  <a:cubicBezTo>
                    <a:pt x="716" y="178"/>
                    <a:pt x="722" y="183"/>
                    <a:pt x="732" y="183"/>
                  </a:cubicBezTo>
                  <a:cubicBezTo>
                    <a:pt x="736" y="183"/>
                    <a:pt x="740" y="182"/>
                    <a:pt x="743" y="180"/>
                  </a:cubicBezTo>
                  <a:cubicBezTo>
                    <a:pt x="743" y="164"/>
                    <a:pt x="743" y="164"/>
                    <a:pt x="743" y="164"/>
                  </a:cubicBezTo>
                  <a:cubicBezTo>
                    <a:pt x="740" y="164"/>
                    <a:pt x="740" y="164"/>
                    <a:pt x="740" y="164"/>
                  </a:cubicBezTo>
                  <a:cubicBezTo>
                    <a:pt x="734" y="164"/>
                    <a:pt x="732" y="159"/>
                    <a:pt x="732" y="152"/>
                  </a:cubicBezTo>
                  <a:cubicBezTo>
                    <a:pt x="732" y="107"/>
                    <a:pt x="732" y="107"/>
                    <a:pt x="732" y="107"/>
                  </a:cubicBezTo>
                  <a:cubicBezTo>
                    <a:pt x="732" y="82"/>
                    <a:pt x="717" y="73"/>
                    <a:pt x="691" y="73"/>
                  </a:cubicBezTo>
                  <a:moveTo>
                    <a:pt x="709" y="155"/>
                  </a:moveTo>
                  <a:cubicBezTo>
                    <a:pt x="706" y="161"/>
                    <a:pt x="698" y="165"/>
                    <a:pt x="689" y="165"/>
                  </a:cubicBezTo>
                  <a:cubicBezTo>
                    <a:pt x="680" y="165"/>
                    <a:pt x="675" y="160"/>
                    <a:pt x="675" y="152"/>
                  </a:cubicBezTo>
                  <a:cubicBezTo>
                    <a:pt x="675" y="140"/>
                    <a:pt x="688" y="135"/>
                    <a:pt x="709" y="136"/>
                  </a:cubicBezTo>
                  <a:lnTo>
                    <a:pt x="709" y="155"/>
                  </a:lnTo>
                  <a:close/>
                  <a:moveTo>
                    <a:pt x="599" y="36"/>
                  </a:moveTo>
                  <a:cubicBezTo>
                    <a:pt x="599" y="157"/>
                    <a:pt x="599" y="157"/>
                    <a:pt x="599" y="157"/>
                  </a:cubicBezTo>
                  <a:cubicBezTo>
                    <a:pt x="599" y="174"/>
                    <a:pt x="608" y="183"/>
                    <a:pt x="625" y="183"/>
                  </a:cubicBezTo>
                  <a:cubicBezTo>
                    <a:pt x="630" y="183"/>
                    <a:pt x="635" y="182"/>
                    <a:pt x="638" y="181"/>
                  </a:cubicBezTo>
                  <a:cubicBezTo>
                    <a:pt x="638" y="162"/>
                    <a:pt x="638" y="162"/>
                    <a:pt x="638" y="162"/>
                  </a:cubicBezTo>
                  <a:cubicBezTo>
                    <a:pt x="637" y="162"/>
                    <a:pt x="635" y="163"/>
                    <a:pt x="633" y="163"/>
                  </a:cubicBezTo>
                  <a:cubicBezTo>
                    <a:pt x="626" y="163"/>
                    <a:pt x="623" y="160"/>
                    <a:pt x="623" y="151"/>
                  </a:cubicBezTo>
                  <a:cubicBezTo>
                    <a:pt x="623" y="36"/>
                    <a:pt x="623" y="36"/>
                    <a:pt x="623" y="36"/>
                  </a:cubicBezTo>
                  <a:lnTo>
                    <a:pt x="599" y="36"/>
                  </a:lnTo>
                  <a:close/>
                  <a:moveTo>
                    <a:pt x="507" y="47"/>
                  </a:moveTo>
                  <a:cubicBezTo>
                    <a:pt x="465" y="182"/>
                    <a:pt x="465" y="182"/>
                    <a:pt x="465" y="182"/>
                  </a:cubicBezTo>
                  <a:cubicBezTo>
                    <a:pt x="489" y="182"/>
                    <a:pt x="489" y="182"/>
                    <a:pt x="489" y="182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548" y="147"/>
                    <a:pt x="548" y="147"/>
                    <a:pt x="548" y="147"/>
                  </a:cubicBezTo>
                  <a:cubicBezTo>
                    <a:pt x="558" y="182"/>
                    <a:pt x="558" y="182"/>
                    <a:pt x="558" y="182"/>
                  </a:cubicBezTo>
                  <a:cubicBezTo>
                    <a:pt x="583" y="182"/>
                    <a:pt x="583" y="182"/>
                    <a:pt x="583" y="182"/>
                  </a:cubicBezTo>
                  <a:cubicBezTo>
                    <a:pt x="541" y="47"/>
                    <a:pt x="541" y="47"/>
                    <a:pt x="541" y="47"/>
                  </a:cubicBezTo>
                  <a:lnTo>
                    <a:pt x="507" y="47"/>
                  </a:lnTo>
                  <a:close/>
                  <a:moveTo>
                    <a:pt x="514" y="98"/>
                  </a:moveTo>
                  <a:cubicBezTo>
                    <a:pt x="518" y="86"/>
                    <a:pt x="522" y="71"/>
                    <a:pt x="523" y="63"/>
                  </a:cubicBezTo>
                  <a:cubicBezTo>
                    <a:pt x="524" y="63"/>
                    <a:pt x="524" y="63"/>
                    <a:pt x="524" y="63"/>
                  </a:cubicBezTo>
                  <a:cubicBezTo>
                    <a:pt x="526" y="72"/>
                    <a:pt x="530" y="85"/>
                    <a:pt x="533" y="98"/>
                  </a:cubicBezTo>
                  <a:cubicBezTo>
                    <a:pt x="542" y="127"/>
                    <a:pt x="542" y="127"/>
                    <a:pt x="542" y="127"/>
                  </a:cubicBezTo>
                  <a:cubicBezTo>
                    <a:pt x="505" y="127"/>
                    <a:pt x="505" y="127"/>
                    <a:pt x="505" y="127"/>
                  </a:cubicBezTo>
                  <a:lnTo>
                    <a:pt x="514" y="98"/>
                  </a:lnTo>
                  <a:close/>
                  <a:moveTo>
                    <a:pt x="365" y="45"/>
                  </a:moveTo>
                  <a:cubicBezTo>
                    <a:pt x="365" y="53"/>
                    <a:pt x="371" y="59"/>
                    <a:pt x="379" y="59"/>
                  </a:cubicBezTo>
                  <a:cubicBezTo>
                    <a:pt x="388" y="59"/>
                    <a:pt x="394" y="53"/>
                    <a:pt x="394" y="45"/>
                  </a:cubicBezTo>
                  <a:cubicBezTo>
                    <a:pt x="394" y="37"/>
                    <a:pt x="388" y="30"/>
                    <a:pt x="379" y="30"/>
                  </a:cubicBezTo>
                  <a:cubicBezTo>
                    <a:pt x="371" y="30"/>
                    <a:pt x="365" y="37"/>
                    <a:pt x="365" y="45"/>
                  </a:cubicBezTo>
                  <a:moveTo>
                    <a:pt x="368" y="182"/>
                  </a:moveTo>
                  <a:cubicBezTo>
                    <a:pt x="392" y="182"/>
                    <a:pt x="392" y="182"/>
                    <a:pt x="392" y="182"/>
                  </a:cubicBezTo>
                  <a:cubicBezTo>
                    <a:pt x="392" y="74"/>
                    <a:pt x="392" y="74"/>
                    <a:pt x="392" y="74"/>
                  </a:cubicBezTo>
                  <a:cubicBezTo>
                    <a:pt x="368" y="74"/>
                    <a:pt x="368" y="74"/>
                    <a:pt x="368" y="74"/>
                  </a:cubicBezTo>
                  <a:lnTo>
                    <a:pt x="368" y="182"/>
                  </a:lnTo>
                  <a:close/>
                  <a:moveTo>
                    <a:pt x="314" y="95"/>
                  </a:moveTo>
                  <a:cubicBezTo>
                    <a:pt x="314" y="152"/>
                    <a:pt x="314" y="152"/>
                    <a:pt x="314" y="152"/>
                  </a:cubicBezTo>
                  <a:cubicBezTo>
                    <a:pt x="309" y="157"/>
                    <a:pt x="303" y="159"/>
                    <a:pt x="296" y="159"/>
                  </a:cubicBezTo>
                  <a:cubicBezTo>
                    <a:pt x="282" y="159"/>
                    <a:pt x="272" y="153"/>
                    <a:pt x="272" y="127"/>
                  </a:cubicBezTo>
                  <a:cubicBezTo>
                    <a:pt x="272" y="104"/>
                    <a:pt x="283" y="92"/>
                    <a:pt x="300" y="92"/>
                  </a:cubicBezTo>
                  <a:cubicBezTo>
                    <a:pt x="305" y="92"/>
                    <a:pt x="309" y="93"/>
                    <a:pt x="314" y="95"/>
                  </a:cubicBezTo>
                  <a:moveTo>
                    <a:pt x="337" y="79"/>
                  </a:moveTo>
                  <a:cubicBezTo>
                    <a:pt x="329" y="76"/>
                    <a:pt x="317" y="73"/>
                    <a:pt x="300" y="73"/>
                  </a:cubicBezTo>
                  <a:cubicBezTo>
                    <a:pt x="265" y="73"/>
                    <a:pt x="248" y="97"/>
                    <a:pt x="248" y="129"/>
                  </a:cubicBezTo>
                  <a:cubicBezTo>
                    <a:pt x="248" y="167"/>
                    <a:pt x="268" y="179"/>
                    <a:pt x="290" y="179"/>
                  </a:cubicBezTo>
                  <a:cubicBezTo>
                    <a:pt x="301" y="179"/>
                    <a:pt x="309" y="175"/>
                    <a:pt x="313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4" y="179"/>
                    <a:pt x="314" y="179"/>
                    <a:pt x="314" y="179"/>
                  </a:cubicBezTo>
                  <a:cubicBezTo>
                    <a:pt x="314" y="196"/>
                    <a:pt x="307" y="203"/>
                    <a:pt x="290" y="203"/>
                  </a:cubicBezTo>
                  <a:cubicBezTo>
                    <a:pt x="278" y="203"/>
                    <a:pt x="268" y="198"/>
                    <a:pt x="263" y="191"/>
                  </a:cubicBezTo>
                  <a:cubicBezTo>
                    <a:pt x="249" y="209"/>
                    <a:pt x="249" y="209"/>
                    <a:pt x="249" y="209"/>
                  </a:cubicBezTo>
                  <a:cubicBezTo>
                    <a:pt x="255" y="215"/>
                    <a:pt x="265" y="222"/>
                    <a:pt x="290" y="222"/>
                  </a:cubicBezTo>
                  <a:cubicBezTo>
                    <a:pt x="318" y="222"/>
                    <a:pt x="337" y="208"/>
                    <a:pt x="337" y="179"/>
                  </a:cubicBezTo>
                  <a:lnTo>
                    <a:pt x="337" y="79"/>
                  </a:lnTo>
                  <a:close/>
                  <a:moveTo>
                    <a:pt x="196" y="36"/>
                  </a:moveTo>
                  <a:cubicBezTo>
                    <a:pt x="196" y="157"/>
                    <a:pt x="196" y="157"/>
                    <a:pt x="196" y="157"/>
                  </a:cubicBezTo>
                  <a:cubicBezTo>
                    <a:pt x="196" y="174"/>
                    <a:pt x="205" y="183"/>
                    <a:pt x="221" y="183"/>
                  </a:cubicBezTo>
                  <a:cubicBezTo>
                    <a:pt x="227" y="183"/>
                    <a:pt x="231" y="182"/>
                    <a:pt x="235" y="181"/>
                  </a:cubicBezTo>
                  <a:cubicBezTo>
                    <a:pt x="235" y="162"/>
                    <a:pt x="235" y="162"/>
                    <a:pt x="235" y="162"/>
                  </a:cubicBezTo>
                  <a:cubicBezTo>
                    <a:pt x="234" y="162"/>
                    <a:pt x="232" y="163"/>
                    <a:pt x="229" y="163"/>
                  </a:cubicBezTo>
                  <a:cubicBezTo>
                    <a:pt x="223" y="163"/>
                    <a:pt x="219" y="160"/>
                    <a:pt x="219" y="151"/>
                  </a:cubicBezTo>
                  <a:cubicBezTo>
                    <a:pt x="219" y="36"/>
                    <a:pt x="219" y="36"/>
                    <a:pt x="219" y="36"/>
                  </a:cubicBezTo>
                  <a:lnTo>
                    <a:pt x="196" y="36"/>
                  </a:lnTo>
                  <a:close/>
                  <a:moveTo>
                    <a:pt x="135" y="15"/>
                  </a:moveTo>
                  <a:cubicBezTo>
                    <a:pt x="135" y="24"/>
                    <a:pt x="142" y="31"/>
                    <a:pt x="151" y="31"/>
                  </a:cubicBezTo>
                  <a:cubicBezTo>
                    <a:pt x="159" y="31"/>
                    <a:pt x="166" y="24"/>
                    <a:pt x="166" y="15"/>
                  </a:cubicBezTo>
                  <a:cubicBezTo>
                    <a:pt x="166" y="7"/>
                    <a:pt x="159" y="0"/>
                    <a:pt x="151" y="0"/>
                  </a:cubicBezTo>
                  <a:cubicBezTo>
                    <a:pt x="142" y="0"/>
                    <a:pt x="135" y="7"/>
                    <a:pt x="135" y="15"/>
                  </a:cubicBezTo>
                  <a:moveTo>
                    <a:pt x="139" y="182"/>
                  </a:moveTo>
                  <a:cubicBezTo>
                    <a:pt x="163" y="182"/>
                    <a:pt x="163" y="182"/>
                    <a:pt x="163" y="182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39" y="47"/>
                    <a:pt x="139" y="47"/>
                    <a:pt x="139" y="47"/>
                  </a:cubicBezTo>
                  <a:lnTo>
                    <a:pt x="139" y="182"/>
                  </a:lnTo>
                  <a:close/>
                  <a:moveTo>
                    <a:pt x="61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61" y="131"/>
                    <a:pt x="61" y="131"/>
                    <a:pt x="61" y="131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9">
              <a:extLst>
                <a:ext uri="{FF2B5EF4-FFF2-40B4-BE49-F238E27FC236}">
                  <a16:creationId xmlns:a16="http://schemas.microsoft.com/office/drawing/2014/main" id="{D36237BB-8554-471F-ABD5-FFB4DD3788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6413" y="2720975"/>
              <a:ext cx="1673225" cy="238125"/>
            </a:xfrm>
            <a:custGeom>
              <a:avLst/>
              <a:gdLst>
                <a:gd name="T0" fmla="*/ 1384 w 1450"/>
                <a:gd name="T1" fmla="*/ 87 h 200"/>
                <a:gd name="T2" fmla="*/ 1383 w 1450"/>
                <a:gd name="T3" fmla="*/ 104 h 200"/>
                <a:gd name="T4" fmla="*/ 1360 w 1450"/>
                <a:gd name="T5" fmla="*/ 97 h 200"/>
                <a:gd name="T6" fmla="*/ 1273 w 1450"/>
                <a:gd name="T7" fmla="*/ 57 h 200"/>
                <a:gd name="T8" fmla="*/ 1216 w 1450"/>
                <a:gd name="T9" fmla="*/ 54 h 200"/>
                <a:gd name="T10" fmla="*/ 1216 w 1450"/>
                <a:gd name="T11" fmla="*/ 151 h 200"/>
                <a:gd name="T12" fmla="*/ 1253 w 1450"/>
                <a:gd name="T13" fmla="*/ 151 h 200"/>
                <a:gd name="T14" fmla="*/ 1314 w 1450"/>
                <a:gd name="T15" fmla="*/ 81 h 200"/>
                <a:gd name="T16" fmla="*/ 1305 w 1450"/>
                <a:gd name="T17" fmla="*/ 41 h 200"/>
                <a:gd name="T18" fmla="*/ 1140 w 1450"/>
                <a:gd name="T19" fmla="*/ 58 h 200"/>
                <a:gd name="T20" fmla="*/ 1116 w 1450"/>
                <a:gd name="T21" fmla="*/ 151 h 200"/>
                <a:gd name="T22" fmla="*/ 1177 w 1450"/>
                <a:gd name="T23" fmla="*/ 66 h 200"/>
                <a:gd name="T24" fmla="*/ 1088 w 1450"/>
                <a:gd name="T25" fmla="*/ 15 h 200"/>
                <a:gd name="T26" fmla="*/ 1085 w 1450"/>
                <a:gd name="T27" fmla="*/ 151 h 200"/>
                <a:gd name="T28" fmla="*/ 1016 w 1450"/>
                <a:gd name="T29" fmla="*/ 152 h 200"/>
                <a:gd name="T30" fmla="*/ 1009 w 1450"/>
                <a:gd name="T31" fmla="*/ 119 h 200"/>
                <a:gd name="T32" fmla="*/ 1009 w 1450"/>
                <a:gd name="T33" fmla="*/ 44 h 200"/>
                <a:gd name="T34" fmla="*/ 971 w 1450"/>
                <a:gd name="T35" fmla="*/ 47 h 200"/>
                <a:gd name="T36" fmla="*/ 1016 w 1450"/>
                <a:gd name="T37" fmla="*/ 152 h 200"/>
                <a:gd name="T38" fmla="*/ 913 w 1450"/>
                <a:gd name="T39" fmla="*/ 162 h 200"/>
                <a:gd name="T40" fmla="*/ 935 w 1450"/>
                <a:gd name="T41" fmla="*/ 174 h 200"/>
                <a:gd name="T42" fmla="*/ 878 w 1450"/>
                <a:gd name="T43" fmla="*/ 138 h 200"/>
                <a:gd name="T44" fmla="*/ 923 w 1450"/>
                <a:gd name="T45" fmla="*/ 61 h 200"/>
                <a:gd name="T46" fmla="*/ 885 w 1450"/>
                <a:gd name="T47" fmla="*/ 74 h 200"/>
                <a:gd name="T48" fmla="*/ 843 w 1450"/>
                <a:gd name="T49" fmla="*/ 87 h 200"/>
                <a:gd name="T50" fmla="*/ 828 w 1450"/>
                <a:gd name="T51" fmla="*/ 134 h 200"/>
                <a:gd name="T52" fmla="*/ 824 w 1450"/>
                <a:gd name="T53" fmla="*/ 42 h 200"/>
                <a:gd name="T54" fmla="*/ 852 w 1450"/>
                <a:gd name="T55" fmla="*/ 125 h 200"/>
                <a:gd name="T56" fmla="*/ 762 w 1450"/>
                <a:gd name="T57" fmla="*/ 150 h 200"/>
                <a:gd name="T58" fmla="*/ 747 w 1450"/>
                <a:gd name="T59" fmla="*/ 5 h 200"/>
                <a:gd name="T60" fmla="*/ 690 w 1450"/>
                <a:gd name="T61" fmla="*/ 153 h 200"/>
                <a:gd name="T62" fmla="*/ 688 w 1450"/>
                <a:gd name="T63" fmla="*/ 121 h 200"/>
                <a:gd name="T64" fmla="*/ 618 w 1450"/>
                <a:gd name="T65" fmla="*/ 83 h 200"/>
                <a:gd name="T66" fmla="*/ 627 w 1450"/>
                <a:gd name="T67" fmla="*/ 125 h 200"/>
                <a:gd name="T68" fmla="*/ 640 w 1450"/>
                <a:gd name="T69" fmla="*/ 85 h 200"/>
                <a:gd name="T70" fmla="*/ 637 w 1450"/>
                <a:gd name="T71" fmla="*/ 142 h 200"/>
                <a:gd name="T72" fmla="*/ 465 w 1450"/>
                <a:gd name="T73" fmla="*/ 121 h 200"/>
                <a:gd name="T74" fmla="*/ 481 w 1450"/>
                <a:gd name="T75" fmla="*/ 73 h 200"/>
                <a:gd name="T76" fmla="*/ 496 w 1450"/>
                <a:gd name="T77" fmla="*/ 42 h 200"/>
                <a:gd name="T78" fmla="*/ 419 w 1450"/>
                <a:gd name="T79" fmla="*/ 29 h 200"/>
                <a:gd name="T80" fmla="*/ 407 w 1450"/>
                <a:gd name="T81" fmla="*/ 151 h 200"/>
                <a:gd name="T82" fmla="*/ 407 w 1450"/>
                <a:gd name="T83" fmla="*/ 151 h 200"/>
                <a:gd name="T84" fmla="*/ 335 w 1450"/>
                <a:gd name="T85" fmla="*/ 162 h 200"/>
                <a:gd name="T86" fmla="*/ 357 w 1450"/>
                <a:gd name="T87" fmla="*/ 174 h 200"/>
                <a:gd name="T88" fmla="*/ 300 w 1450"/>
                <a:gd name="T89" fmla="*/ 138 h 200"/>
                <a:gd name="T90" fmla="*/ 345 w 1450"/>
                <a:gd name="T91" fmla="*/ 61 h 200"/>
                <a:gd name="T92" fmla="*/ 307 w 1450"/>
                <a:gd name="T93" fmla="*/ 74 h 200"/>
                <a:gd name="T94" fmla="*/ 283 w 1450"/>
                <a:gd name="T95" fmla="*/ 15 h 200"/>
                <a:gd name="T96" fmla="*/ 280 w 1450"/>
                <a:gd name="T97" fmla="*/ 151 h 200"/>
                <a:gd name="T98" fmla="*/ 163 w 1450"/>
                <a:gd name="T99" fmla="*/ 83 h 200"/>
                <a:gd name="T100" fmla="*/ 190 w 1450"/>
                <a:gd name="T101" fmla="*/ 83 h 200"/>
                <a:gd name="T102" fmla="*/ 161 w 1450"/>
                <a:gd name="T103" fmla="*/ 16 h 200"/>
                <a:gd name="T104" fmla="*/ 161 w 1450"/>
                <a:gd name="T105" fmla="*/ 16 h 200"/>
                <a:gd name="T106" fmla="*/ 61 w 1450"/>
                <a:gd name="T107" fmla="*/ 10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0" h="200">
                  <a:moveTo>
                    <a:pt x="1408" y="60"/>
                  </a:moveTo>
                  <a:cubicBezTo>
                    <a:pt x="1421" y="60"/>
                    <a:pt x="1428" y="68"/>
                    <a:pt x="1428" y="83"/>
                  </a:cubicBezTo>
                  <a:cubicBezTo>
                    <a:pt x="1428" y="87"/>
                    <a:pt x="1428" y="87"/>
                    <a:pt x="1428" y="87"/>
                  </a:cubicBezTo>
                  <a:cubicBezTo>
                    <a:pt x="1384" y="87"/>
                    <a:pt x="1384" y="87"/>
                    <a:pt x="1384" y="87"/>
                  </a:cubicBezTo>
                  <a:cubicBezTo>
                    <a:pt x="1385" y="70"/>
                    <a:pt x="1394" y="60"/>
                    <a:pt x="1408" y="60"/>
                  </a:cubicBezTo>
                  <a:moveTo>
                    <a:pt x="1437" y="125"/>
                  </a:moveTo>
                  <a:cubicBezTo>
                    <a:pt x="1432" y="129"/>
                    <a:pt x="1424" y="134"/>
                    <a:pt x="1413" y="134"/>
                  </a:cubicBezTo>
                  <a:cubicBezTo>
                    <a:pt x="1393" y="134"/>
                    <a:pt x="1384" y="124"/>
                    <a:pt x="1383" y="104"/>
                  </a:cubicBezTo>
                  <a:cubicBezTo>
                    <a:pt x="1449" y="104"/>
                    <a:pt x="1449" y="104"/>
                    <a:pt x="1449" y="104"/>
                  </a:cubicBezTo>
                  <a:cubicBezTo>
                    <a:pt x="1450" y="96"/>
                    <a:pt x="1450" y="90"/>
                    <a:pt x="1450" y="85"/>
                  </a:cubicBezTo>
                  <a:cubicBezTo>
                    <a:pt x="1450" y="59"/>
                    <a:pt x="1435" y="42"/>
                    <a:pt x="1409" y="42"/>
                  </a:cubicBezTo>
                  <a:cubicBezTo>
                    <a:pt x="1380" y="42"/>
                    <a:pt x="1360" y="61"/>
                    <a:pt x="1360" y="97"/>
                  </a:cubicBezTo>
                  <a:cubicBezTo>
                    <a:pt x="1360" y="135"/>
                    <a:pt x="1377" y="153"/>
                    <a:pt x="1410" y="153"/>
                  </a:cubicBezTo>
                  <a:cubicBezTo>
                    <a:pt x="1428" y="153"/>
                    <a:pt x="1439" y="148"/>
                    <a:pt x="1447" y="142"/>
                  </a:cubicBezTo>
                  <a:lnTo>
                    <a:pt x="1437" y="125"/>
                  </a:lnTo>
                  <a:close/>
                  <a:moveTo>
                    <a:pt x="1273" y="57"/>
                  </a:moveTo>
                  <a:cubicBezTo>
                    <a:pt x="1272" y="57"/>
                    <a:pt x="1272" y="57"/>
                    <a:pt x="1272" y="57"/>
                  </a:cubicBezTo>
                  <a:cubicBezTo>
                    <a:pt x="1268" y="48"/>
                    <a:pt x="1261" y="41"/>
                    <a:pt x="1245" y="41"/>
                  </a:cubicBezTo>
                  <a:cubicBezTo>
                    <a:pt x="1232" y="41"/>
                    <a:pt x="1222" y="47"/>
                    <a:pt x="1217" y="54"/>
                  </a:cubicBezTo>
                  <a:cubicBezTo>
                    <a:pt x="1216" y="54"/>
                    <a:pt x="1216" y="54"/>
                    <a:pt x="1216" y="54"/>
                  </a:cubicBezTo>
                  <a:cubicBezTo>
                    <a:pt x="1212" y="44"/>
                    <a:pt x="1212" y="44"/>
                    <a:pt x="1212" y="44"/>
                  </a:cubicBezTo>
                  <a:cubicBezTo>
                    <a:pt x="1193" y="44"/>
                    <a:pt x="1193" y="44"/>
                    <a:pt x="1193" y="44"/>
                  </a:cubicBezTo>
                  <a:cubicBezTo>
                    <a:pt x="1193" y="151"/>
                    <a:pt x="1193" y="151"/>
                    <a:pt x="1193" y="151"/>
                  </a:cubicBezTo>
                  <a:cubicBezTo>
                    <a:pt x="1216" y="151"/>
                    <a:pt x="1216" y="151"/>
                    <a:pt x="1216" y="151"/>
                  </a:cubicBezTo>
                  <a:cubicBezTo>
                    <a:pt x="1216" y="77"/>
                    <a:pt x="1216" y="77"/>
                    <a:pt x="1216" y="77"/>
                  </a:cubicBezTo>
                  <a:cubicBezTo>
                    <a:pt x="1219" y="69"/>
                    <a:pt x="1226" y="62"/>
                    <a:pt x="1236" y="62"/>
                  </a:cubicBezTo>
                  <a:cubicBezTo>
                    <a:pt x="1247" y="62"/>
                    <a:pt x="1253" y="69"/>
                    <a:pt x="1253" y="83"/>
                  </a:cubicBezTo>
                  <a:cubicBezTo>
                    <a:pt x="1253" y="151"/>
                    <a:pt x="1253" y="151"/>
                    <a:pt x="1253" y="151"/>
                  </a:cubicBezTo>
                  <a:cubicBezTo>
                    <a:pt x="1277" y="151"/>
                    <a:pt x="1277" y="151"/>
                    <a:pt x="1277" y="151"/>
                  </a:cubicBezTo>
                  <a:cubicBezTo>
                    <a:pt x="1277" y="76"/>
                    <a:pt x="1277" y="76"/>
                    <a:pt x="1277" y="76"/>
                  </a:cubicBezTo>
                  <a:cubicBezTo>
                    <a:pt x="1280" y="68"/>
                    <a:pt x="1288" y="62"/>
                    <a:pt x="1297" y="62"/>
                  </a:cubicBezTo>
                  <a:cubicBezTo>
                    <a:pt x="1307" y="62"/>
                    <a:pt x="1314" y="68"/>
                    <a:pt x="1314" y="81"/>
                  </a:cubicBezTo>
                  <a:cubicBezTo>
                    <a:pt x="1314" y="151"/>
                    <a:pt x="1314" y="151"/>
                    <a:pt x="1314" y="151"/>
                  </a:cubicBezTo>
                  <a:cubicBezTo>
                    <a:pt x="1338" y="151"/>
                    <a:pt x="1338" y="151"/>
                    <a:pt x="1338" y="151"/>
                  </a:cubicBezTo>
                  <a:cubicBezTo>
                    <a:pt x="1338" y="77"/>
                    <a:pt x="1338" y="77"/>
                    <a:pt x="1338" y="77"/>
                  </a:cubicBezTo>
                  <a:cubicBezTo>
                    <a:pt x="1338" y="53"/>
                    <a:pt x="1326" y="41"/>
                    <a:pt x="1305" y="41"/>
                  </a:cubicBezTo>
                  <a:cubicBezTo>
                    <a:pt x="1289" y="41"/>
                    <a:pt x="1278" y="49"/>
                    <a:pt x="1273" y="57"/>
                  </a:cubicBezTo>
                  <a:moveTo>
                    <a:pt x="1177" y="43"/>
                  </a:moveTo>
                  <a:cubicBezTo>
                    <a:pt x="1175" y="42"/>
                    <a:pt x="1171" y="42"/>
                    <a:pt x="1168" y="42"/>
                  </a:cubicBezTo>
                  <a:cubicBezTo>
                    <a:pt x="1154" y="42"/>
                    <a:pt x="1145" y="49"/>
                    <a:pt x="1140" y="58"/>
                  </a:cubicBezTo>
                  <a:cubicBezTo>
                    <a:pt x="1139" y="58"/>
                    <a:pt x="1139" y="58"/>
                    <a:pt x="1139" y="58"/>
                  </a:cubicBezTo>
                  <a:cubicBezTo>
                    <a:pt x="1134" y="44"/>
                    <a:pt x="1134" y="44"/>
                    <a:pt x="1134" y="44"/>
                  </a:cubicBezTo>
                  <a:cubicBezTo>
                    <a:pt x="1116" y="44"/>
                    <a:pt x="1116" y="44"/>
                    <a:pt x="1116" y="44"/>
                  </a:cubicBezTo>
                  <a:cubicBezTo>
                    <a:pt x="1116" y="151"/>
                    <a:pt x="1116" y="151"/>
                    <a:pt x="1116" y="151"/>
                  </a:cubicBezTo>
                  <a:cubicBezTo>
                    <a:pt x="1140" y="151"/>
                    <a:pt x="1140" y="151"/>
                    <a:pt x="1140" y="151"/>
                  </a:cubicBezTo>
                  <a:cubicBezTo>
                    <a:pt x="1140" y="76"/>
                    <a:pt x="1140" y="76"/>
                    <a:pt x="1140" y="76"/>
                  </a:cubicBezTo>
                  <a:cubicBezTo>
                    <a:pt x="1145" y="69"/>
                    <a:pt x="1156" y="65"/>
                    <a:pt x="1165" y="65"/>
                  </a:cubicBezTo>
                  <a:cubicBezTo>
                    <a:pt x="1169" y="65"/>
                    <a:pt x="1173" y="66"/>
                    <a:pt x="1177" y="66"/>
                  </a:cubicBezTo>
                  <a:lnTo>
                    <a:pt x="1177" y="43"/>
                  </a:lnTo>
                  <a:close/>
                  <a:moveTo>
                    <a:pt x="1059" y="15"/>
                  </a:moveTo>
                  <a:cubicBezTo>
                    <a:pt x="1059" y="23"/>
                    <a:pt x="1065" y="29"/>
                    <a:pt x="1073" y="29"/>
                  </a:cubicBezTo>
                  <a:cubicBezTo>
                    <a:pt x="1082" y="29"/>
                    <a:pt x="1088" y="23"/>
                    <a:pt x="1088" y="15"/>
                  </a:cubicBezTo>
                  <a:cubicBezTo>
                    <a:pt x="1088" y="6"/>
                    <a:pt x="1082" y="0"/>
                    <a:pt x="1073" y="0"/>
                  </a:cubicBezTo>
                  <a:cubicBezTo>
                    <a:pt x="1065" y="0"/>
                    <a:pt x="1059" y="6"/>
                    <a:pt x="1059" y="15"/>
                  </a:cubicBezTo>
                  <a:moveTo>
                    <a:pt x="1062" y="151"/>
                  </a:moveTo>
                  <a:cubicBezTo>
                    <a:pt x="1085" y="151"/>
                    <a:pt x="1085" y="151"/>
                    <a:pt x="1085" y="151"/>
                  </a:cubicBezTo>
                  <a:cubicBezTo>
                    <a:pt x="1085" y="44"/>
                    <a:pt x="1085" y="44"/>
                    <a:pt x="1085" y="44"/>
                  </a:cubicBezTo>
                  <a:cubicBezTo>
                    <a:pt x="1062" y="44"/>
                    <a:pt x="1062" y="44"/>
                    <a:pt x="1062" y="44"/>
                  </a:cubicBezTo>
                  <a:lnTo>
                    <a:pt x="1062" y="151"/>
                  </a:lnTo>
                  <a:close/>
                  <a:moveTo>
                    <a:pt x="1016" y="152"/>
                  </a:moveTo>
                  <a:cubicBezTo>
                    <a:pt x="1032" y="152"/>
                    <a:pt x="1040" y="149"/>
                    <a:pt x="1044" y="146"/>
                  </a:cubicBezTo>
                  <a:cubicBezTo>
                    <a:pt x="1038" y="128"/>
                    <a:pt x="1038" y="128"/>
                    <a:pt x="1038" y="128"/>
                  </a:cubicBezTo>
                  <a:cubicBezTo>
                    <a:pt x="1034" y="131"/>
                    <a:pt x="1029" y="133"/>
                    <a:pt x="1022" y="133"/>
                  </a:cubicBezTo>
                  <a:cubicBezTo>
                    <a:pt x="1014" y="133"/>
                    <a:pt x="1009" y="128"/>
                    <a:pt x="1009" y="119"/>
                  </a:cubicBezTo>
                  <a:cubicBezTo>
                    <a:pt x="1009" y="62"/>
                    <a:pt x="1009" y="62"/>
                    <a:pt x="1009" y="62"/>
                  </a:cubicBezTo>
                  <a:cubicBezTo>
                    <a:pt x="1037" y="62"/>
                    <a:pt x="1037" y="62"/>
                    <a:pt x="1037" y="62"/>
                  </a:cubicBezTo>
                  <a:cubicBezTo>
                    <a:pt x="1037" y="44"/>
                    <a:pt x="1037" y="44"/>
                    <a:pt x="1037" y="44"/>
                  </a:cubicBezTo>
                  <a:cubicBezTo>
                    <a:pt x="1009" y="44"/>
                    <a:pt x="1009" y="44"/>
                    <a:pt x="1009" y="44"/>
                  </a:cubicBezTo>
                  <a:cubicBezTo>
                    <a:pt x="1009" y="16"/>
                    <a:pt x="1009" y="16"/>
                    <a:pt x="1009" y="16"/>
                  </a:cubicBezTo>
                  <a:cubicBezTo>
                    <a:pt x="994" y="16"/>
                    <a:pt x="994" y="16"/>
                    <a:pt x="994" y="16"/>
                  </a:cubicBezTo>
                  <a:cubicBezTo>
                    <a:pt x="986" y="42"/>
                    <a:pt x="986" y="42"/>
                    <a:pt x="986" y="42"/>
                  </a:cubicBezTo>
                  <a:cubicBezTo>
                    <a:pt x="971" y="47"/>
                    <a:pt x="971" y="47"/>
                    <a:pt x="971" y="47"/>
                  </a:cubicBezTo>
                  <a:cubicBezTo>
                    <a:pt x="971" y="62"/>
                    <a:pt x="971" y="62"/>
                    <a:pt x="971" y="62"/>
                  </a:cubicBezTo>
                  <a:cubicBezTo>
                    <a:pt x="986" y="62"/>
                    <a:pt x="986" y="62"/>
                    <a:pt x="986" y="62"/>
                  </a:cubicBezTo>
                  <a:cubicBezTo>
                    <a:pt x="986" y="119"/>
                    <a:pt x="986" y="119"/>
                    <a:pt x="986" y="119"/>
                  </a:cubicBezTo>
                  <a:cubicBezTo>
                    <a:pt x="986" y="143"/>
                    <a:pt x="998" y="152"/>
                    <a:pt x="1016" y="152"/>
                  </a:cubicBezTo>
                  <a:moveTo>
                    <a:pt x="935" y="174"/>
                  </a:moveTo>
                  <a:cubicBezTo>
                    <a:pt x="935" y="169"/>
                    <a:pt x="934" y="164"/>
                    <a:pt x="932" y="161"/>
                  </a:cubicBezTo>
                  <a:cubicBezTo>
                    <a:pt x="913" y="161"/>
                    <a:pt x="913" y="161"/>
                    <a:pt x="913" y="161"/>
                  </a:cubicBezTo>
                  <a:cubicBezTo>
                    <a:pt x="913" y="162"/>
                    <a:pt x="913" y="162"/>
                    <a:pt x="913" y="162"/>
                  </a:cubicBezTo>
                  <a:cubicBezTo>
                    <a:pt x="915" y="164"/>
                    <a:pt x="918" y="168"/>
                    <a:pt x="918" y="173"/>
                  </a:cubicBezTo>
                  <a:cubicBezTo>
                    <a:pt x="918" y="180"/>
                    <a:pt x="915" y="184"/>
                    <a:pt x="905" y="188"/>
                  </a:cubicBezTo>
                  <a:cubicBezTo>
                    <a:pt x="912" y="200"/>
                    <a:pt x="912" y="200"/>
                    <a:pt x="912" y="200"/>
                  </a:cubicBezTo>
                  <a:cubicBezTo>
                    <a:pt x="928" y="195"/>
                    <a:pt x="935" y="185"/>
                    <a:pt x="935" y="174"/>
                  </a:cubicBezTo>
                  <a:moveTo>
                    <a:pt x="937" y="122"/>
                  </a:moveTo>
                  <a:cubicBezTo>
                    <a:pt x="937" y="129"/>
                    <a:pt x="932" y="134"/>
                    <a:pt x="921" y="134"/>
                  </a:cubicBezTo>
                  <a:cubicBezTo>
                    <a:pt x="908" y="134"/>
                    <a:pt x="898" y="127"/>
                    <a:pt x="893" y="121"/>
                  </a:cubicBezTo>
                  <a:cubicBezTo>
                    <a:pt x="878" y="138"/>
                    <a:pt x="878" y="138"/>
                    <a:pt x="878" y="138"/>
                  </a:cubicBezTo>
                  <a:cubicBezTo>
                    <a:pt x="884" y="144"/>
                    <a:pt x="898" y="153"/>
                    <a:pt x="920" y="153"/>
                  </a:cubicBezTo>
                  <a:cubicBezTo>
                    <a:pt x="949" y="153"/>
                    <a:pt x="961" y="135"/>
                    <a:pt x="961" y="121"/>
                  </a:cubicBezTo>
                  <a:cubicBezTo>
                    <a:pt x="961" y="85"/>
                    <a:pt x="909" y="92"/>
                    <a:pt x="909" y="73"/>
                  </a:cubicBezTo>
                  <a:cubicBezTo>
                    <a:pt x="909" y="66"/>
                    <a:pt x="914" y="61"/>
                    <a:pt x="923" y="61"/>
                  </a:cubicBezTo>
                  <a:cubicBezTo>
                    <a:pt x="933" y="61"/>
                    <a:pt x="940" y="66"/>
                    <a:pt x="945" y="71"/>
                  </a:cubicBezTo>
                  <a:cubicBezTo>
                    <a:pt x="960" y="56"/>
                    <a:pt x="960" y="56"/>
                    <a:pt x="960" y="56"/>
                  </a:cubicBezTo>
                  <a:cubicBezTo>
                    <a:pt x="953" y="48"/>
                    <a:pt x="941" y="42"/>
                    <a:pt x="924" y="42"/>
                  </a:cubicBezTo>
                  <a:cubicBezTo>
                    <a:pt x="899" y="42"/>
                    <a:pt x="885" y="57"/>
                    <a:pt x="885" y="74"/>
                  </a:cubicBezTo>
                  <a:cubicBezTo>
                    <a:pt x="885" y="110"/>
                    <a:pt x="937" y="103"/>
                    <a:pt x="937" y="122"/>
                  </a:cubicBezTo>
                  <a:moveTo>
                    <a:pt x="823" y="60"/>
                  </a:moveTo>
                  <a:cubicBezTo>
                    <a:pt x="837" y="60"/>
                    <a:pt x="843" y="68"/>
                    <a:pt x="843" y="83"/>
                  </a:cubicBezTo>
                  <a:cubicBezTo>
                    <a:pt x="843" y="87"/>
                    <a:pt x="843" y="87"/>
                    <a:pt x="843" y="87"/>
                  </a:cubicBezTo>
                  <a:cubicBezTo>
                    <a:pt x="799" y="87"/>
                    <a:pt x="799" y="87"/>
                    <a:pt x="799" y="87"/>
                  </a:cubicBezTo>
                  <a:cubicBezTo>
                    <a:pt x="800" y="70"/>
                    <a:pt x="810" y="60"/>
                    <a:pt x="823" y="60"/>
                  </a:cubicBezTo>
                  <a:moveTo>
                    <a:pt x="852" y="125"/>
                  </a:moveTo>
                  <a:cubicBezTo>
                    <a:pt x="848" y="129"/>
                    <a:pt x="839" y="134"/>
                    <a:pt x="828" y="134"/>
                  </a:cubicBezTo>
                  <a:cubicBezTo>
                    <a:pt x="808" y="134"/>
                    <a:pt x="800" y="124"/>
                    <a:pt x="799" y="104"/>
                  </a:cubicBezTo>
                  <a:cubicBezTo>
                    <a:pt x="865" y="104"/>
                    <a:pt x="865" y="104"/>
                    <a:pt x="865" y="104"/>
                  </a:cubicBezTo>
                  <a:cubicBezTo>
                    <a:pt x="866" y="96"/>
                    <a:pt x="866" y="90"/>
                    <a:pt x="866" y="85"/>
                  </a:cubicBezTo>
                  <a:cubicBezTo>
                    <a:pt x="866" y="59"/>
                    <a:pt x="851" y="42"/>
                    <a:pt x="824" y="42"/>
                  </a:cubicBezTo>
                  <a:cubicBezTo>
                    <a:pt x="796" y="42"/>
                    <a:pt x="775" y="61"/>
                    <a:pt x="775" y="97"/>
                  </a:cubicBezTo>
                  <a:cubicBezTo>
                    <a:pt x="775" y="135"/>
                    <a:pt x="792" y="153"/>
                    <a:pt x="825" y="153"/>
                  </a:cubicBezTo>
                  <a:cubicBezTo>
                    <a:pt x="844" y="153"/>
                    <a:pt x="855" y="148"/>
                    <a:pt x="862" y="142"/>
                  </a:cubicBezTo>
                  <a:lnTo>
                    <a:pt x="852" y="125"/>
                  </a:lnTo>
                  <a:close/>
                  <a:moveTo>
                    <a:pt x="723" y="5"/>
                  </a:moveTo>
                  <a:cubicBezTo>
                    <a:pt x="723" y="127"/>
                    <a:pt x="723" y="127"/>
                    <a:pt x="723" y="127"/>
                  </a:cubicBezTo>
                  <a:cubicBezTo>
                    <a:pt x="723" y="143"/>
                    <a:pt x="732" y="153"/>
                    <a:pt x="749" y="153"/>
                  </a:cubicBezTo>
                  <a:cubicBezTo>
                    <a:pt x="754" y="153"/>
                    <a:pt x="759" y="152"/>
                    <a:pt x="762" y="150"/>
                  </a:cubicBezTo>
                  <a:cubicBezTo>
                    <a:pt x="762" y="131"/>
                    <a:pt x="762" y="131"/>
                    <a:pt x="762" y="131"/>
                  </a:cubicBezTo>
                  <a:cubicBezTo>
                    <a:pt x="761" y="132"/>
                    <a:pt x="759" y="132"/>
                    <a:pt x="756" y="132"/>
                  </a:cubicBezTo>
                  <a:cubicBezTo>
                    <a:pt x="750" y="132"/>
                    <a:pt x="747" y="129"/>
                    <a:pt x="747" y="121"/>
                  </a:cubicBezTo>
                  <a:cubicBezTo>
                    <a:pt x="747" y="5"/>
                    <a:pt x="747" y="5"/>
                    <a:pt x="747" y="5"/>
                  </a:cubicBezTo>
                  <a:lnTo>
                    <a:pt x="723" y="5"/>
                  </a:lnTo>
                  <a:close/>
                  <a:moveTo>
                    <a:pt x="664" y="5"/>
                  </a:moveTo>
                  <a:cubicBezTo>
                    <a:pt x="664" y="127"/>
                    <a:pt x="664" y="127"/>
                    <a:pt x="664" y="127"/>
                  </a:cubicBezTo>
                  <a:cubicBezTo>
                    <a:pt x="664" y="143"/>
                    <a:pt x="673" y="153"/>
                    <a:pt x="690" y="153"/>
                  </a:cubicBezTo>
                  <a:cubicBezTo>
                    <a:pt x="695" y="153"/>
                    <a:pt x="700" y="152"/>
                    <a:pt x="704" y="150"/>
                  </a:cubicBezTo>
                  <a:cubicBezTo>
                    <a:pt x="704" y="131"/>
                    <a:pt x="704" y="131"/>
                    <a:pt x="704" y="131"/>
                  </a:cubicBezTo>
                  <a:cubicBezTo>
                    <a:pt x="702" y="132"/>
                    <a:pt x="701" y="132"/>
                    <a:pt x="698" y="132"/>
                  </a:cubicBezTo>
                  <a:cubicBezTo>
                    <a:pt x="691" y="132"/>
                    <a:pt x="688" y="129"/>
                    <a:pt x="688" y="121"/>
                  </a:cubicBezTo>
                  <a:cubicBezTo>
                    <a:pt x="688" y="5"/>
                    <a:pt x="688" y="5"/>
                    <a:pt x="688" y="5"/>
                  </a:cubicBezTo>
                  <a:lnTo>
                    <a:pt x="664" y="5"/>
                  </a:lnTo>
                  <a:close/>
                  <a:moveTo>
                    <a:pt x="598" y="60"/>
                  </a:moveTo>
                  <a:cubicBezTo>
                    <a:pt x="611" y="60"/>
                    <a:pt x="618" y="68"/>
                    <a:pt x="618" y="83"/>
                  </a:cubicBezTo>
                  <a:cubicBezTo>
                    <a:pt x="618" y="87"/>
                    <a:pt x="618" y="87"/>
                    <a:pt x="618" y="87"/>
                  </a:cubicBezTo>
                  <a:cubicBezTo>
                    <a:pt x="574" y="87"/>
                    <a:pt x="574" y="87"/>
                    <a:pt x="574" y="87"/>
                  </a:cubicBezTo>
                  <a:cubicBezTo>
                    <a:pt x="575" y="70"/>
                    <a:pt x="584" y="60"/>
                    <a:pt x="598" y="60"/>
                  </a:cubicBezTo>
                  <a:moveTo>
                    <a:pt x="627" y="125"/>
                  </a:moveTo>
                  <a:cubicBezTo>
                    <a:pt x="622" y="129"/>
                    <a:pt x="614" y="134"/>
                    <a:pt x="602" y="134"/>
                  </a:cubicBezTo>
                  <a:cubicBezTo>
                    <a:pt x="583" y="134"/>
                    <a:pt x="574" y="124"/>
                    <a:pt x="573" y="104"/>
                  </a:cubicBezTo>
                  <a:cubicBezTo>
                    <a:pt x="639" y="104"/>
                    <a:pt x="639" y="104"/>
                    <a:pt x="639" y="104"/>
                  </a:cubicBezTo>
                  <a:cubicBezTo>
                    <a:pt x="640" y="96"/>
                    <a:pt x="640" y="90"/>
                    <a:pt x="640" y="85"/>
                  </a:cubicBezTo>
                  <a:cubicBezTo>
                    <a:pt x="640" y="59"/>
                    <a:pt x="625" y="42"/>
                    <a:pt x="599" y="42"/>
                  </a:cubicBezTo>
                  <a:cubicBezTo>
                    <a:pt x="570" y="42"/>
                    <a:pt x="550" y="61"/>
                    <a:pt x="550" y="97"/>
                  </a:cubicBezTo>
                  <a:cubicBezTo>
                    <a:pt x="550" y="135"/>
                    <a:pt x="567" y="153"/>
                    <a:pt x="600" y="153"/>
                  </a:cubicBezTo>
                  <a:cubicBezTo>
                    <a:pt x="618" y="153"/>
                    <a:pt x="629" y="148"/>
                    <a:pt x="637" y="142"/>
                  </a:cubicBezTo>
                  <a:lnTo>
                    <a:pt x="627" y="125"/>
                  </a:lnTo>
                  <a:close/>
                  <a:moveTo>
                    <a:pt x="509" y="122"/>
                  </a:moveTo>
                  <a:cubicBezTo>
                    <a:pt x="509" y="129"/>
                    <a:pt x="505" y="134"/>
                    <a:pt x="493" y="134"/>
                  </a:cubicBezTo>
                  <a:cubicBezTo>
                    <a:pt x="481" y="134"/>
                    <a:pt x="470" y="127"/>
                    <a:pt x="465" y="121"/>
                  </a:cubicBezTo>
                  <a:cubicBezTo>
                    <a:pt x="451" y="138"/>
                    <a:pt x="451" y="138"/>
                    <a:pt x="451" y="138"/>
                  </a:cubicBezTo>
                  <a:cubicBezTo>
                    <a:pt x="457" y="144"/>
                    <a:pt x="471" y="153"/>
                    <a:pt x="492" y="153"/>
                  </a:cubicBezTo>
                  <a:cubicBezTo>
                    <a:pt x="521" y="153"/>
                    <a:pt x="533" y="135"/>
                    <a:pt x="533" y="121"/>
                  </a:cubicBezTo>
                  <a:cubicBezTo>
                    <a:pt x="533" y="85"/>
                    <a:pt x="481" y="92"/>
                    <a:pt x="481" y="73"/>
                  </a:cubicBezTo>
                  <a:cubicBezTo>
                    <a:pt x="481" y="66"/>
                    <a:pt x="486" y="61"/>
                    <a:pt x="496" y="61"/>
                  </a:cubicBezTo>
                  <a:cubicBezTo>
                    <a:pt x="505" y="61"/>
                    <a:pt x="513" y="66"/>
                    <a:pt x="517" y="71"/>
                  </a:cubicBezTo>
                  <a:cubicBezTo>
                    <a:pt x="532" y="56"/>
                    <a:pt x="532" y="56"/>
                    <a:pt x="532" y="56"/>
                  </a:cubicBezTo>
                  <a:cubicBezTo>
                    <a:pt x="525" y="48"/>
                    <a:pt x="513" y="42"/>
                    <a:pt x="496" y="42"/>
                  </a:cubicBezTo>
                  <a:cubicBezTo>
                    <a:pt x="472" y="42"/>
                    <a:pt x="458" y="57"/>
                    <a:pt x="458" y="74"/>
                  </a:cubicBezTo>
                  <a:cubicBezTo>
                    <a:pt x="458" y="110"/>
                    <a:pt x="509" y="103"/>
                    <a:pt x="509" y="122"/>
                  </a:cubicBezTo>
                  <a:moveTo>
                    <a:pt x="404" y="15"/>
                  </a:moveTo>
                  <a:cubicBezTo>
                    <a:pt x="404" y="23"/>
                    <a:pt x="411" y="29"/>
                    <a:pt x="419" y="29"/>
                  </a:cubicBezTo>
                  <a:cubicBezTo>
                    <a:pt x="427" y="29"/>
                    <a:pt x="433" y="23"/>
                    <a:pt x="433" y="15"/>
                  </a:cubicBezTo>
                  <a:cubicBezTo>
                    <a:pt x="433" y="6"/>
                    <a:pt x="427" y="0"/>
                    <a:pt x="419" y="0"/>
                  </a:cubicBezTo>
                  <a:cubicBezTo>
                    <a:pt x="411" y="0"/>
                    <a:pt x="404" y="6"/>
                    <a:pt x="404" y="15"/>
                  </a:cubicBezTo>
                  <a:moveTo>
                    <a:pt x="407" y="151"/>
                  </a:moveTo>
                  <a:cubicBezTo>
                    <a:pt x="431" y="151"/>
                    <a:pt x="431" y="151"/>
                    <a:pt x="431" y="151"/>
                  </a:cubicBezTo>
                  <a:cubicBezTo>
                    <a:pt x="431" y="44"/>
                    <a:pt x="431" y="44"/>
                    <a:pt x="431" y="44"/>
                  </a:cubicBezTo>
                  <a:cubicBezTo>
                    <a:pt x="407" y="44"/>
                    <a:pt x="407" y="44"/>
                    <a:pt x="407" y="44"/>
                  </a:cubicBezTo>
                  <a:lnTo>
                    <a:pt x="407" y="151"/>
                  </a:lnTo>
                  <a:close/>
                  <a:moveTo>
                    <a:pt x="357" y="174"/>
                  </a:moveTo>
                  <a:cubicBezTo>
                    <a:pt x="357" y="169"/>
                    <a:pt x="356" y="164"/>
                    <a:pt x="354" y="161"/>
                  </a:cubicBezTo>
                  <a:cubicBezTo>
                    <a:pt x="335" y="161"/>
                    <a:pt x="335" y="161"/>
                    <a:pt x="335" y="161"/>
                  </a:cubicBezTo>
                  <a:cubicBezTo>
                    <a:pt x="335" y="162"/>
                    <a:pt x="335" y="162"/>
                    <a:pt x="335" y="162"/>
                  </a:cubicBezTo>
                  <a:cubicBezTo>
                    <a:pt x="337" y="164"/>
                    <a:pt x="340" y="168"/>
                    <a:pt x="340" y="173"/>
                  </a:cubicBezTo>
                  <a:cubicBezTo>
                    <a:pt x="340" y="180"/>
                    <a:pt x="336" y="184"/>
                    <a:pt x="327" y="188"/>
                  </a:cubicBezTo>
                  <a:cubicBezTo>
                    <a:pt x="334" y="200"/>
                    <a:pt x="334" y="200"/>
                    <a:pt x="334" y="200"/>
                  </a:cubicBezTo>
                  <a:cubicBezTo>
                    <a:pt x="350" y="195"/>
                    <a:pt x="357" y="185"/>
                    <a:pt x="357" y="174"/>
                  </a:cubicBezTo>
                  <a:moveTo>
                    <a:pt x="359" y="122"/>
                  </a:moveTo>
                  <a:cubicBezTo>
                    <a:pt x="359" y="129"/>
                    <a:pt x="354" y="134"/>
                    <a:pt x="343" y="134"/>
                  </a:cubicBezTo>
                  <a:cubicBezTo>
                    <a:pt x="330" y="134"/>
                    <a:pt x="320" y="127"/>
                    <a:pt x="314" y="121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306" y="144"/>
                    <a:pt x="320" y="153"/>
                    <a:pt x="342" y="153"/>
                  </a:cubicBezTo>
                  <a:cubicBezTo>
                    <a:pt x="371" y="153"/>
                    <a:pt x="382" y="135"/>
                    <a:pt x="382" y="121"/>
                  </a:cubicBezTo>
                  <a:cubicBezTo>
                    <a:pt x="382" y="85"/>
                    <a:pt x="330" y="92"/>
                    <a:pt x="330" y="73"/>
                  </a:cubicBezTo>
                  <a:cubicBezTo>
                    <a:pt x="330" y="66"/>
                    <a:pt x="335" y="61"/>
                    <a:pt x="345" y="61"/>
                  </a:cubicBezTo>
                  <a:cubicBezTo>
                    <a:pt x="354" y="61"/>
                    <a:pt x="362" y="66"/>
                    <a:pt x="366" y="71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75" y="48"/>
                    <a:pt x="363" y="42"/>
                    <a:pt x="346" y="42"/>
                  </a:cubicBezTo>
                  <a:cubicBezTo>
                    <a:pt x="321" y="42"/>
                    <a:pt x="307" y="57"/>
                    <a:pt x="307" y="74"/>
                  </a:cubicBezTo>
                  <a:cubicBezTo>
                    <a:pt x="307" y="110"/>
                    <a:pt x="359" y="103"/>
                    <a:pt x="359" y="122"/>
                  </a:cubicBezTo>
                  <a:moveTo>
                    <a:pt x="254" y="15"/>
                  </a:moveTo>
                  <a:cubicBezTo>
                    <a:pt x="254" y="23"/>
                    <a:pt x="260" y="29"/>
                    <a:pt x="268" y="29"/>
                  </a:cubicBezTo>
                  <a:cubicBezTo>
                    <a:pt x="277" y="29"/>
                    <a:pt x="283" y="23"/>
                    <a:pt x="283" y="15"/>
                  </a:cubicBezTo>
                  <a:cubicBezTo>
                    <a:pt x="283" y="6"/>
                    <a:pt x="277" y="0"/>
                    <a:pt x="268" y="0"/>
                  </a:cubicBezTo>
                  <a:cubicBezTo>
                    <a:pt x="260" y="0"/>
                    <a:pt x="254" y="6"/>
                    <a:pt x="254" y="15"/>
                  </a:cubicBezTo>
                  <a:moveTo>
                    <a:pt x="257" y="151"/>
                  </a:moveTo>
                  <a:cubicBezTo>
                    <a:pt x="280" y="151"/>
                    <a:pt x="280" y="151"/>
                    <a:pt x="280" y="151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57" y="44"/>
                    <a:pt x="257" y="44"/>
                    <a:pt x="257" y="44"/>
                  </a:cubicBezTo>
                  <a:lnTo>
                    <a:pt x="257" y="151"/>
                  </a:lnTo>
                  <a:close/>
                  <a:moveTo>
                    <a:pt x="163" y="83"/>
                  </a:moveTo>
                  <a:cubicBezTo>
                    <a:pt x="163" y="84"/>
                    <a:pt x="163" y="84"/>
                    <a:pt x="163" y="84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39" y="151"/>
                    <a:pt x="239" y="151"/>
                    <a:pt x="239" y="151"/>
                  </a:cubicBezTo>
                  <a:cubicBezTo>
                    <a:pt x="190" y="83"/>
                    <a:pt x="190" y="83"/>
                    <a:pt x="190" y="83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06" y="16"/>
                    <a:pt x="206" y="16"/>
                    <a:pt x="206" y="16"/>
                  </a:cubicBezTo>
                  <a:lnTo>
                    <a:pt x="163" y="83"/>
                  </a:lnTo>
                  <a:close/>
                  <a:moveTo>
                    <a:pt x="161" y="16"/>
                  </a:moveTo>
                  <a:cubicBezTo>
                    <a:pt x="137" y="16"/>
                    <a:pt x="137" y="16"/>
                    <a:pt x="137" y="16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61" y="151"/>
                    <a:pt x="161" y="151"/>
                    <a:pt x="161" y="151"/>
                  </a:cubicBezTo>
                  <a:lnTo>
                    <a:pt x="161" y="16"/>
                  </a:lnTo>
                  <a:close/>
                  <a:moveTo>
                    <a:pt x="61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61" y="101"/>
                    <a:pt x="61" y="101"/>
                    <a:pt x="61" y="101"/>
                  </a:cubicBezTo>
                  <a:lnTo>
                    <a:pt x="61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00">
              <a:extLst>
                <a:ext uri="{FF2B5EF4-FFF2-40B4-BE49-F238E27FC236}">
                  <a16:creationId xmlns:a16="http://schemas.microsoft.com/office/drawing/2014/main" id="{4CC373C6-883A-4967-A68C-4F05D38742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6413" y="2451100"/>
              <a:ext cx="1228725" cy="219075"/>
            </a:xfrm>
            <a:custGeom>
              <a:avLst/>
              <a:gdLst>
                <a:gd name="T0" fmla="*/ 1065 w 1065"/>
                <a:gd name="T1" fmla="*/ 39 h 184"/>
                <a:gd name="T2" fmla="*/ 949 w 1065"/>
                <a:gd name="T3" fmla="*/ 125 h 184"/>
                <a:gd name="T4" fmla="*/ 992 w 1065"/>
                <a:gd name="T5" fmla="*/ 91 h 184"/>
                <a:gd name="T6" fmla="*/ 1016 w 1065"/>
                <a:gd name="T7" fmla="*/ 88 h 184"/>
                <a:gd name="T8" fmla="*/ 949 w 1065"/>
                <a:gd name="T9" fmla="*/ 49 h 184"/>
                <a:gd name="T10" fmla="*/ 926 w 1065"/>
                <a:gd name="T11" fmla="*/ 184 h 184"/>
                <a:gd name="T12" fmla="*/ 966 w 1065"/>
                <a:gd name="T13" fmla="*/ 147 h 184"/>
                <a:gd name="T14" fmla="*/ 817 w 1065"/>
                <a:gd name="T15" fmla="*/ 57 h 184"/>
                <a:gd name="T16" fmla="*/ 873 w 1065"/>
                <a:gd name="T17" fmla="*/ 75 h 184"/>
                <a:gd name="T18" fmla="*/ 846 w 1065"/>
                <a:gd name="T19" fmla="*/ 149 h 184"/>
                <a:gd name="T20" fmla="*/ 896 w 1065"/>
                <a:gd name="T21" fmla="*/ 148 h 184"/>
                <a:gd name="T22" fmla="*/ 904 w 1065"/>
                <a:gd name="T23" fmla="*/ 129 h 184"/>
                <a:gd name="T24" fmla="*/ 855 w 1065"/>
                <a:gd name="T25" fmla="*/ 37 h 184"/>
                <a:gd name="T26" fmla="*/ 838 w 1065"/>
                <a:gd name="T27" fmla="*/ 117 h 184"/>
                <a:gd name="T28" fmla="*/ 818 w 1065"/>
                <a:gd name="T29" fmla="*/ 11 h 184"/>
                <a:gd name="T30" fmla="*/ 749 w 1065"/>
                <a:gd name="T31" fmla="*/ 147 h 184"/>
                <a:gd name="T32" fmla="*/ 731 w 1065"/>
                <a:gd name="T33" fmla="*/ 11 h 184"/>
                <a:gd name="T34" fmla="*/ 793 w 1065"/>
                <a:gd name="T35" fmla="*/ 11 h 184"/>
                <a:gd name="T36" fmla="*/ 617 w 1065"/>
                <a:gd name="T37" fmla="*/ 147 h 184"/>
                <a:gd name="T38" fmla="*/ 609 w 1065"/>
                <a:gd name="T39" fmla="*/ 89 h 184"/>
                <a:gd name="T40" fmla="*/ 583 w 1065"/>
                <a:gd name="T41" fmla="*/ 90 h 184"/>
                <a:gd name="T42" fmla="*/ 558 w 1065"/>
                <a:gd name="T43" fmla="*/ 147 h 184"/>
                <a:gd name="T44" fmla="*/ 492 w 1065"/>
                <a:gd name="T45" fmla="*/ 56 h 184"/>
                <a:gd name="T46" fmla="*/ 468 w 1065"/>
                <a:gd name="T47" fmla="*/ 83 h 184"/>
                <a:gd name="T48" fmla="*/ 497 w 1065"/>
                <a:gd name="T49" fmla="*/ 129 h 184"/>
                <a:gd name="T50" fmla="*/ 535 w 1065"/>
                <a:gd name="T51" fmla="*/ 80 h 184"/>
                <a:gd name="T52" fmla="*/ 494 w 1065"/>
                <a:gd name="T53" fmla="*/ 149 h 184"/>
                <a:gd name="T54" fmla="*/ 422 w 1065"/>
                <a:gd name="T55" fmla="*/ 72 h 184"/>
                <a:gd name="T56" fmla="*/ 358 w 1065"/>
                <a:gd name="T57" fmla="*/ 50 h 184"/>
                <a:gd name="T58" fmla="*/ 335 w 1065"/>
                <a:gd name="T59" fmla="*/ 147 h 184"/>
                <a:gd name="T60" fmla="*/ 380 w 1065"/>
                <a:gd name="T61" fmla="*/ 57 h 184"/>
                <a:gd name="T62" fmla="*/ 422 w 1065"/>
                <a:gd name="T63" fmla="*/ 147 h 184"/>
                <a:gd name="T64" fmla="*/ 272 w 1065"/>
                <a:gd name="T65" fmla="*/ 129 h 184"/>
                <a:gd name="T66" fmla="*/ 271 w 1065"/>
                <a:gd name="T67" fmla="*/ 149 h 184"/>
                <a:gd name="T68" fmla="*/ 275 w 1065"/>
                <a:gd name="T69" fmla="*/ 57 h 184"/>
                <a:gd name="T70" fmla="*/ 275 w 1065"/>
                <a:gd name="T71" fmla="*/ 37 h 184"/>
                <a:gd name="T72" fmla="*/ 216 w 1065"/>
                <a:gd name="T73" fmla="*/ 147 h 184"/>
                <a:gd name="T74" fmla="*/ 161 w 1065"/>
                <a:gd name="T75" fmla="*/ 88 h 184"/>
                <a:gd name="T76" fmla="*/ 161 w 1065"/>
                <a:gd name="T77" fmla="*/ 68 h 184"/>
                <a:gd name="T78" fmla="*/ 214 w 1065"/>
                <a:gd name="T79" fmla="*/ 11 h 184"/>
                <a:gd name="T80" fmla="*/ 216 w 1065"/>
                <a:gd name="T81" fmla="*/ 147 h 184"/>
                <a:gd name="T82" fmla="*/ 0 w 1065"/>
                <a:gd name="T83" fmla="*/ 9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5" h="184">
                  <a:moveTo>
                    <a:pt x="1041" y="147"/>
                  </a:moveTo>
                  <a:cubicBezTo>
                    <a:pt x="1065" y="147"/>
                    <a:pt x="1065" y="147"/>
                    <a:pt x="1065" y="147"/>
                  </a:cubicBezTo>
                  <a:cubicBezTo>
                    <a:pt x="1065" y="39"/>
                    <a:pt x="1065" y="39"/>
                    <a:pt x="1065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147"/>
                  </a:lnTo>
                  <a:close/>
                  <a:moveTo>
                    <a:pt x="949" y="125"/>
                  </a:moveTo>
                  <a:cubicBezTo>
                    <a:pt x="949" y="68"/>
                    <a:pt x="949" y="68"/>
                    <a:pt x="949" y="68"/>
                  </a:cubicBezTo>
                  <a:cubicBezTo>
                    <a:pt x="953" y="62"/>
                    <a:pt x="959" y="57"/>
                    <a:pt x="969" y="57"/>
                  </a:cubicBezTo>
                  <a:cubicBezTo>
                    <a:pt x="981" y="57"/>
                    <a:pt x="992" y="66"/>
                    <a:pt x="992" y="91"/>
                  </a:cubicBezTo>
                  <a:cubicBezTo>
                    <a:pt x="992" y="117"/>
                    <a:pt x="982" y="127"/>
                    <a:pt x="964" y="127"/>
                  </a:cubicBezTo>
                  <a:cubicBezTo>
                    <a:pt x="960" y="127"/>
                    <a:pt x="954" y="127"/>
                    <a:pt x="949" y="125"/>
                  </a:cubicBezTo>
                  <a:moveTo>
                    <a:pt x="1016" y="88"/>
                  </a:moveTo>
                  <a:cubicBezTo>
                    <a:pt x="1016" y="54"/>
                    <a:pt x="1000" y="37"/>
                    <a:pt x="976" y="37"/>
                  </a:cubicBezTo>
                  <a:cubicBezTo>
                    <a:pt x="962" y="37"/>
                    <a:pt x="954" y="43"/>
                    <a:pt x="949" y="49"/>
                  </a:cubicBezTo>
                  <a:cubicBezTo>
                    <a:pt x="949" y="49"/>
                    <a:pt x="949" y="49"/>
                    <a:pt x="949" y="49"/>
                  </a:cubicBezTo>
                  <a:cubicBezTo>
                    <a:pt x="944" y="39"/>
                    <a:pt x="944" y="39"/>
                    <a:pt x="944" y="39"/>
                  </a:cubicBezTo>
                  <a:cubicBezTo>
                    <a:pt x="926" y="39"/>
                    <a:pt x="926" y="39"/>
                    <a:pt x="926" y="39"/>
                  </a:cubicBezTo>
                  <a:cubicBezTo>
                    <a:pt x="926" y="184"/>
                    <a:pt x="926" y="184"/>
                    <a:pt x="926" y="184"/>
                  </a:cubicBezTo>
                  <a:cubicBezTo>
                    <a:pt x="950" y="184"/>
                    <a:pt x="950" y="184"/>
                    <a:pt x="950" y="184"/>
                  </a:cubicBezTo>
                  <a:cubicBezTo>
                    <a:pt x="950" y="145"/>
                    <a:pt x="950" y="145"/>
                    <a:pt x="950" y="145"/>
                  </a:cubicBezTo>
                  <a:cubicBezTo>
                    <a:pt x="955" y="147"/>
                    <a:pt x="960" y="147"/>
                    <a:pt x="966" y="147"/>
                  </a:cubicBezTo>
                  <a:cubicBezTo>
                    <a:pt x="994" y="147"/>
                    <a:pt x="1016" y="127"/>
                    <a:pt x="1016" y="88"/>
                  </a:cubicBezTo>
                  <a:moveTo>
                    <a:pt x="855" y="37"/>
                  </a:moveTo>
                  <a:cubicBezTo>
                    <a:pt x="832" y="37"/>
                    <a:pt x="821" y="51"/>
                    <a:pt x="817" y="57"/>
                  </a:cubicBezTo>
                  <a:cubicBezTo>
                    <a:pt x="834" y="69"/>
                    <a:pt x="834" y="69"/>
                    <a:pt x="834" y="69"/>
                  </a:cubicBezTo>
                  <a:cubicBezTo>
                    <a:pt x="837" y="64"/>
                    <a:pt x="843" y="57"/>
                    <a:pt x="855" y="57"/>
                  </a:cubicBezTo>
                  <a:cubicBezTo>
                    <a:pt x="866" y="57"/>
                    <a:pt x="873" y="61"/>
                    <a:pt x="873" y="75"/>
                  </a:cubicBezTo>
                  <a:cubicBezTo>
                    <a:pt x="873" y="85"/>
                    <a:pt x="873" y="85"/>
                    <a:pt x="873" y="85"/>
                  </a:cubicBezTo>
                  <a:cubicBezTo>
                    <a:pt x="838" y="83"/>
                    <a:pt x="815" y="95"/>
                    <a:pt x="815" y="119"/>
                  </a:cubicBezTo>
                  <a:cubicBezTo>
                    <a:pt x="815" y="134"/>
                    <a:pt x="826" y="149"/>
                    <a:pt x="846" y="149"/>
                  </a:cubicBezTo>
                  <a:cubicBezTo>
                    <a:pt x="863" y="149"/>
                    <a:pt x="871" y="141"/>
                    <a:pt x="875" y="136"/>
                  </a:cubicBezTo>
                  <a:cubicBezTo>
                    <a:pt x="876" y="136"/>
                    <a:pt x="876" y="136"/>
                    <a:pt x="876" y="136"/>
                  </a:cubicBezTo>
                  <a:cubicBezTo>
                    <a:pt x="879" y="143"/>
                    <a:pt x="885" y="148"/>
                    <a:pt x="896" y="148"/>
                  </a:cubicBezTo>
                  <a:cubicBezTo>
                    <a:pt x="899" y="148"/>
                    <a:pt x="903" y="147"/>
                    <a:pt x="907" y="145"/>
                  </a:cubicBezTo>
                  <a:cubicBezTo>
                    <a:pt x="907" y="129"/>
                    <a:pt x="907" y="129"/>
                    <a:pt x="907" y="129"/>
                  </a:cubicBezTo>
                  <a:cubicBezTo>
                    <a:pt x="904" y="129"/>
                    <a:pt x="904" y="129"/>
                    <a:pt x="904" y="129"/>
                  </a:cubicBezTo>
                  <a:cubicBezTo>
                    <a:pt x="898" y="129"/>
                    <a:pt x="895" y="124"/>
                    <a:pt x="895" y="117"/>
                  </a:cubicBezTo>
                  <a:cubicBezTo>
                    <a:pt x="895" y="72"/>
                    <a:pt x="895" y="72"/>
                    <a:pt x="895" y="72"/>
                  </a:cubicBezTo>
                  <a:cubicBezTo>
                    <a:pt x="895" y="47"/>
                    <a:pt x="881" y="37"/>
                    <a:pt x="855" y="37"/>
                  </a:cubicBezTo>
                  <a:moveTo>
                    <a:pt x="873" y="120"/>
                  </a:moveTo>
                  <a:cubicBezTo>
                    <a:pt x="869" y="125"/>
                    <a:pt x="861" y="130"/>
                    <a:pt x="852" y="130"/>
                  </a:cubicBezTo>
                  <a:cubicBezTo>
                    <a:pt x="843" y="130"/>
                    <a:pt x="838" y="125"/>
                    <a:pt x="838" y="117"/>
                  </a:cubicBezTo>
                  <a:cubicBezTo>
                    <a:pt x="838" y="105"/>
                    <a:pt x="851" y="100"/>
                    <a:pt x="873" y="101"/>
                  </a:cubicBezTo>
                  <a:lnTo>
                    <a:pt x="873" y="120"/>
                  </a:lnTo>
                  <a:close/>
                  <a:moveTo>
                    <a:pt x="818" y="11"/>
                  </a:moveTo>
                  <a:cubicBezTo>
                    <a:pt x="773" y="101"/>
                    <a:pt x="773" y="101"/>
                    <a:pt x="773" y="101"/>
                  </a:cubicBezTo>
                  <a:cubicBezTo>
                    <a:pt x="773" y="147"/>
                    <a:pt x="773" y="147"/>
                    <a:pt x="773" y="147"/>
                  </a:cubicBezTo>
                  <a:cubicBezTo>
                    <a:pt x="749" y="147"/>
                    <a:pt x="749" y="147"/>
                    <a:pt x="749" y="147"/>
                  </a:cubicBezTo>
                  <a:cubicBezTo>
                    <a:pt x="749" y="101"/>
                    <a:pt x="749" y="101"/>
                    <a:pt x="749" y="101"/>
                  </a:cubicBezTo>
                  <a:cubicBezTo>
                    <a:pt x="704" y="11"/>
                    <a:pt x="704" y="11"/>
                    <a:pt x="704" y="11"/>
                  </a:cubicBezTo>
                  <a:cubicBezTo>
                    <a:pt x="731" y="11"/>
                    <a:pt x="731" y="11"/>
                    <a:pt x="731" y="11"/>
                  </a:cubicBezTo>
                  <a:cubicBezTo>
                    <a:pt x="761" y="77"/>
                    <a:pt x="761" y="77"/>
                    <a:pt x="761" y="77"/>
                  </a:cubicBezTo>
                  <a:cubicBezTo>
                    <a:pt x="762" y="77"/>
                    <a:pt x="762" y="77"/>
                    <a:pt x="762" y="77"/>
                  </a:cubicBezTo>
                  <a:cubicBezTo>
                    <a:pt x="793" y="11"/>
                    <a:pt x="793" y="11"/>
                    <a:pt x="793" y="11"/>
                  </a:cubicBezTo>
                  <a:lnTo>
                    <a:pt x="818" y="11"/>
                  </a:lnTo>
                  <a:close/>
                  <a:moveTo>
                    <a:pt x="583" y="90"/>
                  </a:moveTo>
                  <a:cubicBezTo>
                    <a:pt x="617" y="147"/>
                    <a:pt x="617" y="147"/>
                    <a:pt x="617" y="147"/>
                  </a:cubicBezTo>
                  <a:cubicBezTo>
                    <a:pt x="645" y="147"/>
                    <a:pt x="645" y="147"/>
                    <a:pt x="645" y="147"/>
                  </a:cubicBezTo>
                  <a:cubicBezTo>
                    <a:pt x="609" y="90"/>
                    <a:pt x="609" y="90"/>
                    <a:pt x="609" y="90"/>
                  </a:cubicBezTo>
                  <a:cubicBezTo>
                    <a:pt x="609" y="89"/>
                    <a:pt x="609" y="89"/>
                    <a:pt x="609" y="89"/>
                  </a:cubicBezTo>
                  <a:cubicBezTo>
                    <a:pt x="644" y="39"/>
                    <a:pt x="644" y="39"/>
                    <a:pt x="644" y="39"/>
                  </a:cubicBezTo>
                  <a:cubicBezTo>
                    <a:pt x="616" y="39"/>
                    <a:pt x="616" y="39"/>
                    <a:pt x="616" y="39"/>
                  </a:cubicBezTo>
                  <a:cubicBezTo>
                    <a:pt x="583" y="90"/>
                    <a:pt x="583" y="90"/>
                    <a:pt x="583" y="90"/>
                  </a:cubicBezTo>
                  <a:close/>
                  <a:moveTo>
                    <a:pt x="582" y="0"/>
                  </a:moveTo>
                  <a:cubicBezTo>
                    <a:pt x="558" y="0"/>
                    <a:pt x="558" y="0"/>
                    <a:pt x="558" y="0"/>
                  </a:cubicBezTo>
                  <a:cubicBezTo>
                    <a:pt x="558" y="147"/>
                    <a:pt x="558" y="147"/>
                    <a:pt x="558" y="147"/>
                  </a:cubicBezTo>
                  <a:cubicBezTo>
                    <a:pt x="582" y="147"/>
                    <a:pt x="582" y="147"/>
                    <a:pt x="582" y="147"/>
                  </a:cubicBezTo>
                  <a:lnTo>
                    <a:pt x="582" y="0"/>
                  </a:lnTo>
                  <a:close/>
                  <a:moveTo>
                    <a:pt x="492" y="56"/>
                  </a:moveTo>
                  <a:cubicBezTo>
                    <a:pt x="506" y="56"/>
                    <a:pt x="512" y="64"/>
                    <a:pt x="512" y="78"/>
                  </a:cubicBezTo>
                  <a:cubicBezTo>
                    <a:pt x="512" y="83"/>
                    <a:pt x="512" y="83"/>
                    <a:pt x="512" y="83"/>
                  </a:cubicBezTo>
                  <a:cubicBezTo>
                    <a:pt x="468" y="83"/>
                    <a:pt x="468" y="83"/>
                    <a:pt x="468" y="83"/>
                  </a:cubicBezTo>
                  <a:cubicBezTo>
                    <a:pt x="469" y="65"/>
                    <a:pt x="479" y="56"/>
                    <a:pt x="492" y="56"/>
                  </a:cubicBezTo>
                  <a:moveTo>
                    <a:pt x="521" y="120"/>
                  </a:moveTo>
                  <a:cubicBezTo>
                    <a:pt x="517" y="124"/>
                    <a:pt x="508" y="129"/>
                    <a:pt x="497" y="129"/>
                  </a:cubicBezTo>
                  <a:cubicBezTo>
                    <a:pt x="477" y="129"/>
                    <a:pt x="468" y="120"/>
                    <a:pt x="468" y="99"/>
                  </a:cubicBezTo>
                  <a:cubicBezTo>
                    <a:pt x="533" y="99"/>
                    <a:pt x="533" y="99"/>
                    <a:pt x="533" y="99"/>
                  </a:cubicBezTo>
                  <a:cubicBezTo>
                    <a:pt x="534" y="92"/>
                    <a:pt x="535" y="86"/>
                    <a:pt x="535" y="80"/>
                  </a:cubicBezTo>
                  <a:cubicBezTo>
                    <a:pt x="535" y="54"/>
                    <a:pt x="520" y="37"/>
                    <a:pt x="493" y="37"/>
                  </a:cubicBezTo>
                  <a:cubicBezTo>
                    <a:pt x="465" y="37"/>
                    <a:pt x="444" y="56"/>
                    <a:pt x="444" y="93"/>
                  </a:cubicBezTo>
                  <a:cubicBezTo>
                    <a:pt x="444" y="131"/>
                    <a:pt x="461" y="149"/>
                    <a:pt x="494" y="149"/>
                  </a:cubicBezTo>
                  <a:cubicBezTo>
                    <a:pt x="513" y="149"/>
                    <a:pt x="523" y="144"/>
                    <a:pt x="531" y="137"/>
                  </a:cubicBezTo>
                  <a:lnTo>
                    <a:pt x="521" y="120"/>
                  </a:lnTo>
                  <a:close/>
                  <a:moveTo>
                    <a:pt x="422" y="72"/>
                  </a:moveTo>
                  <a:cubicBezTo>
                    <a:pt x="422" y="48"/>
                    <a:pt x="410" y="37"/>
                    <a:pt x="388" y="37"/>
                  </a:cubicBezTo>
                  <a:cubicBezTo>
                    <a:pt x="375" y="37"/>
                    <a:pt x="364" y="43"/>
                    <a:pt x="359" y="50"/>
                  </a:cubicBezTo>
                  <a:cubicBezTo>
                    <a:pt x="358" y="50"/>
                    <a:pt x="358" y="50"/>
                    <a:pt x="358" y="50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35" y="39"/>
                    <a:pt x="335" y="39"/>
                    <a:pt x="335" y="39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9" y="147"/>
                    <a:pt x="359" y="147"/>
                    <a:pt x="359" y="147"/>
                  </a:cubicBezTo>
                  <a:cubicBezTo>
                    <a:pt x="359" y="72"/>
                    <a:pt x="359" y="72"/>
                    <a:pt x="359" y="72"/>
                  </a:cubicBezTo>
                  <a:cubicBezTo>
                    <a:pt x="362" y="64"/>
                    <a:pt x="370" y="57"/>
                    <a:pt x="380" y="57"/>
                  </a:cubicBezTo>
                  <a:cubicBezTo>
                    <a:pt x="392" y="57"/>
                    <a:pt x="398" y="64"/>
                    <a:pt x="398" y="78"/>
                  </a:cubicBezTo>
                  <a:cubicBezTo>
                    <a:pt x="398" y="147"/>
                    <a:pt x="398" y="147"/>
                    <a:pt x="398" y="147"/>
                  </a:cubicBezTo>
                  <a:cubicBezTo>
                    <a:pt x="422" y="147"/>
                    <a:pt x="422" y="147"/>
                    <a:pt x="422" y="147"/>
                  </a:cubicBezTo>
                  <a:lnTo>
                    <a:pt x="422" y="72"/>
                  </a:lnTo>
                  <a:close/>
                  <a:moveTo>
                    <a:pt x="289" y="117"/>
                  </a:moveTo>
                  <a:cubicBezTo>
                    <a:pt x="289" y="124"/>
                    <a:pt x="284" y="129"/>
                    <a:pt x="272" y="129"/>
                  </a:cubicBezTo>
                  <a:cubicBezTo>
                    <a:pt x="260" y="129"/>
                    <a:pt x="249" y="123"/>
                    <a:pt x="244" y="117"/>
                  </a:cubicBezTo>
                  <a:cubicBezTo>
                    <a:pt x="230" y="133"/>
                    <a:pt x="230" y="133"/>
                    <a:pt x="230" y="133"/>
                  </a:cubicBezTo>
                  <a:cubicBezTo>
                    <a:pt x="236" y="140"/>
                    <a:pt x="250" y="149"/>
                    <a:pt x="271" y="149"/>
                  </a:cubicBezTo>
                  <a:cubicBezTo>
                    <a:pt x="300" y="149"/>
                    <a:pt x="312" y="130"/>
                    <a:pt x="312" y="116"/>
                  </a:cubicBezTo>
                  <a:cubicBezTo>
                    <a:pt x="312" y="80"/>
                    <a:pt x="260" y="87"/>
                    <a:pt x="260" y="68"/>
                  </a:cubicBezTo>
                  <a:cubicBezTo>
                    <a:pt x="260" y="62"/>
                    <a:pt x="265" y="57"/>
                    <a:pt x="275" y="57"/>
                  </a:cubicBezTo>
                  <a:cubicBezTo>
                    <a:pt x="284" y="57"/>
                    <a:pt x="292" y="62"/>
                    <a:pt x="296" y="66"/>
                  </a:cubicBezTo>
                  <a:cubicBezTo>
                    <a:pt x="311" y="51"/>
                    <a:pt x="311" y="51"/>
                    <a:pt x="311" y="51"/>
                  </a:cubicBezTo>
                  <a:cubicBezTo>
                    <a:pt x="305" y="43"/>
                    <a:pt x="292" y="37"/>
                    <a:pt x="275" y="37"/>
                  </a:cubicBezTo>
                  <a:cubicBezTo>
                    <a:pt x="251" y="37"/>
                    <a:pt x="237" y="53"/>
                    <a:pt x="237" y="69"/>
                  </a:cubicBezTo>
                  <a:cubicBezTo>
                    <a:pt x="237" y="105"/>
                    <a:pt x="289" y="98"/>
                    <a:pt x="289" y="117"/>
                  </a:cubicBezTo>
                  <a:moveTo>
                    <a:pt x="216" y="147"/>
                  </a:moveTo>
                  <a:cubicBezTo>
                    <a:pt x="216" y="126"/>
                    <a:pt x="216" y="126"/>
                    <a:pt x="216" y="12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207" y="88"/>
                    <a:pt x="207" y="88"/>
                    <a:pt x="207" y="88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214" y="11"/>
                    <a:pt x="214" y="11"/>
                    <a:pt x="214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47"/>
                    <a:pt x="137" y="147"/>
                    <a:pt x="137" y="147"/>
                  </a:cubicBezTo>
                  <a:lnTo>
                    <a:pt x="216" y="147"/>
                  </a:lnTo>
                  <a:close/>
                  <a:moveTo>
                    <a:pt x="6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61" y="96"/>
                    <a:pt x="61" y="96"/>
                    <a:pt x="61" y="96"/>
                  </a:cubicBezTo>
                  <a:lnTo>
                    <a:pt x="6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05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569</Words>
  <Application>Microsoft Office PowerPoint</Application>
  <PresentationFormat>On-screen Show (4:3)</PresentationFormat>
  <Paragraphs>248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Ozlem Ereker</dc:creator>
  <cp:lastModifiedBy>Tolgahan Donmez</cp:lastModifiedBy>
  <cp:revision>57</cp:revision>
  <dcterms:created xsi:type="dcterms:W3CDTF">2019-05-17T18:40:57Z</dcterms:created>
  <dcterms:modified xsi:type="dcterms:W3CDTF">2019-05-18T08:28:19Z</dcterms:modified>
</cp:coreProperties>
</file>